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 id="2147483703" r:id="rId2"/>
  </p:sldMasterIdLst>
  <p:notesMasterIdLst>
    <p:notesMasterId r:id="rId64"/>
  </p:notesMasterIdLst>
  <p:sldIdLst>
    <p:sldId id="256" r:id="rId3"/>
    <p:sldId id="257" r:id="rId4"/>
    <p:sldId id="271" r:id="rId5"/>
    <p:sldId id="258" r:id="rId6"/>
    <p:sldId id="261" r:id="rId7"/>
    <p:sldId id="340" r:id="rId8"/>
    <p:sldId id="307" r:id="rId9"/>
    <p:sldId id="309" r:id="rId10"/>
    <p:sldId id="318" r:id="rId11"/>
    <p:sldId id="319" r:id="rId12"/>
    <p:sldId id="323" r:id="rId13"/>
    <p:sldId id="366" r:id="rId14"/>
    <p:sldId id="367" r:id="rId15"/>
    <p:sldId id="313" r:id="rId16"/>
    <p:sldId id="320" r:id="rId17"/>
    <p:sldId id="410" r:id="rId18"/>
    <p:sldId id="321" r:id="rId19"/>
    <p:sldId id="373" r:id="rId20"/>
    <p:sldId id="317" r:id="rId21"/>
    <p:sldId id="414" r:id="rId22"/>
    <p:sldId id="412" r:id="rId23"/>
    <p:sldId id="344" r:id="rId24"/>
    <p:sldId id="334" r:id="rId25"/>
    <p:sldId id="408" r:id="rId26"/>
    <p:sldId id="409" r:id="rId27"/>
    <p:sldId id="349" r:id="rId28"/>
    <p:sldId id="404" r:id="rId29"/>
    <p:sldId id="348" r:id="rId30"/>
    <p:sldId id="351" r:id="rId31"/>
    <p:sldId id="353" r:id="rId32"/>
    <p:sldId id="335" r:id="rId33"/>
    <p:sldId id="359" r:id="rId34"/>
    <p:sldId id="360" r:id="rId35"/>
    <p:sldId id="402" r:id="rId36"/>
    <p:sldId id="361" r:id="rId37"/>
    <p:sldId id="346" r:id="rId38"/>
    <p:sldId id="330" r:id="rId39"/>
    <p:sldId id="262" r:id="rId40"/>
    <p:sldId id="278" r:id="rId41"/>
    <p:sldId id="369" r:id="rId42"/>
    <p:sldId id="331" r:id="rId43"/>
    <p:sldId id="378" r:id="rId44"/>
    <p:sldId id="382" r:id="rId45"/>
    <p:sldId id="384" r:id="rId46"/>
    <p:sldId id="387" r:id="rId47"/>
    <p:sldId id="394" r:id="rId48"/>
    <p:sldId id="389" r:id="rId49"/>
    <p:sldId id="391" r:id="rId50"/>
    <p:sldId id="395" r:id="rId51"/>
    <p:sldId id="396" r:id="rId52"/>
    <p:sldId id="397" r:id="rId53"/>
    <p:sldId id="399" r:id="rId54"/>
    <p:sldId id="398" r:id="rId55"/>
    <p:sldId id="411" r:id="rId56"/>
    <p:sldId id="401" r:id="rId57"/>
    <p:sldId id="406" r:id="rId58"/>
    <p:sldId id="403" r:id="rId59"/>
    <p:sldId id="286" r:id="rId60"/>
    <p:sldId id="407" r:id="rId61"/>
    <p:sldId id="287" r:id="rId62"/>
    <p:sldId id="288" r:id="rId63"/>
  </p:sldIdLst>
  <p:sldSz cx="9144000" cy="6858000" type="screen4x3"/>
  <p:notesSz cx="7104063" cy="10234613"/>
  <p:embeddedFontLst>
    <p:embeddedFont>
      <p:font typeface="Arvo" panose="020B0604020202020204" charset="0"/>
      <p:regular r:id="rId65"/>
      <p:bold r:id="rId66"/>
      <p:italic r:id="rId67"/>
      <p:boldItalic r:id="rId68"/>
    </p:embeddedFont>
    <p:embeddedFont>
      <p:font typeface="Bodoni" panose="020B0604020202020204" charset="0"/>
      <p:regular r:id="rId69"/>
      <p:bold r:id="rId70"/>
      <p:italic r:id="rId71"/>
      <p:boldItalic r:id="rId72"/>
    </p:embeddedFont>
    <p:embeddedFont>
      <p:font typeface="Quicksand Light" panose="020B0604020202020204" charset="0"/>
      <p:regular r:id="rId73"/>
      <p:bold r:id="rId74"/>
    </p:embeddedFont>
    <p:embeddedFont>
      <p:font typeface="Source Sans Pro" panose="020B0503030403020204" pitchFamily="34" charset="0"/>
      <p:regular r:id="rId75"/>
      <p:bold r:id="rId76"/>
      <p:italic r:id="rId77"/>
      <p:boldItalic r:id="rId78"/>
    </p:embeddedFont>
    <p:embeddedFont>
      <p:font typeface="Ubuntu" panose="020B0604020202020204" charset="0"/>
      <p:regular r:id="rId79"/>
      <p:bold r:id="rId80"/>
      <p:italic r:id="rId81"/>
      <p:boldItalic r:id="rId82"/>
    </p:embeddedFont>
    <p:embeddedFont>
      <p:font typeface="Ubuntu Light" panose="020B060402020202020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50">
          <p15:clr>
            <a:srgbClr val="9AA0A6"/>
          </p15:clr>
        </p15:guide>
        <p15:guide id="2" pos="288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lipe Del Pozo" initials="FDP" lastIdx="1" clrIdx="0">
    <p:extLst>
      <p:ext uri="{19B8F6BF-5375-455C-9EA6-DF929625EA0E}">
        <p15:presenceInfo xmlns:p15="http://schemas.microsoft.com/office/powerpoint/2012/main" userId="2802344bbe8e9319" providerId="Windows Live"/>
      </p:ext>
    </p:extLst>
  </p:cmAuthor>
  <p:cmAuthor id="2" name="María Sánchez González" initials="MSG" lastIdx="1" clrIdx="1">
    <p:extLst>
      <p:ext uri="{19B8F6BF-5375-455C-9EA6-DF929625EA0E}">
        <p15:presenceInfo xmlns:p15="http://schemas.microsoft.com/office/powerpoint/2012/main" userId="María Sánchez Gonzále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01F"/>
    <a:srgbClr val="EF86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F56B3D3-5FD8-47E0-96C9-64678B9F32B1}">
  <a:tblStyle styleId="{BF56B3D3-5FD8-47E0-96C9-64678B9F32B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4249" autoAdjust="0"/>
  </p:normalViewPr>
  <p:slideViewPr>
    <p:cSldViewPr snapToGrid="0">
      <p:cViewPr varScale="1">
        <p:scale>
          <a:sx n="68" d="100"/>
          <a:sy n="68" d="100"/>
        </p:scale>
        <p:origin x="1434" y="60"/>
      </p:cViewPr>
      <p:guideLst>
        <p:guide orient="horz" pos="85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4.fntdata"/><Relationship Id="rId76" Type="http://schemas.openxmlformats.org/officeDocument/2006/relationships/font" Target="fonts/font12.fntdata"/><Relationship Id="rId84" Type="http://schemas.openxmlformats.org/officeDocument/2006/relationships/font" Target="fonts/font20.fntdata"/><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font" Target="fonts/font15.fntdata"/><Relationship Id="rId87"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8.fntdata"/><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1T18:22:38.32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83,'2543'0,"-2501"-2,81-15,16-1,57 16,-113 3,156-17,-72-2,1 8,174 11,-122 2,2452-3,-2640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95363"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408" y="4861442"/>
            <a:ext cx="5683250" cy="4605576"/>
          </a:xfrm>
          <a:prstGeom prst="rect">
            <a:avLst/>
          </a:prstGeom>
          <a:noFill/>
          <a:ln>
            <a:noFill/>
          </a:ln>
        </p:spPr>
        <p:txBody>
          <a:bodyPr spcFirstLastPara="1" wrap="square" lIns="94753" tIns="94753" rIns="94753" bIns="94753"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42eb61d9d_0_0: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42eb61d9d_0_0: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418380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442eb61d9d_0_627: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442eb61d9d_0_627: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3618218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989752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1553819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442eb61d9d_0_92: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442eb61d9d_0_92: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3664204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442eb61d9d_0_92: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442eb61d9d_0_92: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2556445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442eb61d9d_0_92: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442eb61d9d_0_92: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1756706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442eb61d9d_0_37: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442eb61d9d_0_37: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2392512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442eb61d9d_0_65: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442eb61d9d_0_65: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2343428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42eb61d9d_0_611: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42eb61d9d_0_611: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a:p>
        </p:txBody>
      </p:sp>
    </p:spTree>
    <p:extLst>
      <p:ext uri="{BB962C8B-B14F-4D97-AF65-F5344CB8AC3E}">
        <p14:creationId xmlns:p14="http://schemas.microsoft.com/office/powerpoint/2010/main" val="342087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442eb61d9d_0_23: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442eb61d9d_0_23: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42eb61d9d_0_611: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42eb61d9d_0_611: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a:p>
        </p:txBody>
      </p:sp>
    </p:spTree>
    <p:extLst>
      <p:ext uri="{BB962C8B-B14F-4D97-AF65-F5344CB8AC3E}">
        <p14:creationId xmlns:p14="http://schemas.microsoft.com/office/powerpoint/2010/main" val="111812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2163296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467946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42eb61d9d_0_611: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42eb61d9d_0_611: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a:p>
        </p:txBody>
      </p:sp>
    </p:spTree>
    <p:extLst>
      <p:ext uri="{BB962C8B-B14F-4D97-AF65-F5344CB8AC3E}">
        <p14:creationId xmlns:p14="http://schemas.microsoft.com/office/powerpoint/2010/main" val="1919003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2277067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2611609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42eb61d9d_0_611: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42eb61d9d_0_611: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1990703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4281544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1811212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520709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442eb61d9d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442eb61d9d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2411960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42eb61d9d_0_611: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42eb61d9d_0_611: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a:p>
        </p:txBody>
      </p:sp>
    </p:spTree>
    <p:extLst>
      <p:ext uri="{BB962C8B-B14F-4D97-AF65-F5344CB8AC3E}">
        <p14:creationId xmlns:p14="http://schemas.microsoft.com/office/powerpoint/2010/main" val="1885588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2627106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1964956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1330992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3368292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442eb61d9d_0_37: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442eb61d9d_0_37: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18722341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442eb61d9d_0_43: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442eb61d9d_0_43: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961727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442eb61d9d_0_43: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442eb61d9d_0_43: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23869508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442eb61d9d_0_4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442eb61d9d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442eb61d9d_0_7: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442eb61d9d_0_7: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442eb61d9d_0_692: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442eb61d9d_0_692: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6540443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442eb61d9d_0_627: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442eb61d9d_0_627: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12020000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42eb61d9d_0_611: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42eb61d9d_0_611: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18852670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42eb61d9d_0_11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442eb61d9d_0_11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24244081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415833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6867112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24358150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16357989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42eb61d9d_0_611: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42eb61d9d_0_611: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a:p>
        </p:txBody>
      </p:sp>
    </p:spTree>
    <p:extLst>
      <p:ext uri="{BB962C8B-B14F-4D97-AF65-F5344CB8AC3E}">
        <p14:creationId xmlns:p14="http://schemas.microsoft.com/office/powerpoint/2010/main" val="29454316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1844204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442eb61d9d_0_37: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442eb61d9d_0_37: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22621464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9758316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6133919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2304879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a7695c3b_0_126: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a7695c3b_0_126: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11115427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442eb61d9d_0_37: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442eb61d9d_0_37: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12145919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442eb61d9d_0_65: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442eb61d9d_0_65: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1529651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442eb61d9d_0_65: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442eb61d9d_0_65: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16048510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40028d78e_2_9371: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340028d78e_2_9371: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40028d78e_2_9371: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340028d78e_2_9371: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2045337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442eb61d9d_0_43: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442eb61d9d_0_43: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74aaae02bf_0_12: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74aaae02bf_0_12: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74aaae02bf_0_147: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74aaae02bf_0_147: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42eb61d9d_0_611: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42eb61d9d_0_611: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442eb61d9d_0_692: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442eb61d9d_0_692: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195349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442eb61d9d_0_692:notes"/>
          <p:cNvSpPr>
            <a:spLocks noGrp="1" noRot="1" noChangeAspect="1"/>
          </p:cNvSpPr>
          <p:nvPr>
            <p:ph type="sldImg" idx="2"/>
          </p:nvPr>
        </p:nvSpPr>
        <p:spPr>
          <a:xfrm>
            <a:off x="993775" y="768350"/>
            <a:ext cx="51165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442eb61d9d_0_692:notes"/>
          <p:cNvSpPr txBox="1">
            <a:spLocks noGrp="1"/>
          </p:cNvSpPr>
          <p:nvPr>
            <p:ph type="body" idx="1"/>
          </p:nvPr>
        </p:nvSpPr>
        <p:spPr>
          <a:xfrm>
            <a:off x="710408" y="4861442"/>
            <a:ext cx="5683250" cy="4605576"/>
          </a:xfrm>
          <a:prstGeom prst="rect">
            <a:avLst/>
          </a:prstGeom>
        </p:spPr>
        <p:txBody>
          <a:bodyPr spcFirstLastPara="1" wrap="square" lIns="94753" tIns="94753" rIns="94753" bIns="94753" anchor="t" anchorCtr="0">
            <a:noAutofit/>
          </a:bodyPr>
          <a:lstStyle/>
          <a:p>
            <a:pPr marL="0" indent="0">
              <a:buNone/>
            </a:pPr>
            <a:endParaRPr dirty="0"/>
          </a:p>
        </p:txBody>
      </p:sp>
    </p:spTree>
    <p:extLst>
      <p:ext uri="{BB962C8B-B14F-4D97-AF65-F5344CB8AC3E}">
        <p14:creationId xmlns:p14="http://schemas.microsoft.com/office/powerpoint/2010/main" val="3234560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slide" type="title">
  <p:cSld name="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10650" y="2475033"/>
            <a:ext cx="6157800" cy="1167600"/>
          </a:xfrm>
          <a:prstGeom prst="rect">
            <a:avLst/>
          </a:prstGeom>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600"/>
              <a:buNone/>
              <a:defRPr sz="3600" b="1"/>
            </a:lvl1pPr>
            <a:lvl2pPr lvl="1" algn="ctr" rtl="0">
              <a:spcBef>
                <a:spcPts val="0"/>
              </a:spcBef>
              <a:spcAft>
                <a:spcPts val="0"/>
              </a:spcAft>
              <a:buClr>
                <a:srgbClr val="434343"/>
              </a:buClr>
              <a:buSzPts val="6000"/>
              <a:buNone/>
              <a:defRPr sz="6000">
                <a:solidFill>
                  <a:srgbClr val="434343"/>
                </a:solidFill>
              </a:defRPr>
            </a:lvl2pPr>
            <a:lvl3pPr lvl="2" algn="ctr" rtl="0">
              <a:spcBef>
                <a:spcPts val="0"/>
              </a:spcBef>
              <a:spcAft>
                <a:spcPts val="0"/>
              </a:spcAft>
              <a:buClr>
                <a:srgbClr val="434343"/>
              </a:buClr>
              <a:buSzPts val="6000"/>
              <a:buNone/>
              <a:defRPr sz="6000">
                <a:solidFill>
                  <a:srgbClr val="434343"/>
                </a:solidFill>
              </a:defRPr>
            </a:lvl3pPr>
            <a:lvl4pPr lvl="3" algn="ctr" rtl="0">
              <a:spcBef>
                <a:spcPts val="0"/>
              </a:spcBef>
              <a:spcAft>
                <a:spcPts val="0"/>
              </a:spcAft>
              <a:buClr>
                <a:srgbClr val="434343"/>
              </a:buClr>
              <a:buSzPts val="6000"/>
              <a:buNone/>
              <a:defRPr sz="6000">
                <a:solidFill>
                  <a:srgbClr val="434343"/>
                </a:solidFill>
              </a:defRPr>
            </a:lvl4pPr>
            <a:lvl5pPr lvl="4" algn="ctr" rtl="0">
              <a:spcBef>
                <a:spcPts val="0"/>
              </a:spcBef>
              <a:spcAft>
                <a:spcPts val="0"/>
              </a:spcAft>
              <a:buClr>
                <a:srgbClr val="434343"/>
              </a:buClr>
              <a:buSzPts val="6000"/>
              <a:buNone/>
              <a:defRPr sz="6000">
                <a:solidFill>
                  <a:srgbClr val="434343"/>
                </a:solidFill>
              </a:defRPr>
            </a:lvl5pPr>
            <a:lvl6pPr lvl="5" algn="ctr" rtl="0">
              <a:spcBef>
                <a:spcPts val="0"/>
              </a:spcBef>
              <a:spcAft>
                <a:spcPts val="0"/>
              </a:spcAft>
              <a:buClr>
                <a:srgbClr val="434343"/>
              </a:buClr>
              <a:buSzPts val="6000"/>
              <a:buNone/>
              <a:defRPr sz="6000">
                <a:solidFill>
                  <a:srgbClr val="434343"/>
                </a:solidFill>
              </a:defRPr>
            </a:lvl6pPr>
            <a:lvl7pPr lvl="6" algn="ctr" rtl="0">
              <a:spcBef>
                <a:spcPts val="0"/>
              </a:spcBef>
              <a:spcAft>
                <a:spcPts val="0"/>
              </a:spcAft>
              <a:buClr>
                <a:srgbClr val="434343"/>
              </a:buClr>
              <a:buSzPts val="6000"/>
              <a:buNone/>
              <a:defRPr sz="6000">
                <a:solidFill>
                  <a:srgbClr val="434343"/>
                </a:solidFill>
              </a:defRPr>
            </a:lvl7pPr>
            <a:lvl8pPr lvl="7" algn="ctr" rtl="0">
              <a:spcBef>
                <a:spcPts val="0"/>
              </a:spcBef>
              <a:spcAft>
                <a:spcPts val="0"/>
              </a:spcAft>
              <a:buClr>
                <a:srgbClr val="434343"/>
              </a:buClr>
              <a:buSzPts val="6000"/>
              <a:buNone/>
              <a:defRPr sz="6000">
                <a:solidFill>
                  <a:srgbClr val="434343"/>
                </a:solidFill>
              </a:defRPr>
            </a:lvl8pPr>
            <a:lvl9pPr lvl="8" algn="ctr" rtl="0">
              <a:spcBef>
                <a:spcPts val="0"/>
              </a:spcBef>
              <a:spcAft>
                <a:spcPts val="0"/>
              </a:spcAft>
              <a:buClr>
                <a:srgbClr val="434343"/>
              </a:buClr>
              <a:buSzPts val="6000"/>
              <a:buNone/>
              <a:defRPr sz="6000">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amp; some text slide 2">
  <p:cSld name="BIG_NUMBER_2">
    <p:bg>
      <p:bgPr>
        <a:solidFill>
          <a:srgbClr val="FFFFFF"/>
        </a:solid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title" hasCustomPrompt="1"/>
          </p:nvPr>
        </p:nvSpPr>
        <p:spPr>
          <a:xfrm>
            <a:off x="742950" y="1650800"/>
            <a:ext cx="7729500" cy="261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1" name="Google Shape;81;p16"/>
          <p:cNvSpPr txBox="1">
            <a:spLocks noGrp="1"/>
          </p:cNvSpPr>
          <p:nvPr>
            <p:ph type="subTitle" idx="1"/>
          </p:nvPr>
        </p:nvSpPr>
        <p:spPr>
          <a:xfrm>
            <a:off x="2433300" y="4020433"/>
            <a:ext cx="42774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quare with title and text">
  <p:cSld name="CUSTOM_1">
    <p:bg>
      <p:bgPr>
        <a:solidFill>
          <a:srgbClr val="FFFFFF"/>
        </a:solidFill>
        <a:effectLst/>
      </p:bgPr>
    </p:bg>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737850" y="1307013"/>
            <a:ext cx="3571500" cy="7707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None/>
              <a:defRPr b="1"/>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93" name="Google Shape;93;p20"/>
          <p:cNvSpPr txBox="1">
            <a:spLocks noGrp="1"/>
          </p:cNvSpPr>
          <p:nvPr>
            <p:ph type="subTitle" idx="1"/>
          </p:nvPr>
        </p:nvSpPr>
        <p:spPr>
          <a:xfrm>
            <a:off x="737850" y="3015333"/>
            <a:ext cx="3606600" cy="258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ubtitle with cyan frame">
  <p:cSld name="CUSTOM_1_1_1">
    <p:bg>
      <p:bgPr>
        <a:solidFill>
          <a:srgbClr val="FFFFFF"/>
        </a:solidFill>
        <a:effectLst/>
      </p:bgPr>
    </p:bg>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626079" y="1307013"/>
            <a:ext cx="3571500" cy="770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96" name="Google Shape;96;p21"/>
          <p:cNvSpPr txBox="1">
            <a:spLocks noGrp="1"/>
          </p:cNvSpPr>
          <p:nvPr>
            <p:ph type="subTitle" idx="1"/>
          </p:nvPr>
        </p:nvSpPr>
        <p:spPr>
          <a:xfrm>
            <a:off x="626079" y="3015333"/>
            <a:ext cx="36066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7" name="Google Shape;97;p21"/>
          <p:cNvSpPr txBox="1">
            <a:spLocks noGrp="1"/>
          </p:cNvSpPr>
          <p:nvPr>
            <p:ph type="subTitle" idx="2"/>
          </p:nvPr>
        </p:nvSpPr>
        <p:spPr>
          <a:xfrm>
            <a:off x="5079304" y="3015333"/>
            <a:ext cx="36066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yan frame 1">
  <p:cSld name="CUSTOM_1_1_1_1">
    <p:bg>
      <p:bgPr>
        <a:solidFill>
          <a:srgbClr val="FFFFFF"/>
        </a:solidFill>
        <a:effectLst/>
      </p:bgPr>
    </p:bg>
    <p:spTree>
      <p:nvGrpSpPr>
        <p:cNvPr id="1" name="Shape 98"/>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with frame ">
  <p:cSld name="BLANK_1_1_1">
    <p:bg>
      <p:bgPr>
        <a:noFill/>
        <a:effectLst/>
      </p:bgPr>
    </p:bg>
    <p:spTree>
      <p:nvGrpSpPr>
        <p:cNvPr id="1" name="Shape 108"/>
        <p:cNvGrpSpPr/>
        <p:nvPr/>
      </p:nvGrpSpPr>
      <p:grpSpPr>
        <a:xfrm>
          <a:off x="0" y="0"/>
          <a:ext cx="0" cy="0"/>
          <a:chOff x="0" y="0"/>
          <a:chExt cx="0" cy="0"/>
        </a:xfrm>
      </p:grpSpPr>
      <p:sp>
        <p:nvSpPr>
          <p:cNvPr id="109" name="Google Shape;109;p26"/>
          <p:cNvSpPr txBox="1">
            <a:spLocks noGrp="1"/>
          </p:cNvSpPr>
          <p:nvPr>
            <p:ph type="title"/>
          </p:nvPr>
        </p:nvSpPr>
        <p:spPr>
          <a:xfrm>
            <a:off x="783525" y="2317400"/>
            <a:ext cx="2545800" cy="222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6 columns slide">
  <p:cSld name="Title &amp; 6 columns slide">
    <p:bg>
      <p:bgPr>
        <a:solidFill>
          <a:srgbClr val="FFFFFF"/>
        </a:solidFill>
        <a:effectLst/>
      </p:bgPr>
    </p:bg>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a:off x="11053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4" name="Google Shape;64;p14"/>
          <p:cNvSpPr txBox="1">
            <a:spLocks noGrp="1"/>
          </p:cNvSpPr>
          <p:nvPr>
            <p:ph type="subTitle" idx="1"/>
          </p:nvPr>
        </p:nvSpPr>
        <p:spPr>
          <a:xfrm>
            <a:off x="980600" y="4494733"/>
            <a:ext cx="23631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5" name="Google Shape;65;p14"/>
          <p:cNvSpPr txBox="1">
            <a:spLocks noGrp="1"/>
          </p:cNvSpPr>
          <p:nvPr>
            <p:ph type="ctrTitle" idx="2"/>
          </p:nvPr>
        </p:nvSpPr>
        <p:spPr>
          <a:xfrm>
            <a:off x="34846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6" name="Google Shape;66;p14"/>
          <p:cNvSpPr txBox="1">
            <a:spLocks noGrp="1"/>
          </p:cNvSpPr>
          <p:nvPr>
            <p:ph type="subTitle" idx="3"/>
          </p:nvPr>
        </p:nvSpPr>
        <p:spPr>
          <a:xfrm>
            <a:off x="3419975" y="4494733"/>
            <a:ext cx="22428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7" name="Google Shape;67;p14"/>
          <p:cNvSpPr txBox="1">
            <a:spLocks noGrp="1"/>
          </p:cNvSpPr>
          <p:nvPr>
            <p:ph type="ctrTitle" idx="4"/>
          </p:nvPr>
        </p:nvSpPr>
        <p:spPr>
          <a:xfrm>
            <a:off x="58802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8" name="Google Shape;68;p14"/>
          <p:cNvSpPr txBox="1">
            <a:spLocks noGrp="1"/>
          </p:cNvSpPr>
          <p:nvPr>
            <p:ph type="subTitle" idx="5"/>
          </p:nvPr>
        </p:nvSpPr>
        <p:spPr>
          <a:xfrm>
            <a:off x="5880250" y="4494733"/>
            <a:ext cx="21135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9" name="Google Shape;69;p14"/>
          <p:cNvSpPr txBox="1">
            <a:spLocks noGrp="1"/>
          </p:cNvSpPr>
          <p:nvPr>
            <p:ph type="title" idx="6"/>
          </p:nvPr>
        </p:nvSpPr>
        <p:spPr>
          <a:xfrm>
            <a:off x="773850" y="850767"/>
            <a:ext cx="7672500" cy="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0" name="Google Shape;70;p14"/>
          <p:cNvSpPr txBox="1">
            <a:spLocks noGrp="1"/>
          </p:cNvSpPr>
          <p:nvPr>
            <p:ph type="ctrTitle" idx="7"/>
          </p:nvPr>
        </p:nvSpPr>
        <p:spPr>
          <a:xfrm>
            <a:off x="11053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71" name="Google Shape;71;p14"/>
          <p:cNvSpPr txBox="1">
            <a:spLocks noGrp="1"/>
          </p:cNvSpPr>
          <p:nvPr>
            <p:ph type="subTitle" idx="8"/>
          </p:nvPr>
        </p:nvSpPr>
        <p:spPr>
          <a:xfrm>
            <a:off x="1073150" y="2722433"/>
            <a:ext cx="21780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72" name="Google Shape;72;p14"/>
          <p:cNvSpPr txBox="1">
            <a:spLocks noGrp="1"/>
          </p:cNvSpPr>
          <p:nvPr>
            <p:ph type="ctrTitle" idx="9"/>
          </p:nvPr>
        </p:nvSpPr>
        <p:spPr>
          <a:xfrm>
            <a:off x="34846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73" name="Google Shape;73;p14"/>
          <p:cNvSpPr txBox="1">
            <a:spLocks noGrp="1"/>
          </p:cNvSpPr>
          <p:nvPr>
            <p:ph type="subTitle" idx="13"/>
          </p:nvPr>
        </p:nvSpPr>
        <p:spPr>
          <a:xfrm>
            <a:off x="3452400" y="2722433"/>
            <a:ext cx="21780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74" name="Google Shape;74;p14"/>
          <p:cNvSpPr txBox="1">
            <a:spLocks noGrp="1"/>
          </p:cNvSpPr>
          <p:nvPr>
            <p:ph type="ctrTitle" idx="14"/>
          </p:nvPr>
        </p:nvSpPr>
        <p:spPr>
          <a:xfrm>
            <a:off x="58802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75" name="Google Shape;75;p14"/>
          <p:cNvSpPr txBox="1">
            <a:spLocks noGrp="1"/>
          </p:cNvSpPr>
          <p:nvPr>
            <p:ph type="subTitle" idx="15"/>
          </p:nvPr>
        </p:nvSpPr>
        <p:spPr>
          <a:xfrm>
            <a:off x="5831650" y="2722433"/>
            <a:ext cx="22107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extLst>
      <p:ext uri="{BB962C8B-B14F-4D97-AF65-F5344CB8AC3E}">
        <p14:creationId xmlns:p14="http://schemas.microsoft.com/office/powerpoint/2010/main" val="258080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Title slide" type="title">
  <p:cSld name="TITLE">
    <p:bg>
      <p:bgPr>
        <a:solidFill>
          <a:srgbClr val="FFFFFF"/>
        </a:solidFill>
        <a:effectLst/>
      </p:bgPr>
    </p:bg>
    <p:spTree>
      <p:nvGrpSpPr>
        <p:cNvPr id="1" name="Shape 121"/>
        <p:cNvGrpSpPr/>
        <p:nvPr/>
      </p:nvGrpSpPr>
      <p:grpSpPr>
        <a:xfrm>
          <a:off x="0" y="0"/>
          <a:ext cx="0" cy="0"/>
          <a:chOff x="0" y="0"/>
          <a:chExt cx="0" cy="0"/>
        </a:xfrm>
      </p:grpSpPr>
      <p:sp>
        <p:nvSpPr>
          <p:cNvPr id="122" name="Google Shape;122;p31"/>
          <p:cNvSpPr txBox="1">
            <a:spLocks noGrp="1"/>
          </p:cNvSpPr>
          <p:nvPr>
            <p:ph type="ctrTitle"/>
          </p:nvPr>
        </p:nvSpPr>
        <p:spPr>
          <a:xfrm>
            <a:off x="1610650" y="2475033"/>
            <a:ext cx="6157800" cy="1167600"/>
          </a:xfrm>
          <a:prstGeom prst="rect">
            <a:avLst/>
          </a:prstGeom>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600"/>
              <a:buNone/>
              <a:defRPr sz="3600" b="1"/>
            </a:lvl1pPr>
            <a:lvl2pPr lvl="1" algn="ctr" rtl="0">
              <a:spcBef>
                <a:spcPts val="0"/>
              </a:spcBef>
              <a:spcAft>
                <a:spcPts val="0"/>
              </a:spcAft>
              <a:buClr>
                <a:srgbClr val="434343"/>
              </a:buClr>
              <a:buSzPts val="6000"/>
              <a:buNone/>
              <a:defRPr sz="6000">
                <a:solidFill>
                  <a:srgbClr val="434343"/>
                </a:solidFill>
              </a:defRPr>
            </a:lvl2pPr>
            <a:lvl3pPr lvl="2" algn="ctr" rtl="0">
              <a:spcBef>
                <a:spcPts val="0"/>
              </a:spcBef>
              <a:spcAft>
                <a:spcPts val="0"/>
              </a:spcAft>
              <a:buClr>
                <a:srgbClr val="434343"/>
              </a:buClr>
              <a:buSzPts val="6000"/>
              <a:buNone/>
              <a:defRPr sz="6000">
                <a:solidFill>
                  <a:srgbClr val="434343"/>
                </a:solidFill>
              </a:defRPr>
            </a:lvl3pPr>
            <a:lvl4pPr lvl="3" algn="ctr" rtl="0">
              <a:spcBef>
                <a:spcPts val="0"/>
              </a:spcBef>
              <a:spcAft>
                <a:spcPts val="0"/>
              </a:spcAft>
              <a:buClr>
                <a:srgbClr val="434343"/>
              </a:buClr>
              <a:buSzPts val="6000"/>
              <a:buNone/>
              <a:defRPr sz="6000">
                <a:solidFill>
                  <a:srgbClr val="434343"/>
                </a:solidFill>
              </a:defRPr>
            </a:lvl4pPr>
            <a:lvl5pPr lvl="4" algn="ctr" rtl="0">
              <a:spcBef>
                <a:spcPts val="0"/>
              </a:spcBef>
              <a:spcAft>
                <a:spcPts val="0"/>
              </a:spcAft>
              <a:buClr>
                <a:srgbClr val="434343"/>
              </a:buClr>
              <a:buSzPts val="6000"/>
              <a:buNone/>
              <a:defRPr sz="6000">
                <a:solidFill>
                  <a:srgbClr val="434343"/>
                </a:solidFill>
              </a:defRPr>
            </a:lvl5pPr>
            <a:lvl6pPr lvl="5" algn="ctr" rtl="0">
              <a:spcBef>
                <a:spcPts val="0"/>
              </a:spcBef>
              <a:spcAft>
                <a:spcPts val="0"/>
              </a:spcAft>
              <a:buClr>
                <a:srgbClr val="434343"/>
              </a:buClr>
              <a:buSzPts val="6000"/>
              <a:buNone/>
              <a:defRPr sz="6000">
                <a:solidFill>
                  <a:srgbClr val="434343"/>
                </a:solidFill>
              </a:defRPr>
            </a:lvl6pPr>
            <a:lvl7pPr lvl="6" algn="ctr" rtl="0">
              <a:spcBef>
                <a:spcPts val="0"/>
              </a:spcBef>
              <a:spcAft>
                <a:spcPts val="0"/>
              </a:spcAft>
              <a:buClr>
                <a:srgbClr val="434343"/>
              </a:buClr>
              <a:buSzPts val="6000"/>
              <a:buNone/>
              <a:defRPr sz="6000">
                <a:solidFill>
                  <a:srgbClr val="434343"/>
                </a:solidFill>
              </a:defRPr>
            </a:lvl7pPr>
            <a:lvl8pPr lvl="7" algn="ctr" rtl="0">
              <a:spcBef>
                <a:spcPts val="0"/>
              </a:spcBef>
              <a:spcAft>
                <a:spcPts val="0"/>
              </a:spcAft>
              <a:buClr>
                <a:srgbClr val="434343"/>
              </a:buClr>
              <a:buSzPts val="6000"/>
              <a:buNone/>
              <a:defRPr sz="6000">
                <a:solidFill>
                  <a:srgbClr val="434343"/>
                </a:solidFill>
              </a:defRPr>
            </a:lvl8pPr>
            <a:lvl9pPr lvl="8" algn="ctr" rtl="0">
              <a:spcBef>
                <a:spcPts val="0"/>
              </a:spcBef>
              <a:spcAft>
                <a:spcPts val="0"/>
              </a:spcAft>
              <a:buClr>
                <a:srgbClr val="434343"/>
              </a:buClr>
              <a:buSzPts val="6000"/>
              <a:buNone/>
              <a:defRPr sz="6000">
                <a:solidFill>
                  <a:srgbClr val="434343"/>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Content" type="secHead">
  <p:cSld name="SECTION_HEADER">
    <p:bg>
      <p:bgPr>
        <a:solidFill>
          <a:srgbClr val="FFFFFF"/>
        </a:solid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4698275" y="253267"/>
            <a:ext cx="53112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125" name="Google Shape;125;p32"/>
          <p:cNvSpPr txBox="1">
            <a:spLocks noGrp="1"/>
          </p:cNvSpPr>
          <p:nvPr>
            <p:ph type="subTitle" idx="1"/>
          </p:nvPr>
        </p:nvSpPr>
        <p:spPr>
          <a:xfrm>
            <a:off x="4696224" y="2279256"/>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26" name="Google Shape;126;p32"/>
          <p:cNvSpPr/>
          <p:nvPr/>
        </p:nvSpPr>
        <p:spPr>
          <a:xfrm>
            <a:off x="4572000" y="572467"/>
            <a:ext cx="2772000" cy="847500"/>
          </a:xfrm>
          <a:prstGeom prst="rect">
            <a:avLst/>
          </a:prstGeom>
          <a:noFill/>
          <a:ln w="381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4343"/>
              </a:solidFill>
            </a:endParaRPr>
          </a:p>
        </p:txBody>
      </p:sp>
      <p:sp>
        <p:nvSpPr>
          <p:cNvPr id="127" name="Google Shape;127;p32"/>
          <p:cNvSpPr txBox="1">
            <a:spLocks noGrp="1"/>
          </p:cNvSpPr>
          <p:nvPr>
            <p:ph type="title" idx="2"/>
          </p:nvPr>
        </p:nvSpPr>
        <p:spPr>
          <a:xfrm>
            <a:off x="4696225" y="1534290"/>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28" name="Google Shape;128;p32"/>
          <p:cNvSpPr txBox="1">
            <a:spLocks noGrp="1"/>
          </p:cNvSpPr>
          <p:nvPr>
            <p:ph type="subTitle" idx="3"/>
          </p:nvPr>
        </p:nvSpPr>
        <p:spPr>
          <a:xfrm>
            <a:off x="4696224" y="3782230"/>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29" name="Google Shape;129;p32"/>
          <p:cNvSpPr txBox="1">
            <a:spLocks noGrp="1"/>
          </p:cNvSpPr>
          <p:nvPr>
            <p:ph type="title" idx="4"/>
          </p:nvPr>
        </p:nvSpPr>
        <p:spPr>
          <a:xfrm>
            <a:off x="4696225" y="3037257"/>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30" name="Google Shape;130;p32"/>
          <p:cNvSpPr txBox="1">
            <a:spLocks noGrp="1"/>
          </p:cNvSpPr>
          <p:nvPr>
            <p:ph type="subTitle" idx="5"/>
          </p:nvPr>
        </p:nvSpPr>
        <p:spPr>
          <a:xfrm>
            <a:off x="4696224" y="5289986"/>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31" name="Google Shape;131;p32"/>
          <p:cNvSpPr txBox="1">
            <a:spLocks noGrp="1"/>
          </p:cNvSpPr>
          <p:nvPr>
            <p:ph type="title" idx="6"/>
          </p:nvPr>
        </p:nvSpPr>
        <p:spPr>
          <a:xfrm>
            <a:off x="4696225" y="4540245"/>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32" name="Google Shape;132;p32"/>
          <p:cNvSpPr txBox="1">
            <a:spLocks noGrp="1"/>
          </p:cNvSpPr>
          <p:nvPr>
            <p:ph type="title" idx="7" hasCustomPrompt="1"/>
          </p:nvPr>
        </p:nvSpPr>
        <p:spPr>
          <a:xfrm>
            <a:off x="3372225" y="2024367"/>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133" name="Google Shape;133;p32"/>
          <p:cNvSpPr txBox="1">
            <a:spLocks noGrp="1"/>
          </p:cNvSpPr>
          <p:nvPr>
            <p:ph type="title" idx="8" hasCustomPrompt="1"/>
          </p:nvPr>
        </p:nvSpPr>
        <p:spPr>
          <a:xfrm>
            <a:off x="3372225" y="3527333"/>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134" name="Google Shape;134;p32"/>
          <p:cNvSpPr txBox="1">
            <a:spLocks noGrp="1"/>
          </p:cNvSpPr>
          <p:nvPr>
            <p:ph type="title" idx="9" hasCustomPrompt="1"/>
          </p:nvPr>
        </p:nvSpPr>
        <p:spPr>
          <a:xfrm>
            <a:off x="3372225" y="5030300"/>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ubtitle">
  <p:cSld name="SECTION_HEADER_2">
    <p:bg>
      <p:bgPr>
        <a:solidFill>
          <a:srgbClr val="FFFFFF"/>
        </a:solidFill>
        <a:effectLst/>
      </p:bgPr>
    </p:bg>
    <p:spTree>
      <p:nvGrpSpPr>
        <p:cNvPr id="1" name="Shape 135"/>
        <p:cNvGrpSpPr/>
        <p:nvPr/>
      </p:nvGrpSpPr>
      <p:grpSpPr>
        <a:xfrm>
          <a:off x="0" y="0"/>
          <a:ext cx="0" cy="0"/>
          <a:chOff x="0" y="0"/>
          <a:chExt cx="0" cy="0"/>
        </a:xfrm>
      </p:grpSpPr>
      <p:sp>
        <p:nvSpPr>
          <p:cNvPr id="136" name="Google Shape;136;p33"/>
          <p:cNvSpPr txBox="1">
            <a:spLocks noGrp="1"/>
          </p:cNvSpPr>
          <p:nvPr>
            <p:ph type="title"/>
          </p:nvPr>
        </p:nvSpPr>
        <p:spPr>
          <a:xfrm>
            <a:off x="956271" y="253267"/>
            <a:ext cx="53112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137" name="Google Shape;137;p33"/>
          <p:cNvSpPr txBox="1">
            <a:spLocks noGrp="1"/>
          </p:cNvSpPr>
          <p:nvPr>
            <p:ph type="subTitle" idx="1"/>
          </p:nvPr>
        </p:nvSpPr>
        <p:spPr>
          <a:xfrm>
            <a:off x="954225" y="2279300"/>
            <a:ext cx="3367200" cy="330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Content 1 1">
  <p:cSld name="SECTION_HEADER_2_1">
    <p:bg>
      <p:bgPr>
        <a:solidFill>
          <a:srgbClr val="FFFFFF"/>
        </a:solidFill>
        <a:effectLst/>
      </p:bgPr>
    </p:bg>
    <p:spTree>
      <p:nvGrpSpPr>
        <p:cNvPr id="1" name="Shape 138"/>
        <p:cNvGrpSpPr/>
        <p:nvPr/>
      </p:nvGrpSpPr>
      <p:grpSpPr>
        <a:xfrm>
          <a:off x="0" y="0"/>
          <a:ext cx="0" cy="0"/>
          <a:chOff x="0" y="0"/>
          <a:chExt cx="0" cy="0"/>
        </a:xfrm>
      </p:grpSpPr>
      <p:sp>
        <p:nvSpPr>
          <p:cNvPr id="139" name="Google Shape;139;p34"/>
          <p:cNvSpPr txBox="1">
            <a:spLocks noGrp="1"/>
          </p:cNvSpPr>
          <p:nvPr>
            <p:ph type="title"/>
          </p:nvPr>
        </p:nvSpPr>
        <p:spPr>
          <a:xfrm>
            <a:off x="956273" y="4626067"/>
            <a:ext cx="34830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Content" type="secHead">
  <p:cSld name="SECTION_HEADER">
    <p:bg>
      <p:bgPr>
        <a:solidFill>
          <a:srgbClr val="FFFFFF"/>
        </a:solid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a:off x="4698275" y="253267"/>
            <a:ext cx="53112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12" name="Google Shape;12;p3"/>
          <p:cNvSpPr txBox="1">
            <a:spLocks noGrp="1"/>
          </p:cNvSpPr>
          <p:nvPr>
            <p:ph type="subTitle" idx="1"/>
          </p:nvPr>
        </p:nvSpPr>
        <p:spPr>
          <a:xfrm>
            <a:off x="4696224" y="2279256"/>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3" name="Google Shape;13;p3"/>
          <p:cNvSpPr/>
          <p:nvPr/>
        </p:nvSpPr>
        <p:spPr>
          <a:xfrm>
            <a:off x="4572000" y="496274"/>
            <a:ext cx="2520900" cy="770700"/>
          </a:xfrm>
          <a:prstGeom prst="rect">
            <a:avLst/>
          </a:prstGeom>
          <a:noFill/>
          <a:ln w="381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4343"/>
              </a:solidFill>
            </a:endParaRPr>
          </a:p>
        </p:txBody>
      </p:sp>
      <p:sp>
        <p:nvSpPr>
          <p:cNvPr id="14" name="Google Shape;14;p3"/>
          <p:cNvSpPr txBox="1">
            <a:spLocks noGrp="1"/>
          </p:cNvSpPr>
          <p:nvPr>
            <p:ph type="title" idx="2"/>
          </p:nvPr>
        </p:nvSpPr>
        <p:spPr>
          <a:xfrm>
            <a:off x="4696225" y="1534290"/>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5" name="Google Shape;15;p3"/>
          <p:cNvSpPr txBox="1">
            <a:spLocks noGrp="1"/>
          </p:cNvSpPr>
          <p:nvPr>
            <p:ph type="subTitle" idx="3"/>
          </p:nvPr>
        </p:nvSpPr>
        <p:spPr>
          <a:xfrm>
            <a:off x="4696224" y="3782230"/>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6" name="Google Shape;16;p3"/>
          <p:cNvSpPr txBox="1">
            <a:spLocks noGrp="1"/>
          </p:cNvSpPr>
          <p:nvPr>
            <p:ph type="title" idx="4"/>
          </p:nvPr>
        </p:nvSpPr>
        <p:spPr>
          <a:xfrm>
            <a:off x="4696225" y="3037257"/>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7" name="Google Shape;17;p3"/>
          <p:cNvSpPr txBox="1">
            <a:spLocks noGrp="1"/>
          </p:cNvSpPr>
          <p:nvPr>
            <p:ph type="subTitle" idx="5"/>
          </p:nvPr>
        </p:nvSpPr>
        <p:spPr>
          <a:xfrm>
            <a:off x="4696224" y="5289986"/>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8" name="Google Shape;18;p3"/>
          <p:cNvSpPr txBox="1">
            <a:spLocks noGrp="1"/>
          </p:cNvSpPr>
          <p:nvPr>
            <p:ph type="title" idx="6"/>
          </p:nvPr>
        </p:nvSpPr>
        <p:spPr>
          <a:xfrm>
            <a:off x="4696225" y="4540245"/>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9" name="Google Shape;19;p3"/>
          <p:cNvSpPr txBox="1">
            <a:spLocks noGrp="1"/>
          </p:cNvSpPr>
          <p:nvPr>
            <p:ph type="title" idx="7" hasCustomPrompt="1"/>
          </p:nvPr>
        </p:nvSpPr>
        <p:spPr>
          <a:xfrm>
            <a:off x="3372225" y="2024367"/>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20" name="Google Shape;20;p3"/>
          <p:cNvSpPr txBox="1">
            <a:spLocks noGrp="1"/>
          </p:cNvSpPr>
          <p:nvPr>
            <p:ph type="title" idx="8" hasCustomPrompt="1"/>
          </p:nvPr>
        </p:nvSpPr>
        <p:spPr>
          <a:xfrm>
            <a:off x="3372225" y="3527333"/>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21" name="Google Shape;21;p3"/>
          <p:cNvSpPr txBox="1">
            <a:spLocks noGrp="1"/>
          </p:cNvSpPr>
          <p:nvPr>
            <p:ph type="title" idx="9" hasCustomPrompt="1"/>
          </p:nvPr>
        </p:nvSpPr>
        <p:spPr>
          <a:xfrm>
            <a:off x="3372225" y="5030300"/>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ubtitle">
  <p:cSld name="SECTION_HEADER_1">
    <p:bg>
      <p:bgPr>
        <a:solidFill>
          <a:srgbClr val="FFFFFF"/>
        </a:solidFill>
        <a:effectLst/>
      </p:bgPr>
    </p:bg>
    <p:spTree>
      <p:nvGrpSpPr>
        <p:cNvPr id="1" name="Shape 140"/>
        <p:cNvGrpSpPr/>
        <p:nvPr/>
      </p:nvGrpSpPr>
      <p:grpSpPr>
        <a:xfrm>
          <a:off x="0" y="0"/>
          <a:ext cx="0" cy="0"/>
          <a:chOff x="0" y="0"/>
          <a:chExt cx="0" cy="0"/>
        </a:xfrm>
      </p:grpSpPr>
      <p:sp>
        <p:nvSpPr>
          <p:cNvPr id="141" name="Google Shape;141;p35"/>
          <p:cNvSpPr txBox="1">
            <a:spLocks noGrp="1"/>
          </p:cNvSpPr>
          <p:nvPr>
            <p:ph type="title"/>
          </p:nvPr>
        </p:nvSpPr>
        <p:spPr>
          <a:xfrm>
            <a:off x="570047" y="1325200"/>
            <a:ext cx="30555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142" name="Google Shape;142;p35"/>
          <p:cNvSpPr txBox="1">
            <a:spLocks noGrp="1"/>
          </p:cNvSpPr>
          <p:nvPr>
            <p:ph type="subTitle" idx="1"/>
          </p:nvPr>
        </p:nvSpPr>
        <p:spPr>
          <a:xfrm>
            <a:off x="614775" y="3419700"/>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43" name="Google Shape;143;p35"/>
          <p:cNvCxnSpPr/>
          <p:nvPr/>
        </p:nvCxnSpPr>
        <p:spPr>
          <a:xfrm>
            <a:off x="678525" y="2747433"/>
            <a:ext cx="676200" cy="0"/>
          </a:xfrm>
          <a:prstGeom prst="straightConnector1">
            <a:avLst/>
          </a:prstGeom>
          <a:noFill/>
          <a:ln w="76200" cap="flat" cmpd="sng">
            <a:solidFill>
              <a:srgbClr val="87EAD9"/>
            </a:solidFill>
            <a:prstDash val="solid"/>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slide">
  <p:cSld name="CUSTOM">
    <p:bg>
      <p:bgPr>
        <a:solidFill>
          <a:srgbClr val="FFFFFF"/>
        </a:solidFill>
        <a:effectLst/>
      </p:bgPr>
    </p:bg>
    <p:spTree>
      <p:nvGrpSpPr>
        <p:cNvPr id="1" name="Shape 144"/>
        <p:cNvGrpSpPr/>
        <p:nvPr/>
      </p:nvGrpSpPr>
      <p:grpSpPr>
        <a:xfrm>
          <a:off x="0" y="0"/>
          <a:ext cx="0" cy="0"/>
          <a:chOff x="0" y="0"/>
          <a:chExt cx="0" cy="0"/>
        </a:xfrm>
      </p:grpSpPr>
      <p:sp>
        <p:nvSpPr>
          <p:cNvPr id="145" name="Google Shape;145;p36"/>
          <p:cNvSpPr txBox="1">
            <a:spLocks noGrp="1"/>
          </p:cNvSpPr>
          <p:nvPr>
            <p:ph type="subTitle" idx="1"/>
          </p:nvPr>
        </p:nvSpPr>
        <p:spPr>
          <a:xfrm>
            <a:off x="1894475" y="1578800"/>
            <a:ext cx="5397600" cy="2801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1">
                <a:solidFill>
                  <a:srgbClr val="434343"/>
                </a:solidFill>
                <a:latin typeface="Ubuntu"/>
                <a:ea typeface="Ubuntu"/>
                <a:cs typeface="Ubuntu"/>
                <a:sym typeface="Ubuntu"/>
              </a:defRPr>
            </a:lvl1pPr>
            <a:lvl2pPr lvl="1" rtl="0">
              <a:spcBef>
                <a:spcPts val="0"/>
              </a:spcBef>
              <a:spcAft>
                <a:spcPts val="0"/>
              </a:spcAft>
              <a:buNone/>
              <a:defRPr b="1">
                <a:solidFill>
                  <a:srgbClr val="434343"/>
                </a:solidFill>
                <a:latin typeface="Arvo"/>
                <a:ea typeface="Arvo"/>
                <a:cs typeface="Arvo"/>
                <a:sym typeface="Arvo"/>
              </a:defRPr>
            </a:lvl2pPr>
            <a:lvl3pPr lvl="2" rtl="0">
              <a:spcBef>
                <a:spcPts val="0"/>
              </a:spcBef>
              <a:spcAft>
                <a:spcPts val="0"/>
              </a:spcAft>
              <a:buNone/>
              <a:defRPr b="1">
                <a:solidFill>
                  <a:srgbClr val="434343"/>
                </a:solidFill>
                <a:latin typeface="Arvo"/>
                <a:ea typeface="Arvo"/>
                <a:cs typeface="Arvo"/>
                <a:sym typeface="Arvo"/>
              </a:defRPr>
            </a:lvl3pPr>
            <a:lvl4pPr lvl="3" rtl="0">
              <a:spcBef>
                <a:spcPts val="0"/>
              </a:spcBef>
              <a:spcAft>
                <a:spcPts val="0"/>
              </a:spcAft>
              <a:buNone/>
              <a:defRPr b="1">
                <a:solidFill>
                  <a:srgbClr val="434343"/>
                </a:solidFill>
                <a:latin typeface="Arvo"/>
                <a:ea typeface="Arvo"/>
                <a:cs typeface="Arvo"/>
                <a:sym typeface="Arvo"/>
              </a:defRPr>
            </a:lvl4pPr>
            <a:lvl5pPr lvl="4" rtl="0">
              <a:spcBef>
                <a:spcPts val="0"/>
              </a:spcBef>
              <a:spcAft>
                <a:spcPts val="0"/>
              </a:spcAft>
              <a:buNone/>
              <a:defRPr b="1">
                <a:solidFill>
                  <a:srgbClr val="434343"/>
                </a:solidFill>
                <a:latin typeface="Arvo"/>
                <a:ea typeface="Arvo"/>
                <a:cs typeface="Arvo"/>
                <a:sym typeface="Arvo"/>
              </a:defRPr>
            </a:lvl5pPr>
            <a:lvl6pPr lvl="5" rtl="0">
              <a:spcBef>
                <a:spcPts val="0"/>
              </a:spcBef>
              <a:spcAft>
                <a:spcPts val="0"/>
              </a:spcAft>
              <a:buNone/>
              <a:defRPr b="1">
                <a:solidFill>
                  <a:srgbClr val="434343"/>
                </a:solidFill>
                <a:latin typeface="Arvo"/>
                <a:ea typeface="Arvo"/>
                <a:cs typeface="Arvo"/>
                <a:sym typeface="Arvo"/>
              </a:defRPr>
            </a:lvl6pPr>
            <a:lvl7pPr lvl="6" rtl="0">
              <a:spcBef>
                <a:spcPts val="0"/>
              </a:spcBef>
              <a:spcAft>
                <a:spcPts val="0"/>
              </a:spcAft>
              <a:buNone/>
              <a:defRPr b="1">
                <a:solidFill>
                  <a:srgbClr val="434343"/>
                </a:solidFill>
                <a:latin typeface="Arvo"/>
                <a:ea typeface="Arvo"/>
                <a:cs typeface="Arvo"/>
                <a:sym typeface="Arvo"/>
              </a:defRPr>
            </a:lvl7pPr>
            <a:lvl8pPr lvl="7" rtl="0">
              <a:spcBef>
                <a:spcPts val="0"/>
              </a:spcBef>
              <a:spcAft>
                <a:spcPts val="0"/>
              </a:spcAft>
              <a:buNone/>
              <a:defRPr b="1">
                <a:solidFill>
                  <a:srgbClr val="434343"/>
                </a:solidFill>
                <a:latin typeface="Arvo"/>
                <a:ea typeface="Arvo"/>
                <a:cs typeface="Arvo"/>
                <a:sym typeface="Arvo"/>
              </a:defRPr>
            </a:lvl8pPr>
            <a:lvl9pPr lvl="8" rtl="0">
              <a:spcBef>
                <a:spcPts val="0"/>
              </a:spcBef>
              <a:spcAft>
                <a:spcPts val="0"/>
              </a:spcAft>
              <a:buNone/>
              <a:defRPr b="1">
                <a:solidFill>
                  <a:srgbClr val="434343"/>
                </a:solidFill>
                <a:latin typeface="Arvo"/>
                <a:ea typeface="Arvo"/>
                <a:cs typeface="Arvo"/>
                <a:sym typeface="Arvo"/>
              </a:defRPr>
            </a:lvl9pPr>
          </a:lstStyle>
          <a:p>
            <a:endParaRPr/>
          </a:p>
        </p:txBody>
      </p:sp>
      <p:sp>
        <p:nvSpPr>
          <p:cNvPr id="146" name="Google Shape;146;p36"/>
          <p:cNvSpPr txBox="1">
            <a:spLocks noGrp="1"/>
          </p:cNvSpPr>
          <p:nvPr>
            <p:ph type="subTitle" idx="2"/>
          </p:nvPr>
        </p:nvSpPr>
        <p:spPr>
          <a:xfrm>
            <a:off x="1894475" y="4046067"/>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mp; body slide" type="tx">
  <p:cSld name="TITLE_AND_BODY">
    <p:bg>
      <p:bgPr>
        <a:solidFill>
          <a:srgbClr val="FFFFFF"/>
        </a:solidFill>
        <a:effectLst/>
      </p:bgPr>
    </p:bg>
    <p:spTree>
      <p:nvGrpSpPr>
        <p:cNvPr id="1" name="Shape 147"/>
        <p:cNvGrpSpPr/>
        <p:nvPr/>
      </p:nvGrpSpPr>
      <p:grpSpPr>
        <a:xfrm>
          <a:off x="0" y="0"/>
          <a:ext cx="0" cy="0"/>
          <a:chOff x="0" y="0"/>
          <a:chExt cx="0" cy="0"/>
        </a:xfrm>
      </p:grpSpPr>
      <p:sp>
        <p:nvSpPr>
          <p:cNvPr id="148" name="Google Shape;148;p37"/>
          <p:cNvSpPr txBox="1">
            <a:spLocks noGrp="1"/>
          </p:cNvSpPr>
          <p:nvPr>
            <p:ph type="title"/>
          </p:nvPr>
        </p:nvSpPr>
        <p:spPr>
          <a:xfrm>
            <a:off x="0" y="288300"/>
            <a:ext cx="9144000" cy="121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a:p>
        </p:txBody>
      </p:sp>
      <p:sp>
        <p:nvSpPr>
          <p:cNvPr id="149" name="Google Shape;149;p37"/>
          <p:cNvSpPr txBox="1">
            <a:spLocks noGrp="1"/>
          </p:cNvSpPr>
          <p:nvPr>
            <p:ph type="body" idx="1"/>
          </p:nvPr>
        </p:nvSpPr>
        <p:spPr>
          <a:xfrm>
            <a:off x="1636869" y="2539900"/>
            <a:ext cx="5877000" cy="33360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sz="1400"/>
            </a:lvl2pPr>
            <a:lvl3pPr marL="1371600" lvl="2" indent="-311150" algn="ctr" rtl="0">
              <a:lnSpc>
                <a:spcPct val="100000"/>
              </a:lnSpc>
              <a:spcBef>
                <a:spcPts val="0"/>
              </a:spcBef>
              <a:spcAft>
                <a:spcPts val="0"/>
              </a:spcAft>
              <a:buSzPts val="1300"/>
              <a:buChar char="■"/>
              <a:defRPr sz="1300"/>
            </a:lvl3pPr>
            <a:lvl4pPr marL="1828800" lvl="3" indent="-311150" algn="ctr" rtl="0">
              <a:lnSpc>
                <a:spcPct val="100000"/>
              </a:lnSpc>
              <a:spcBef>
                <a:spcPts val="0"/>
              </a:spcBef>
              <a:spcAft>
                <a:spcPts val="0"/>
              </a:spcAft>
              <a:buSzPts val="1300"/>
              <a:buChar char="●"/>
              <a:defRPr sz="1300"/>
            </a:lvl4pPr>
            <a:lvl5pPr marL="2286000" lvl="4" indent="-304800" algn="ctr" rtl="0">
              <a:lnSpc>
                <a:spcPct val="100000"/>
              </a:lnSpc>
              <a:spcBef>
                <a:spcPts val="0"/>
              </a:spcBef>
              <a:spcAft>
                <a:spcPts val="0"/>
              </a:spcAft>
              <a:buSzPts val="1200"/>
              <a:buChar char="○"/>
              <a:defRPr sz="1200"/>
            </a:lvl5pPr>
            <a:lvl6pPr marL="2743200" lvl="5" indent="-304800" algn="ctr" rtl="0">
              <a:lnSpc>
                <a:spcPct val="100000"/>
              </a:lnSpc>
              <a:spcBef>
                <a:spcPts val="0"/>
              </a:spcBef>
              <a:spcAft>
                <a:spcPts val="0"/>
              </a:spcAft>
              <a:buSzPts val="1200"/>
              <a:buChar char="■"/>
              <a:defRPr sz="1200"/>
            </a:lvl6pPr>
            <a:lvl7pPr marL="3200400" lvl="6" indent="-298450" algn="ctr" rtl="0">
              <a:lnSpc>
                <a:spcPct val="100000"/>
              </a:lnSpc>
              <a:spcBef>
                <a:spcPts val="0"/>
              </a:spcBef>
              <a:spcAft>
                <a:spcPts val="0"/>
              </a:spcAft>
              <a:buSzPts val="1100"/>
              <a:buChar char="●"/>
              <a:defRPr sz="1100"/>
            </a:lvl7pPr>
            <a:lvl8pPr marL="3657600" lvl="7" indent="-298450" algn="ctr" rtl="0">
              <a:lnSpc>
                <a:spcPct val="100000"/>
              </a:lnSpc>
              <a:spcBef>
                <a:spcPts val="0"/>
              </a:spcBef>
              <a:spcAft>
                <a:spcPts val="0"/>
              </a:spcAft>
              <a:buSzPts val="1100"/>
              <a:buChar char="○"/>
              <a:defRPr sz="1100"/>
            </a:lvl8pPr>
            <a:lvl9pPr marL="4114800" lvl="8" indent="-292100" algn="ctr" rtl="0">
              <a:lnSpc>
                <a:spcPct val="100000"/>
              </a:lnSpc>
              <a:spcBef>
                <a:spcPts val="0"/>
              </a:spcBef>
              <a:spcAft>
                <a:spcPts val="0"/>
              </a:spcAft>
              <a:buSzPts val="1000"/>
              <a:buChar char="■"/>
              <a:defRPr sz="10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design 1">
  <p:cSld name="TITLE_AND_BODY_2">
    <p:bg>
      <p:bgPr>
        <a:solidFill>
          <a:srgbClr val="FFFFFF"/>
        </a:solidFill>
        <a:effectLst/>
      </p:bgPr>
    </p:bg>
    <p:spTree>
      <p:nvGrpSpPr>
        <p:cNvPr id="1" name="Shape 150"/>
        <p:cNvGrpSpPr/>
        <p:nvPr/>
      </p:nvGrpSpPr>
      <p:grpSpPr>
        <a:xfrm>
          <a:off x="0" y="0"/>
          <a:ext cx="0" cy="0"/>
          <a:chOff x="0" y="0"/>
          <a:chExt cx="0" cy="0"/>
        </a:xfrm>
      </p:grpSpPr>
      <p:sp>
        <p:nvSpPr>
          <p:cNvPr id="151" name="Google Shape;151;p38"/>
          <p:cNvSpPr txBox="1">
            <a:spLocks noGrp="1"/>
          </p:cNvSpPr>
          <p:nvPr>
            <p:ph type="title"/>
          </p:nvPr>
        </p:nvSpPr>
        <p:spPr>
          <a:xfrm>
            <a:off x="0" y="288300"/>
            <a:ext cx="9144000" cy="121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ubtitle">
  <p:cSld name="TITLE_AND_BODY_1">
    <p:bg>
      <p:bgPr>
        <a:solidFill>
          <a:srgbClr val="FFFFFF"/>
        </a:solidFill>
        <a:effectLst/>
      </p:bgPr>
    </p:bg>
    <p:spTree>
      <p:nvGrpSpPr>
        <p:cNvPr id="1" name="Shape 152"/>
        <p:cNvGrpSpPr/>
        <p:nvPr/>
      </p:nvGrpSpPr>
      <p:grpSpPr>
        <a:xfrm>
          <a:off x="0" y="0"/>
          <a:ext cx="0" cy="0"/>
          <a:chOff x="0" y="0"/>
          <a:chExt cx="0" cy="0"/>
        </a:xfrm>
      </p:grpSpPr>
      <p:sp>
        <p:nvSpPr>
          <p:cNvPr id="153" name="Google Shape;153;p39"/>
          <p:cNvSpPr txBox="1">
            <a:spLocks noGrp="1"/>
          </p:cNvSpPr>
          <p:nvPr>
            <p:ph type="title"/>
          </p:nvPr>
        </p:nvSpPr>
        <p:spPr>
          <a:xfrm>
            <a:off x="4598900" y="1030800"/>
            <a:ext cx="3888000" cy="160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54" name="Google Shape;154;p39"/>
          <p:cNvSpPr txBox="1">
            <a:spLocks noGrp="1"/>
          </p:cNvSpPr>
          <p:nvPr>
            <p:ph type="subTitle" idx="1"/>
          </p:nvPr>
        </p:nvSpPr>
        <p:spPr>
          <a:xfrm>
            <a:off x="4598900" y="3957606"/>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mp; 2 columns slide" type="twoColTx">
  <p:cSld name="TITLE_AND_TWO_COLUMNS">
    <p:bg>
      <p:bgPr>
        <a:solidFill>
          <a:srgbClr val="FFFFFF"/>
        </a:solidFill>
        <a:effectLst/>
      </p:bgPr>
    </p:bg>
    <p:spTree>
      <p:nvGrpSpPr>
        <p:cNvPr id="1" name="Shape 155"/>
        <p:cNvGrpSpPr/>
        <p:nvPr/>
      </p:nvGrpSpPr>
      <p:grpSpPr>
        <a:xfrm>
          <a:off x="0" y="0"/>
          <a:ext cx="0" cy="0"/>
          <a:chOff x="0" y="0"/>
          <a:chExt cx="0" cy="0"/>
        </a:xfrm>
      </p:grpSpPr>
      <p:sp>
        <p:nvSpPr>
          <p:cNvPr id="156" name="Google Shape;156;p40"/>
          <p:cNvSpPr txBox="1">
            <a:spLocks noGrp="1"/>
          </p:cNvSpPr>
          <p:nvPr>
            <p:ph type="ctrTitle"/>
          </p:nvPr>
        </p:nvSpPr>
        <p:spPr>
          <a:xfrm>
            <a:off x="1113228" y="2095400"/>
            <a:ext cx="3169500" cy="859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a:endParaRPr/>
          </a:p>
        </p:txBody>
      </p:sp>
      <p:sp>
        <p:nvSpPr>
          <p:cNvPr id="157" name="Google Shape;157;p40"/>
          <p:cNvSpPr txBox="1">
            <a:spLocks noGrp="1"/>
          </p:cNvSpPr>
          <p:nvPr>
            <p:ph type="subTitle" idx="1"/>
          </p:nvPr>
        </p:nvSpPr>
        <p:spPr>
          <a:xfrm>
            <a:off x="1113229" y="2902667"/>
            <a:ext cx="31014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158" name="Google Shape;158;p40"/>
          <p:cNvSpPr txBox="1">
            <a:spLocks noGrp="1"/>
          </p:cNvSpPr>
          <p:nvPr>
            <p:ph type="ctrTitle" idx="2"/>
          </p:nvPr>
        </p:nvSpPr>
        <p:spPr>
          <a:xfrm>
            <a:off x="4818378" y="2095400"/>
            <a:ext cx="3169500" cy="859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a:endParaRPr/>
          </a:p>
        </p:txBody>
      </p:sp>
      <p:sp>
        <p:nvSpPr>
          <p:cNvPr id="159" name="Google Shape;159;p40"/>
          <p:cNvSpPr txBox="1">
            <a:spLocks noGrp="1"/>
          </p:cNvSpPr>
          <p:nvPr>
            <p:ph type="subTitle" idx="3"/>
          </p:nvPr>
        </p:nvSpPr>
        <p:spPr>
          <a:xfrm>
            <a:off x="4818379" y="2902667"/>
            <a:ext cx="31014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160" name="Google Shape;160;p40"/>
          <p:cNvSpPr txBox="1">
            <a:spLocks noGrp="1"/>
          </p:cNvSpPr>
          <p:nvPr>
            <p:ph type="title" idx="4"/>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mp; 2 columns slide 1">
  <p:cSld name="TITLE_AND_TWO_COLUMNS_2">
    <p:bg>
      <p:bgPr>
        <a:solidFill>
          <a:srgbClr val="FFFFFF"/>
        </a:solidFill>
        <a:effectLst/>
      </p:bgPr>
    </p:bg>
    <p:spTree>
      <p:nvGrpSpPr>
        <p:cNvPr id="1" name="Shape 161"/>
        <p:cNvGrpSpPr/>
        <p:nvPr/>
      </p:nvGrpSpPr>
      <p:grpSpPr>
        <a:xfrm>
          <a:off x="0" y="0"/>
          <a:ext cx="0" cy="0"/>
          <a:chOff x="0" y="0"/>
          <a:chExt cx="0" cy="0"/>
        </a:xfrm>
      </p:grpSpPr>
      <p:sp>
        <p:nvSpPr>
          <p:cNvPr id="162" name="Google Shape;162;p41"/>
          <p:cNvSpPr txBox="1">
            <a:spLocks noGrp="1"/>
          </p:cNvSpPr>
          <p:nvPr>
            <p:ph type="ctrTitle"/>
          </p:nvPr>
        </p:nvSpPr>
        <p:spPr>
          <a:xfrm>
            <a:off x="1113228" y="2868100"/>
            <a:ext cx="3169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63" name="Google Shape;163;p41"/>
          <p:cNvSpPr txBox="1">
            <a:spLocks noGrp="1"/>
          </p:cNvSpPr>
          <p:nvPr>
            <p:ph type="subTitle" idx="1"/>
          </p:nvPr>
        </p:nvSpPr>
        <p:spPr>
          <a:xfrm>
            <a:off x="1147278" y="3675367"/>
            <a:ext cx="31014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64" name="Google Shape;164;p41"/>
          <p:cNvSpPr txBox="1">
            <a:spLocks noGrp="1"/>
          </p:cNvSpPr>
          <p:nvPr>
            <p:ph type="ctrTitle" idx="2"/>
          </p:nvPr>
        </p:nvSpPr>
        <p:spPr>
          <a:xfrm>
            <a:off x="4818378" y="2868100"/>
            <a:ext cx="3169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65" name="Google Shape;165;p41"/>
          <p:cNvSpPr txBox="1">
            <a:spLocks noGrp="1"/>
          </p:cNvSpPr>
          <p:nvPr>
            <p:ph type="subTitle" idx="3"/>
          </p:nvPr>
        </p:nvSpPr>
        <p:spPr>
          <a:xfrm>
            <a:off x="4852428" y="3675367"/>
            <a:ext cx="31014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66" name="Google Shape;166;p41"/>
          <p:cNvSpPr txBox="1">
            <a:spLocks noGrp="1"/>
          </p:cNvSpPr>
          <p:nvPr>
            <p:ph type="title" idx="4"/>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mp; 3 columns slide">
  <p:cSld name="TITLE_AND_TWO_COLUMNS_1">
    <p:bg>
      <p:bgPr>
        <a:solidFill>
          <a:srgbClr val="FFFFFF"/>
        </a:solidFill>
        <a:effectLst/>
      </p:bgPr>
    </p:bg>
    <p:spTree>
      <p:nvGrpSpPr>
        <p:cNvPr id="1" name="Shape 167"/>
        <p:cNvGrpSpPr/>
        <p:nvPr/>
      </p:nvGrpSpPr>
      <p:grpSpPr>
        <a:xfrm>
          <a:off x="0" y="0"/>
          <a:ext cx="0" cy="0"/>
          <a:chOff x="0" y="0"/>
          <a:chExt cx="0" cy="0"/>
        </a:xfrm>
      </p:grpSpPr>
      <p:sp>
        <p:nvSpPr>
          <p:cNvPr id="168" name="Google Shape;168;p42"/>
          <p:cNvSpPr txBox="1">
            <a:spLocks noGrp="1"/>
          </p:cNvSpPr>
          <p:nvPr>
            <p:ph type="title"/>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69" name="Google Shape;169;p42"/>
          <p:cNvSpPr txBox="1">
            <a:spLocks noGrp="1"/>
          </p:cNvSpPr>
          <p:nvPr>
            <p:ph type="ctrTitle" idx="2"/>
          </p:nvPr>
        </p:nvSpPr>
        <p:spPr>
          <a:xfrm>
            <a:off x="11053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70" name="Google Shape;170;p42"/>
          <p:cNvSpPr txBox="1">
            <a:spLocks noGrp="1"/>
          </p:cNvSpPr>
          <p:nvPr>
            <p:ph type="subTitle" idx="1"/>
          </p:nvPr>
        </p:nvSpPr>
        <p:spPr>
          <a:xfrm>
            <a:off x="11053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71" name="Google Shape;171;p42"/>
          <p:cNvSpPr txBox="1">
            <a:spLocks noGrp="1"/>
          </p:cNvSpPr>
          <p:nvPr>
            <p:ph type="ctrTitle" idx="3"/>
          </p:nvPr>
        </p:nvSpPr>
        <p:spPr>
          <a:xfrm>
            <a:off x="35152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72" name="Google Shape;172;p42"/>
          <p:cNvSpPr txBox="1">
            <a:spLocks noGrp="1"/>
          </p:cNvSpPr>
          <p:nvPr>
            <p:ph type="subTitle" idx="4"/>
          </p:nvPr>
        </p:nvSpPr>
        <p:spPr>
          <a:xfrm>
            <a:off x="35152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73" name="Google Shape;173;p42"/>
          <p:cNvSpPr txBox="1">
            <a:spLocks noGrp="1"/>
          </p:cNvSpPr>
          <p:nvPr>
            <p:ph type="ctrTitle" idx="5"/>
          </p:nvPr>
        </p:nvSpPr>
        <p:spPr>
          <a:xfrm>
            <a:off x="59251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74" name="Google Shape;174;p42"/>
          <p:cNvSpPr txBox="1">
            <a:spLocks noGrp="1"/>
          </p:cNvSpPr>
          <p:nvPr>
            <p:ph type="subTitle" idx="6"/>
          </p:nvPr>
        </p:nvSpPr>
        <p:spPr>
          <a:xfrm>
            <a:off x="59251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mp; 6 columns slide">
  <p:cSld name="TITLE_AND_TWO_COLUMNS_1_1">
    <p:bg>
      <p:bgPr>
        <a:solidFill>
          <a:srgbClr val="FFFFFF"/>
        </a:solidFill>
        <a:effectLst/>
      </p:bgPr>
    </p:bg>
    <p:spTree>
      <p:nvGrpSpPr>
        <p:cNvPr id="1" name="Shape 175"/>
        <p:cNvGrpSpPr/>
        <p:nvPr/>
      </p:nvGrpSpPr>
      <p:grpSpPr>
        <a:xfrm>
          <a:off x="0" y="0"/>
          <a:ext cx="0" cy="0"/>
          <a:chOff x="0" y="0"/>
          <a:chExt cx="0" cy="0"/>
        </a:xfrm>
      </p:grpSpPr>
      <p:sp>
        <p:nvSpPr>
          <p:cNvPr id="176" name="Google Shape;176;p43"/>
          <p:cNvSpPr txBox="1">
            <a:spLocks noGrp="1"/>
          </p:cNvSpPr>
          <p:nvPr>
            <p:ph type="ctrTitle"/>
          </p:nvPr>
        </p:nvSpPr>
        <p:spPr>
          <a:xfrm>
            <a:off x="11053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77" name="Google Shape;177;p43"/>
          <p:cNvSpPr txBox="1">
            <a:spLocks noGrp="1"/>
          </p:cNvSpPr>
          <p:nvPr>
            <p:ph type="subTitle" idx="1"/>
          </p:nvPr>
        </p:nvSpPr>
        <p:spPr>
          <a:xfrm>
            <a:off x="980600" y="4494733"/>
            <a:ext cx="23631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78" name="Google Shape;178;p43"/>
          <p:cNvSpPr txBox="1">
            <a:spLocks noGrp="1"/>
          </p:cNvSpPr>
          <p:nvPr>
            <p:ph type="ctrTitle" idx="2"/>
          </p:nvPr>
        </p:nvSpPr>
        <p:spPr>
          <a:xfrm>
            <a:off x="34846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79" name="Google Shape;179;p43"/>
          <p:cNvSpPr txBox="1">
            <a:spLocks noGrp="1"/>
          </p:cNvSpPr>
          <p:nvPr>
            <p:ph type="subTitle" idx="3"/>
          </p:nvPr>
        </p:nvSpPr>
        <p:spPr>
          <a:xfrm>
            <a:off x="3419975" y="4494733"/>
            <a:ext cx="22428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80" name="Google Shape;180;p43"/>
          <p:cNvSpPr txBox="1">
            <a:spLocks noGrp="1"/>
          </p:cNvSpPr>
          <p:nvPr>
            <p:ph type="ctrTitle" idx="4"/>
          </p:nvPr>
        </p:nvSpPr>
        <p:spPr>
          <a:xfrm>
            <a:off x="58802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81" name="Google Shape;181;p43"/>
          <p:cNvSpPr txBox="1">
            <a:spLocks noGrp="1"/>
          </p:cNvSpPr>
          <p:nvPr>
            <p:ph type="subTitle" idx="5"/>
          </p:nvPr>
        </p:nvSpPr>
        <p:spPr>
          <a:xfrm>
            <a:off x="5880250" y="4494733"/>
            <a:ext cx="21135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82" name="Google Shape;182;p43"/>
          <p:cNvSpPr txBox="1">
            <a:spLocks noGrp="1"/>
          </p:cNvSpPr>
          <p:nvPr>
            <p:ph type="title" idx="6"/>
          </p:nvPr>
        </p:nvSpPr>
        <p:spPr>
          <a:xfrm>
            <a:off x="773850" y="850767"/>
            <a:ext cx="7672500" cy="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83" name="Google Shape;183;p43"/>
          <p:cNvSpPr txBox="1">
            <a:spLocks noGrp="1"/>
          </p:cNvSpPr>
          <p:nvPr>
            <p:ph type="ctrTitle" idx="7"/>
          </p:nvPr>
        </p:nvSpPr>
        <p:spPr>
          <a:xfrm>
            <a:off x="11053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84" name="Google Shape;184;p43"/>
          <p:cNvSpPr txBox="1">
            <a:spLocks noGrp="1"/>
          </p:cNvSpPr>
          <p:nvPr>
            <p:ph type="subTitle" idx="8"/>
          </p:nvPr>
        </p:nvSpPr>
        <p:spPr>
          <a:xfrm>
            <a:off x="1073150" y="2722433"/>
            <a:ext cx="21780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85" name="Google Shape;185;p43"/>
          <p:cNvSpPr txBox="1">
            <a:spLocks noGrp="1"/>
          </p:cNvSpPr>
          <p:nvPr>
            <p:ph type="ctrTitle" idx="9"/>
          </p:nvPr>
        </p:nvSpPr>
        <p:spPr>
          <a:xfrm>
            <a:off x="34846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86" name="Google Shape;186;p43"/>
          <p:cNvSpPr txBox="1">
            <a:spLocks noGrp="1"/>
          </p:cNvSpPr>
          <p:nvPr>
            <p:ph type="subTitle" idx="13"/>
          </p:nvPr>
        </p:nvSpPr>
        <p:spPr>
          <a:xfrm>
            <a:off x="3452400" y="2722433"/>
            <a:ext cx="21780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87" name="Google Shape;187;p43"/>
          <p:cNvSpPr txBox="1">
            <a:spLocks noGrp="1"/>
          </p:cNvSpPr>
          <p:nvPr>
            <p:ph type="ctrTitle" idx="14"/>
          </p:nvPr>
        </p:nvSpPr>
        <p:spPr>
          <a:xfrm>
            <a:off x="58802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88" name="Google Shape;188;p43"/>
          <p:cNvSpPr txBox="1">
            <a:spLocks noGrp="1"/>
          </p:cNvSpPr>
          <p:nvPr>
            <p:ph type="subTitle" idx="15"/>
          </p:nvPr>
        </p:nvSpPr>
        <p:spPr>
          <a:xfrm>
            <a:off x="5831650" y="2722433"/>
            <a:ext cx="22107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text &amp; some text slide">
  <p:cSld name="BIG_NUMBER">
    <p:bg>
      <p:bgPr>
        <a:solidFill>
          <a:srgbClr val="FFFFFF"/>
        </a:solidFill>
        <a:effectLst/>
      </p:bgPr>
    </p:bg>
    <p:spTree>
      <p:nvGrpSpPr>
        <p:cNvPr id="1" name="Shape 189"/>
        <p:cNvGrpSpPr/>
        <p:nvPr/>
      </p:nvGrpSpPr>
      <p:grpSpPr>
        <a:xfrm>
          <a:off x="0" y="0"/>
          <a:ext cx="0" cy="0"/>
          <a:chOff x="0" y="0"/>
          <a:chExt cx="0" cy="0"/>
        </a:xfrm>
      </p:grpSpPr>
      <p:sp>
        <p:nvSpPr>
          <p:cNvPr id="190" name="Google Shape;190;p44"/>
          <p:cNvSpPr txBox="1">
            <a:spLocks noGrp="1"/>
          </p:cNvSpPr>
          <p:nvPr>
            <p:ph type="subTitle" idx="1"/>
          </p:nvPr>
        </p:nvSpPr>
        <p:spPr>
          <a:xfrm>
            <a:off x="2433300" y="4020433"/>
            <a:ext cx="42774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191" name="Google Shape;191;p44"/>
          <p:cNvSpPr txBox="1">
            <a:spLocks noGrp="1"/>
          </p:cNvSpPr>
          <p:nvPr>
            <p:ph type="title"/>
          </p:nvPr>
        </p:nvSpPr>
        <p:spPr>
          <a:xfrm>
            <a:off x="0" y="3288533"/>
            <a:ext cx="9144000" cy="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b="1"/>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subtitle">
  <p:cSld name="SECTION_HEADER_2">
    <p:bg>
      <p:bgPr>
        <a:solidFill>
          <a:srgbClr val="FFFFFF"/>
        </a:solidFill>
        <a:effectLst/>
      </p:bgPr>
    </p:bg>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956271" y="253267"/>
            <a:ext cx="53112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24" name="Google Shape;24;p4"/>
          <p:cNvSpPr txBox="1">
            <a:spLocks noGrp="1"/>
          </p:cNvSpPr>
          <p:nvPr>
            <p:ph type="subTitle" idx="1"/>
          </p:nvPr>
        </p:nvSpPr>
        <p:spPr>
          <a:xfrm>
            <a:off x="954225" y="2279300"/>
            <a:ext cx="3367200" cy="330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amp; some text slide 2">
  <p:cSld name="BIG_NUMBER_2">
    <p:bg>
      <p:bgPr>
        <a:solidFill>
          <a:srgbClr val="FFFFFF"/>
        </a:solidFill>
        <a:effectLst/>
      </p:bgPr>
    </p:bg>
    <p:spTree>
      <p:nvGrpSpPr>
        <p:cNvPr id="1" name="Shape 192"/>
        <p:cNvGrpSpPr/>
        <p:nvPr/>
      </p:nvGrpSpPr>
      <p:grpSpPr>
        <a:xfrm>
          <a:off x="0" y="0"/>
          <a:ext cx="0" cy="0"/>
          <a:chOff x="0" y="0"/>
          <a:chExt cx="0" cy="0"/>
        </a:xfrm>
      </p:grpSpPr>
      <p:sp>
        <p:nvSpPr>
          <p:cNvPr id="193" name="Google Shape;193;p45"/>
          <p:cNvSpPr txBox="1">
            <a:spLocks noGrp="1"/>
          </p:cNvSpPr>
          <p:nvPr>
            <p:ph type="title" hasCustomPrompt="1"/>
          </p:nvPr>
        </p:nvSpPr>
        <p:spPr>
          <a:xfrm>
            <a:off x="742950" y="1650800"/>
            <a:ext cx="7729500" cy="261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4" name="Google Shape;194;p45"/>
          <p:cNvSpPr txBox="1">
            <a:spLocks noGrp="1"/>
          </p:cNvSpPr>
          <p:nvPr>
            <p:ph type="subTitle" idx="1"/>
          </p:nvPr>
        </p:nvSpPr>
        <p:spPr>
          <a:xfrm>
            <a:off x="2433300" y="4020433"/>
            <a:ext cx="42774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mp; some text slide 1">
  <p:cSld name="BIG_NUMBER_1">
    <p:bg>
      <p:bgPr>
        <a:solidFill>
          <a:srgbClr val="FFFFFF"/>
        </a:solidFill>
        <a:effectLst/>
      </p:bgPr>
    </p:bg>
    <p:spTree>
      <p:nvGrpSpPr>
        <p:cNvPr id="1" name="Shape 195"/>
        <p:cNvGrpSpPr/>
        <p:nvPr/>
      </p:nvGrpSpPr>
      <p:grpSpPr>
        <a:xfrm>
          <a:off x="0" y="0"/>
          <a:ext cx="0" cy="0"/>
          <a:chOff x="0" y="0"/>
          <a:chExt cx="0" cy="0"/>
        </a:xfrm>
      </p:grpSpPr>
      <p:sp>
        <p:nvSpPr>
          <p:cNvPr id="196" name="Google Shape;196;p46"/>
          <p:cNvSpPr txBox="1">
            <a:spLocks noGrp="1"/>
          </p:cNvSpPr>
          <p:nvPr>
            <p:ph type="title" hasCustomPrompt="1"/>
          </p:nvPr>
        </p:nvSpPr>
        <p:spPr>
          <a:xfrm>
            <a:off x="742950" y="1110133"/>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7" name="Google Shape;197;p46"/>
          <p:cNvSpPr txBox="1">
            <a:spLocks noGrp="1"/>
          </p:cNvSpPr>
          <p:nvPr>
            <p:ph type="subTitle" idx="1"/>
          </p:nvPr>
        </p:nvSpPr>
        <p:spPr>
          <a:xfrm>
            <a:off x="1667075" y="1959333"/>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198" name="Google Shape;198;p46"/>
          <p:cNvSpPr txBox="1">
            <a:spLocks noGrp="1"/>
          </p:cNvSpPr>
          <p:nvPr>
            <p:ph type="title" idx="2" hasCustomPrompt="1"/>
          </p:nvPr>
        </p:nvSpPr>
        <p:spPr>
          <a:xfrm>
            <a:off x="742950" y="2608000"/>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9" name="Google Shape;199;p46"/>
          <p:cNvSpPr txBox="1">
            <a:spLocks noGrp="1"/>
          </p:cNvSpPr>
          <p:nvPr>
            <p:ph type="subTitle" idx="3"/>
          </p:nvPr>
        </p:nvSpPr>
        <p:spPr>
          <a:xfrm>
            <a:off x="1667075" y="3457200"/>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200" name="Google Shape;200;p46"/>
          <p:cNvSpPr txBox="1">
            <a:spLocks noGrp="1"/>
          </p:cNvSpPr>
          <p:nvPr>
            <p:ph type="title" idx="4" hasCustomPrompt="1"/>
          </p:nvPr>
        </p:nvSpPr>
        <p:spPr>
          <a:xfrm>
            <a:off x="742950" y="4105867"/>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1" name="Google Shape;201;p46"/>
          <p:cNvSpPr txBox="1">
            <a:spLocks noGrp="1"/>
          </p:cNvSpPr>
          <p:nvPr>
            <p:ph type="subTitle" idx="5"/>
          </p:nvPr>
        </p:nvSpPr>
        <p:spPr>
          <a:xfrm>
            <a:off x="1667075" y="4955067"/>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slide" type="blank">
  <p:cSld name="BLANK">
    <p:bg>
      <p:bgPr>
        <a:solidFill>
          <a:srgbClr val="FFFFFF"/>
        </a:solidFill>
        <a:effectLst/>
      </p:bgPr>
    </p:bg>
    <p:spTree>
      <p:nvGrpSpPr>
        <p:cNvPr id="1" name="Shape 202"/>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White frame">
  <p:cSld name="BLANK_1_1">
    <p:bg>
      <p:bgPr>
        <a:solidFill>
          <a:srgbClr val="FFFFFF"/>
        </a:solidFill>
        <a:effectLst/>
      </p:bgPr>
    </p:bg>
    <p:spTree>
      <p:nvGrpSpPr>
        <p:cNvPr id="1" name="Shape 203"/>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quare with title and text">
  <p:cSld name="CUSTOM_1">
    <p:bg>
      <p:bgPr>
        <a:solidFill>
          <a:srgbClr val="FFFFFF"/>
        </a:solidFill>
        <a:effectLst/>
      </p:bgPr>
    </p:bg>
    <p:spTree>
      <p:nvGrpSpPr>
        <p:cNvPr id="1" name="Shape 204"/>
        <p:cNvGrpSpPr/>
        <p:nvPr/>
      </p:nvGrpSpPr>
      <p:grpSpPr>
        <a:xfrm>
          <a:off x="0" y="0"/>
          <a:ext cx="0" cy="0"/>
          <a:chOff x="0" y="0"/>
          <a:chExt cx="0" cy="0"/>
        </a:xfrm>
      </p:grpSpPr>
      <p:sp>
        <p:nvSpPr>
          <p:cNvPr id="205" name="Google Shape;205;p49"/>
          <p:cNvSpPr txBox="1">
            <a:spLocks noGrp="1"/>
          </p:cNvSpPr>
          <p:nvPr>
            <p:ph type="title"/>
          </p:nvPr>
        </p:nvSpPr>
        <p:spPr>
          <a:xfrm>
            <a:off x="737850" y="1307013"/>
            <a:ext cx="3571500" cy="7707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None/>
              <a:defRPr b="1"/>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206" name="Google Shape;206;p49"/>
          <p:cNvSpPr txBox="1">
            <a:spLocks noGrp="1"/>
          </p:cNvSpPr>
          <p:nvPr>
            <p:ph type="subTitle" idx="1"/>
          </p:nvPr>
        </p:nvSpPr>
        <p:spPr>
          <a:xfrm>
            <a:off x="737850" y="3015333"/>
            <a:ext cx="3606600" cy="258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ubtitle with cyan frame">
  <p:cSld name="CUSTOM_1_1_1">
    <p:bg>
      <p:bgPr>
        <a:solidFill>
          <a:srgbClr val="FFFFFF"/>
        </a:solidFill>
        <a:effectLst/>
      </p:bgPr>
    </p:bg>
    <p:spTree>
      <p:nvGrpSpPr>
        <p:cNvPr id="1" name="Shape 207"/>
        <p:cNvGrpSpPr/>
        <p:nvPr/>
      </p:nvGrpSpPr>
      <p:grpSpPr>
        <a:xfrm>
          <a:off x="0" y="0"/>
          <a:ext cx="0" cy="0"/>
          <a:chOff x="0" y="0"/>
          <a:chExt cx="0" cy="0"/>
        </a:xfrm>
      </p:grpSpPr>
      <p:sp>
        <p:nvSpPr>
          <p:cNvPr id="208" name="Google Shape;208;p50"/>
          <p:cNvSpPr txBox="1">
            <a:spLocks noGrp="1"/>
          </p:cNvSpPr>
          <p:nvPr>
            <p:ph type="title"/>
          </p:nvPr>
        </p:nvSpPr>
        <p:spPr>
          <a:xfrm>
            <a:off x="626079" y="1307013"/>
            <a:ext cx="3571500" cy="770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209" name="Google Shape;209;p50"/>
          <p:cNvSpPr txBox="1">
            <a:spLocks noGrp="1"/>
          </p:cNvSpPr>
          <p:nvPr>
            <p:ph type="subTitle" idx="1"/>
          </p:nvPr>
        </p:nvSpPr>
        <p:spPr>
          <a:xfrm>
            <a:off x="626079" y="3015333"/>
            <a:ext cx="36066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10" name="Google Shape;210;p50"/>
          <p:cNvSpPr txBox="1">
            <a:spLocks noGrp="1"/>
          </p:cNvSpPr>
          <p:nvPr>
            <p:ph type="subTitle" idx="2"/>
          </p:nvPr>
        </p:nvSpPr>
        <p:spPr>
          <a:xfrm>
            <a:off x="5079304" y="3015333"/>
            <a:ext cx="36066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yan frame 1">
  <p:cSld name="CUSTOM_1_1_1_1">
    <p:bg>
      <p:bgPr>
        <a:solidFill>
          <a:srgbClr val="FFFFFF"/>
        </a:solidFill>
        <a:effectLst/>
      </p:bgPr>
    </p:bg>
    <p:spTree>
      <p:nvGrpSpPr>
        <p:cNvPr id="1" name="Shape 211"/>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yan with title and text ">
  <p:cSld name="CUSTOM_2">
    <p:spTree>
      <p:nvGrpSpPr>
        <p:cNvPr id="1" name="Shape 212"/>
        <p:cNvGrpSpPr/>
        <p:nvPr/>
      </p:nvGrpSpPr>
      <p:grpSpPr>
        <a:xfrm>
          <a:off x="0" y="0"/>
          <a:ext cx="0" cy="0"/>
          <a:chOff x="0" y="0"/>
          <a:chExt cx="0" cy="0"/>
        </a:xfrm>
      </p:grpSpPr>
      <p:sp>
        <p:nvSpPr>
          <p:cNvPr id="213" name="Google Shape;213;p52"/>
          <p:cNvSpPr txBox="1">
            <a:spLocks noGrp="1"/>
          </p:cNvSpPr>
          <p:nvPr>
            <p:ph type="title"/>
          </p:nvPr>
        </p:nvSpPr>
        <p:spPr>
          <a:xfrm>
            <a:off x="4696275" y="2300600"/>
            <a:ext cx="30555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214" name="Google Shape;214;p52"/>
          <p:cNvSpPr txBox="1">
            <a:spLocks noGrp="1"/>
          </p:cNvSpPr>
          <p:nvPr>
            <p:ph type="subTitle" idx="1"/>
          </p:nvPr>
        </p:nvSpPr>
        <p:spPr>
          <a:xfrm>
            <a:off x="4696275" y="3786600"/>
            <a:ext cx="2770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666666"/>
                </a:solidFill>
              </a:defRPr>
            </a:lvl1pPr>
            <a:lvl2pPr lvl="1" rtl="0">
              <a:spcBef>
                <a:spcPts val="0"/>
              </a:spcBef>
              <a:spcAft>
                <a:spcPts val="0"/>
              </a:spcAft>
              <a:buNone/>
              <a:defRPr>
                <a:solidFill>
                  <a:srgbClr val="666666"/>
                </a:solidFill>
              </a:defRPr>
            </a:lvl2pPr>
            <a:lvl3pPr lvl="2" rtl="0">
              <a:spcBef>
                <a:spcPts val="0"/>
              </a:spcBef>
              <a:spcAft>
                <a:spcPts val="0"/>
              </a:spcAft>
              <a:buNone/>
              <a:defRPr>
                <a:solidFill>
                  <a:srgbClr val="666666"/>
                </a:solidFill>
              </a:defRPr>
            </a:lvl3pPr>
            <a:lvl4pPr lvl="3" rtl="0">
              <a:spcBef>
                <a:spcPts val="0"/>
              </a:spcBef>
              <a:spcAft>
                <a:spcPts val="0"/>
              </a:spcAft>
              <a:buNone/>
              <a:defRPr>
                <a:solidFill>
                  <a:srgbClr val="666666"/>
                </a:solidFill>
              </a:defRPr>
            </a:lvl4pPr>
            <a:lvl5pPr lvl="4" rtl="0">
              <a:spcBef>
                <a:spcPts val="0"/>
              </a:spcBef>
              <a:spcAft>
                <a:spcPts val="0"/>
              </a:spcAft>
              <a:buNone/>
              <a:defRPr>
                <a:solidFill>
                  <a:srgbClr val="666666"/>
                </a:solidFill>
              </a:defRPr>
            </a:lvl5pPr>
            <a:lvl6pPr lvl="5" rtl="0">
              <a:spcBef>
                <a:spcPts val="0"/>
              </a:spcBef>
              <a:spcAft>
                <a:spcPts val="0"/>
              </a:spcAft>
              <a:buNone/>
              <a:defRPr>
                <a:solidFill>
                  <a:srgbClr val="666666"/>
                </a:solidFill>
              </a:defRPr>
            </a:lvl6pPr>
            <a:lvl7pPr lvl="6" rtl="0">
              <a:spcBef>
                <a:spcPts val="0"/>
              </a:spcBef>
              <a:spcAft>
                <a:spcPts val="0"/>
              </a:spcAft>
              <a:buNone/>
              <a:defRPr>
                <a:solidFill>
                  <a:srgbClr val="666666"/>
                </a:solidFill>
              </a:defRPr>
            </a:lvl7pPr>
            <a:lvl8pPr lvl="7" rtl="0">
              <a:spcBef>
                <a:spcPts val="0"/>
              </a:spcBef>
              <a:spcAft>
                <a:spcPts val="0"/>
              </a:spcAft>
              <a:buNone/>
              <a:defRPr>
                <a:solidFill>
                  <a:srgbClr val="666666"/>
                </a:solidFill>
              </a:defRPr>
            </a:lvl8pPr>
            <a:lvl9pPr lvl="8" rtl="0">
              <a:spcBef>
                <a:spcPts val="0"/>
              </a:spcBef>
              <a:spcAft>
                <a:spcPts val="0"/>
              </a:spcAft>
              <a:buNone/>
              <a:defRPr>
                <a:solidFill>
                  <a:srgbClr val="666666"/>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yan with title and text  1">
  <p:cSld name="CUSTOM_2_1">
    <p:spTree>
      <p:nvGrpSpPr>
        <p:cNvPr id="1" name="Shape 215"/>
        <p:cNvGrpSpPr/>
        <p:nvPr/>
      </p:nvGrpSpPr>
      <p:grpSpPr>
        <a:xfrm>
          <a:off x="0" y="0"/>
          <a:ext cx="0" cy="0"/>
          <a:chOff x="0" y="0"/>
          <a:chExt cx="0" cy="0"/>
        </a:xfrm>
      </p:grpSpPr>
      <p:sp>
        <p:nvSpPr>
          <p:cNvPr id="216" name="Google Shape;216;p53"/>
          <p:cNvSpPr txBox="1">
            <a:spLocks noGrp="1"/>
          </p:cNvSpPr>
          <p:nvPr>
            <p:ph type="title"/>
          </p:nvPr>
        </p:nvSpPr>
        <p:spPr>
          <a:xfrm>
            <a:off x="1630100" y="2300600"/>
            <a:ext cx="3055500" cy="14859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2400"/>
              <a:buNone/>
              <a:defRPr b="1"/>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endParaRPr/>
          </a:p>
        </p:txBody>
      </p:sp>
      <p:sp>
        <p:nvSpPr>
          <p:cNvPr id="217" name="Google Shape;217;p53"/>
          <p:cNvSpPr txBox="1">
            <a:spLocks noGrp="1"/>
          </p:cNvSpPr>
          <p:nvPr>
            <p:ph type="subTitle" idx="1"/>
          </p:nvPr>
        </p:nvSpPr>
        <p:spPr>
          <a:xfrm>
            <a:off x="1915400" y="3786600"/>
            <a:ext cx="2770200" cy="770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rgbClr val="666666"/>
                </a:solidFill>
              </a:defRPr>
            </a:lvl1pPr>
            <a:lvl2pPr lvl="1" algn="r" rtl="0">
              <a:spcBef>
                <a:spcPts val="0"/>
              </a:spcBef>
              <a:spcAft>
                <a:spcPts val="0"/>
              </a:spcAft>
              <a:buNone/>
              <a:defRPr>
                <a:solidFill>
                  <a:srgbClr val="666666"/>
                </a:solidFill>
              </a:defRPr>
            </a:lvl2pPr>
            <a:lvl3pPr lvl="2" algn="r" rtl="0">
              <a:spcBef>
                <a:spcPts val="0"/>
              </a:spcBef>
              <a:spcAft>
                <a:spcPts val="0"/>
              </a:spcAft>
              <a:buNone/>
              <a:defRPr>
                <a:solidFill>
                  <a:srgbClr val="666666"/>
                </a:solidFill>
              </a:defRPr>
            </a:lvl3pPr>
            <a:lvl4pPr lvl="3" algn="r" rtl="0">
              <a:spcBef>
                <a:spcPts val="0"/>
              </a:spcBef>
              <a:spcAft>
                <a:spcPts val="0"/>
              </a:spcAft>
              <a:buNone/>
              <a:defRPr>
                <a:solidFill>
                  <a:srgbClr val="666666"/>
                </a:solidFill>
              </a:defRPr>
            </a:lvl4pPr>
            <a:lvl5pPr lvl="4" algn="r" rtl="0">
              <a:spcBef>
                <a:spcPts val="0"/>
              </a:spcBef>
              <a:spcAft>
                <a:spcPts val="0"/>
              </a:spcAft>
              <a:buNone/>
              <a:defRPr>
                <a:solidFill>
                  <a:srgbClr val="666666"/>
                </a:solidFill>
              </a:defRPr>
            </a:lvl5pPr>
            <a:lvl6pPr lvl="5" algn="r" rtl="0">
              <a:spcBef>
                <a:spcPts val="0"/>
              </a:spcBef>
              <a:spcAft>
                <a:spcPts val="0"/>
              </a:spcAft>
              <a:buNone/>
              <a:defRPr>
                <a:solidFill>
                  <a:srgbClr val="666666"/>
                </a:solidFill>
              </a:defRPr>
            </a:lvl6pPr>
            <a:lvl7pPr lvl="6" algn="r" rtl="0">
              <a:spcBef>
                <a:spcPts val="0"/>
              </a:spcBef>
              <a:spcAft>
                <a:spcPts val="0"/>
              </a:spcAft>
              <a:buNone/>
              <a:defRPr>
                <a:solidFill>
                  <a:srgbClr val="666666"/>
                </a:solidFill>
              </a:defRPr>
            </a:lvl7pPr>
            <a:lvl8pPr lvl="7" algn="r" rtl="0">
              <a:spcBef>
                <a:spcPts val="0"/>
              </a:spcBef>
              <a:spcAft>
                <a:spcPts val="0"/>
              </a:spcAft>
              <a:buNone/>
              <a:defRPr>
                <a:solidFill>
                  <a:srgbClr val="666666"/>
                </a:solidFill>
              </a:defRPr>
            </a:lvl8pPr>
            <a:lvl9pPr lvl="8" algn="r" rtl="0">
              <a:spcBef>
                <a:spcPts val="0"/>
              </a:spcBef>
              <a:spcAft>
                <a:spcPts val="0"/>
              </a:spcAft>
              <a:buNone/>
              <a:defRPr>
                <a:solidFill>
                  <a:srgbClr val="666666"/>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yan with title and text">
  <p:cSld name="CUSTOM_7">
    <p:bg>
      <p:bgPr>
        <a:solidFill>
          <a:srgbClr val="D2D700"/>
        </a:solidFill>
        <a:effectLst/>
      </p:bgPr>
    </p:bg>
    <p:spTree>
      <p:nvGrpSpPr>
        <p:cNvPr id="1" name="Shape 218"/>
        <p:cNvGrpSpPr/>
        <p:nvPr/>
      </p:nvGrpSpPr>
      <p:grpSpPr>
        <a:xfrm>
          <a:off x="0" y="0"/>
          <a:ext cx="0" cy="0"/>
          <a:chOff x="0" y="0"/>
          <a:chExt cx="0" cy="0"/>
        </a:xfrm>
      </p:grpSpPr>
      <p:sp>
        <p:nvSpPr>
          <p:cNvPr id="219" name="Google Shape;219;p54"/>
          <p:cNvSpPr txBox="1">
            <a:spLocks noGrp="1"/>
          </p:cNvSpPr>
          <p:nvPr>
            <p:ph type="title"/>
          </p:nvPr>
        </p:nvSpPr>
        <p:spPr>
          <a:xfrm>
            <a:off x="2675900" y="1626713"/>
            <a:ext cx="3926100" cy="643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20" name="Google Shape;220;p54"/>
          <p:cNvSpPr txBox="1">
            <a:spLocks noGrp="1"/>
          </p:cNvSpPr>
          <p:nvPr>
            <p:ph type="subTitle" idx="1"/>
          </p:nvPr>
        </p:nvSpPr>
        <p:spPr>
          <a:xfrm>
            <a:off x="2675901" y="3397000"/>
            <a:ext cx="31362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Content 1 1">
  <p:cSld name="SECTION_HEADER_2_1">
    <p:bg>
      <p:bgPr>
        <a:solidFill>
          <a:srgbClr val="FFFFFF"/>
        </a:solid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956273" y="4626067"/>
            <a:ext cx="34830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with frame ">
  <p:cSld name="BLANK_1_1_1">
    <p:bg>
      <p:bgPr>
        <a:noFill/>
        <a:effectLst/>
      </p:bgPr>
    </p:bg>
    <p:spTree>
      <p:nvGrpSpPr>
        <p:cNvPr id="1" name="Shape 221"/>
        <p:cNvGrpSpPr/>
        <p:nvPr/>
      </p:nvGrpSpPr>
      <p:grpSpPr>
        <a:xfrm>
          <a:off x="0" y="0"/>
          <a:ext cx="0" cy="0"/>
          <a:chOff x="0" y="0"/>
          <a:chExt cx="0" cy="0"/>
        </a:xfrm>
      </p:grpSpPr>
      <p:sp>
        <p:nvSpPr>
          <p:cNvPr id="222" name="Google Shape;222;p55"/>
          <p:cNvSpPr txBox="1">
            <a:spLocks noGrp="1"/>
          </p:cNvSpPr>
          <p:nvPr>
            <p:ph type="title"/>
          </p:nvPr>
        </p:nvSpPr>
        <p:spPr>
          <a:xfrm>
            <a:off x="783525" y="2317400"/>
            <a:ext cx="2545800" cy="222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with frame  1">
  <p:cSld name="BLANK_1_1_1_1">
    <p:bg>
      <p:bgPr>
        <a:solidFill>
          <a:srgbClr val="85B016"/>
        </a:solidFill>
        <a:effectLst/>
      </p:bgPr>
    </p:bg>
    <p:spTree>
      <p:nvGrpSpPr>
        <p:cNvPr id="1" name="Shape 223"/>
        <p:cNvGrpSpPr/>
        <p:nvPr/>
      </p:nvGrpSpPr>
      <p:grpSpPr>
        <a:xfrm>
          <a:off x="0" y="0"/>
          <a:ext cx="0" cy="0"/>
          <a:chOff x="0" y="0"/>
          <a:chExt cx="0" cy="0"/>
        </a:xfrm>
      </p:grpSpPr>
      <p:sp>
        <p:nvSpPr>
          <p:cNvPr id="224" name="Google Shape;224;p56"/>
          <p:cNvSpPr/>
          <p:nvPr/>
        </p:nvSpPr>
        <p:spPr>
          <a:xfrm>
            <a:off x="406950"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225;p56"/>
          <p:cNvSpPr txBox="1">
            <a:spLocks noGrp="1"/>
          </p:cNvSpPr>
          <p:nvPr>
            <p:ph type="title"/>
          </p:nvPr>
        </p:nvSpPr>
        <p:spPr>
          <a:xfrm>
            <a:off x="783525" y="828667"/>
            <a:ext cx="7618200" cy="524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ubtitle">
  <p:cSld name="SECTION_HEADER_1">
    <p:bg>
      <p:bgPr>
        <a:solidFill>
          <a:srgbClr val="FFFFFF"/>
        </a:solidFill>
        <a:effectLst/>
      </p:bgPr>
    </p:bg>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570047" y="1325200"/>
            <a:ext cx="30555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29" name="Google Shape;29;p6"/>
          <p:cNvSpPr txBox="1">
            <a:spLocks noGrp="1"/>
          </p:cNvSpPr>
          <p:nvPr>
            <p:ph type="subTitle" idx="1"/>
          </p:nvPr>
        </p:nvSpPr>
        <p:spPr>
          <a:xfrm>
            <a:off x="614775" y="3419700"/>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0" name="Google Shape;30;p6"/>
          <p:cNvCxnSpPr/>
          <p:nvPr/>
        </p:nvCxnSpPr>
        <p:spPr>
          <a:xfrm>
            <a:off x="678525" y="2747433"/>
            <a:ext cx="676200" cy="0"/>
          </a:xfrm>
          <a:prstGeom prst="straightConnector1">
            <a:avLst/>
          </a:prstGeom>
          <a:noFill/>
          <a:ln w="76200" cap="flat" cmpd="sng">
            <a:solidFill>
              <a:srgbClr val="87EAD9"/>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body slide" type="tx">
  <p:cSld name="TITLE_AND_BODY">
    <p:bg>
      <p:bgPr>
        <a:solidFill>
          <a:srgbClr val="FFFFFF"/>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0" y="288300"/>
            <a:ext cx="9144000" cy="121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a:p>
        </p:txBody>
      </p:sp>
      <p:sp>
        <p:nvSpPr>
          <p:cNvPr id="36" name="Google Shape;36;p8"/>
          <p:cNvSpPr txBox="1">
            <a:spLocks noGrp="1"/>
          </p:cNvSpPr>
          <p:nvPr>
            <p:ph type="body" idx="1"/>
          </p:nvPr>
        </p:nvSpPr>
        <p:spPr>
          <a:xfrm>
            <a:off x="1636869" y="2539900"/>
            <a:ext cx="5877000" cy="33360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sz="1400"/>
            </a:lvl2pPr>
            <a:lvl3pPr marL="1371600" lvl="2" indent="-311150" algn="ctr" rtl="0">
              <a:lnSpc>
                <a:spcPct val="100000"/>
              </a:lnSpc>
              <a:spcBef>
                <a:spcPts val="0"/>
              </a:spcBef>
              <a:spcAft>
                <a:spcPts val="0"/>
              </a:spcAft>
              <a:buSzPts val="1300"/>
              <a:buChar char="■"/>
              <a:defRPr sz="1300"/>
            </a:lvl3pPr>
            <a:lvl4pPr marL="1828800" lvl="3" indent="-311150" algn="ctr" rtl="0">
              <a:lnSpc>
                <a:spcPct val="100000"/>
              </a:lnSpc>
              <a:spcBef>
                <a:spcPts val="0"/>
              </a:spcBef>
              <a:spcAft>
                <a:spcPts val="0"/>
              </a:spcAft>
              <a:buSzPts val="1300"/>
              <a:buChar char="●"/>
              <a:defRPr sz="1300"/>
            </a:lvl4pPr>
            <a:lvl5pPr marL="2286000" lvl="4" indent="-304800" algn="ctr" rtl="0">
              <a:lnSpc>
                <a:spcPct val="100000"/>
              </a:lnSpc>
              <a:spcBef>
                <a:spcPts val="0"/>
              </a:spcBef>
              <a:spcAft>
                <a:spcPts val="0"/>
              </a:spcAft>
              <a:buSzPts val="1200"/>
              <a:buChar char="○"/>
              <a:defRPr sz="1200"/>
            </a:lvl5pPr>
            <a:lvl6pPr marL="2743200" lvl="5" indent="-304800" algn="ctr" rtl="0">
              <a:lnSpc>
                <a:spcPct val="100000"/>
              </a:lnSpc>
              <a:spcBef>
                <a:spcPts val="0"/>
              </a:spcBef>
              <a:spcAft>
                <a:spcPts val="0"/>
              </a:spcAft>
              <a:buSzPts val="1200"/>
              <a:buChar char="■"/>
              <a:defRPr sz="1200"/>
            </a:lvl6pPr>
            <a:lvl7pPr marL="3200400" lvl="6" indent="-298450" algn="ctr" rtl="0">
              <a:lnSpc>
                <a:spcPct val="100000"/>
              </a:lnSpc>
              <a:spcBef>
                <a:spcPts val="0"/>
              </a:spcBef>
              <a:spcAft>
                <a:spcPts val="0"/>
              </a:spcAft>
              <a:buSzPts val="1100"/>
              <a:buChar char="●"/>
              <a:defRPr sz="1100"/>
            </a:lvl7pPr>
            <a:lvl8pPr marL="3657600" lvl="7" indent="-298450" algn="ctr" rtl="0">
              <a:lnSpc>
                <a:spcPct val="100000"/>
              </a:lnSpc>
              <a:spcBef>
                <a:spcPts val="0"/>
              </a:spcBef>
              <a:spcAft>
                <a:spcPts val="0"/>
              </a:spcAft>
              <a:buSzPts val="1100"/>
              <a:buChar char="○"/>
              <a:defRPr sz="1100"/>
            </a:lvl8pPr>
            <a:lvl9pPr marL="4114800" lvl="8" indent="-292100" algn="ctr" rtl="0">
              <a:lnSpc>
                <a:spcPct val="100000"/>
              </a:lnSpc>
              <a:spcBef>
                <a:spcPts val="0"/>
              </a:spcBef>
              <a:spcAft>
                <a:spcPts val="0"/>
              </a:spcAft>
              <a:buSzPts val="1000"/>
              <a:buChar char="■"/>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design 1">
  <p:cSld name="TITLE_AND_BODY_2">
    <p:bg>
      <p:bgPr>
        <a:solidFill>
          <a:srgbClr val="FFFFFF"/>
        </a:solidFill>
        <a:effectLst/>
      </p:bgPr>
    </p:bg>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0" y="288300"/>
            <a:ext cx="9144000" cy="121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ubtitle">
  <p:cSld name="TITLE_AND_BODY_1">
    <p:bg>
      <p:bgPr>
        <a:solidFill>
          <a:srgbClr val="FFFFFF"/>
        </a:solidFill>
        <a:effectLst/>
      </p:bgPr>
    </p:bg>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4598900" y="1030800"/>
            <a:ext cx="3888000" cy="160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1" name="Google Shape;41;p10"/>
          <p:cNvSpPr txBox="1">
            <a:spLocks noGrp="1"/>
          </p:cNvSpPr>
          <p:nvPr>
            <p:ph type="subTitle" idx="1"/>
          </p:nvPr>
        </p:nvSpPr>
        <p:spPr>
          <a:xfrm>
            <a:off x="4598900" y="3957606"/>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3 columns slide">
  <p:cSld name="TITLE_AND_TWO_COLUMNS_1">
    <p:bg>
      <p:bgPr>
        <a:solidFill>
          <a:srgbClr val="FFFFFF"/>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6" name="Google Shape;56;p13"/>
          <p:cNvSpPr txBox="1">
            <a:spLocks noGrp="1"/>
          </p:cNvSpPr>
          <p:nvPr>
            <p:ph type="ctrTitle" idx="2"/>
          </p:nvPr>
        </p:nvSpPr>
        <p:spPr>
          <a:xfrm>
            <a:off x="11053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7" name="Google Shape;57;p13"/>
          <p:cNvSpPr txBox="1">
            <a:spLocks noGrp="1"/>
          </p:cNvSpPr>
          <p:nvPr>
            <p:ph type="subTitle" idx="1"/>
          </p:nvPr>
        </p:nvSpPr>
        <p:spPr>
          <a:xfrm>
            <a:off x="11053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58" name="Google Shape;58;p13"/>
          <p:cNvSpPr txBox="1">
            <a:spLocks noGrp="1"/>
          </p:cNvSpPr>
          <p:nvPr>
            <p:ph type="ctrTitle" idx="3"/>
          </p:nvPr>
        </p:nvSpPr>
        <p:spPr>
          <a:xfrm>
            <a:off x="35152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9" name="Google Shape;59;p13"/>
          <p:cNvSpPr txBox="1">
            <a:spLocks noGrp="1"/>
          </p:cNvSpPr>
          <p:nvPr>
            <p:ph type="subTitle" idx="4"/>
          </p:nvPr>
        </p:nvSpPr>
        <p:spPr>
          <a:xfrm>
            <a:off x="35152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13"/>
          <p:cNvSpPr txBox="1">
            <a:spLocks noGrp="1"/>
          </p:cNvSpPr>
          <p:nvPr>
            <p:ph type="ctrTitle" idx="5"/>
          </p:nvPr>
        </p:nvSpPr>
        <p:spPr>
          <a:xfrm>
            <a:off x="59251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1" name="Google Shape;61;p13"/>
          <p:cNvSpPr txBox="1">
            <a:spLocks noGrp="1"/>
          </p:cNvSpPr>
          <p:nvPr>
            <p:ph type="subTitle" idx="6"/>
          </p:nvPr>
        </p:nvSpPr>
        <p:spPr>
          <a:xfrm>
            <a:off x="59251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8100" y="1244600"/>
            <a:ext cx="7047300" cy="64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400"/>
              <a:buNone/>
              <a:defRPr sz="2400" b="1">
                <a:solidFill>
                  <a:srgbClr val="434343"/>
                </a:solidFill>
              </a:defRPr>
            </a:lvl1pPr>
            <a:lvl2pPr lvl="1"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2pPr>
            <a:lvl3pPr lvl="2"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3pPr>
            <a:lvl4pPr lvl="3"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4pPr>
            <a:lvl5pPr lvl="4"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5pPr>
            <a:lvl6pPr lvl="5"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6pPr>
            <a:lvl7pPr lvl="6"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7pPr>
            <a:lvl8pPr lvl="7"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8pPr>
            <a:lvl9pPr lvl="8"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068100" y="2260600"/>
            <a:ext cx="7047300" cy="3336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999999"/>
              </a:buClr>
              <a:buSzPts val="1400"/>
              <a:buChar char="●"/>
              <a:defRPr>
                <a:solidFill>
                  <a:srgbClr val="999999"/>
                </a:solidFill>
              </a:defRPr>
            </a:lvl1pPr>
            <a:lvl2pPr marL="914400" lvl="1" indent="-317500" rtl="0">
              <a:lnSpc>
                <a:spcPct val="100000"/>
              </a:lnSpc>
              <a:spcBef>
                <a:spcPts val="0"/>
              </a:spcBef>
              <a:spcAft>
                <a:spcPts val="0"/>
              </a:spcAft>
              <a:buClr>
                <a:srgbClr val="999999"/>
              </a:buClr>
              <a:buSzPts val="1400"/>
              <a:buChar char="○"/>
              <a:defRPr>
                <a:solidFill>
                  <a:srgbClr val="999999"/>
                </a:solidFill>
              </a:defRPr>
            </a:lvl2pPr>
            <a:lvl3pPr marL="1371600" lvl="2" indent="-311150" rtl="0">
              <a:lnSpc>
                <a:spcPct val="100000"/>
              </a:lnSpc>
              <a:spcBef>
                <a:spcPts val="0"/>
              </a:spcBef>
              <a:spcAft>
                <a:spcPts val="0"/>
              </a:spcAft>
              <a:buClr>
                <a:srgbClr val="999999"/>
              </a:buClr>
              <a:buSzPts val="1300"/>
              <a:buChar char="■"/>
              <a:defRPr sz="1300">
                <a:solidFill>
                  <a:srgbClr val="999999"/>
                </a:solidFill>
              </a:defRPr>
            </a:lvl3pPr>
            <a:lvl4pPr marL="1828800" lvl="3" indent="-311150" rtl="0">
              <a:lnSpc>
                <a:spcPct val="100000"/>
              </a:lnSpc>
              <a:spcBef>
                <a:spcPts val="0"/>
              </a:spcBef>
              <a:spcAft>
                <a:spcPts val="0"/>
              </a:spcAft>
              <a:buClr>
                <a:srgbClr val="999999"/>
              </a:buClr>
              <a:buSzPts val="1300"/>
              <a:buChar char="●"/>
              <a:defRPr sz="1300">
                <a:solidFill>
                  <a:srgbClr val="999999"/>
                </a:solidFill>
              </a:defRPr>
            </a:lvl4pPr>
            <a:lvl5pPr marL="2286000" lvl="4" indent="-304800" rtl="0">
              <a:lnSpc>
                <a:spcPct val="100000"/>
              </a:lnSpc>
              <a:spcBef>
                <a:spcPts val="0"/>
              </a:spcBef>
              <a:spcAft>
                <a:spcPts val="0"/>
              </a:spcAft>
              <a:buClr>
                <a:srgbClr val="999999"/>
              </a:buClr>
              <a:buSzPts val="1200"/>
              <a:buChar char="○"/>
              <a:defRPr sz="1200">
                <a:solidFill>
                  <a:srgbClr val="999999"/>
                </a:solidFill>
              </a:defRPr>
            </a:lvl5pPr>
            <a:lvl6pPr marL="2743200" lvl="5" indent="-304800" rtl="0">
              <a:lnSpc>
                <a:spcPct val="100000"/>
              </a:lnSpc>
              <a:spcBef>
                <a:spcPts val="0"/>
              </a:spcBef>
              <a:spcAft>
                <a:spcPts val="0"/>
              </a:spcAft>
              <a:buClr>
                <a:srgbClr val="999999"/>
              </a:buClr>
              <a:buSzPts val="1200"/>
              <a:buChar char="■"/>
              <a:defRPr sz="1200">
                <a:solidFill>
                  <a:srgbClr val="999999"/>
                </a:solidFill>
              </a:defRPr>
            </a:lvl6pPr>
            <a:lvl7pPr marL="3200400" lvl="6" indent="-298450" rtl="0">
              <a:lnSpc>
                <a:spcPct val="100000"/>
              </a:lnSpc>
              <a:spcBef>
                <a:spcPts val="0"/>
              </a:spcBef>
              <a:spcAft>
                <a:spcPts val="0"/>
              </a:spcAft>
              <a:buClr>
                <a:srgbClr val="999999"/>
              </a:buClr>
              <a:buSzPts val="1100"/>
              <a:buChar char="●"/>
              <a:defRPr sz="1100">
                <a:solidFill>
                  <a:srgbClr val="999999"/>
                </a:solidFill>
              </a:defRPr>
            </a:lvl7pPr>
            <a:lvl8pPr marL="3657600" lvl="7" indent="-298450" rtl="0">
              <a:lnSpc>
                <a:spcPct val="100000"/>
              </a:lnSpc>
              <a:spcBef>
                <a:spcPts val="0"/>
              </a:spcBef>
              <a:spcAft>
                <a:spcPts val="0"/>
              </a:spcAft>
              <a:buClr>
                <a:srgbClr val="999999"/>
              </a:buClr>
              <a:buSzPts val="1100"/>
              <a:buChar char="○"/>
              <a:defRPr sz="1100">
                <a:solidFill>
                  <a:srgbClr val="999999"/>
                </a:solidFill>
              </a:defRPr>
            </a:lvl8pPr>
            <a:lvl9pPr marL="4114800" lvl="8" indent="-292100" rtl="0">
              <a:lnSpc>
                <a:spcPct val="100000"/>
              </a:lnSpc>
              <a:spcBef>
                <a:spcPts val="0"/>
              </a:spcBef>
              <a:spcAft>
                <a:spcPts val="0"/>
              </a:spcAft>
              <a:buClr>
                <a:srgbClr val="999999"/>
              </a:buClr>
              <a:buSzPts val="1000"/>
              <a:buChar char="■"/>
              <a:defRPr sz="1000">
                <a:solidFill>
                  <a:srgbClr val="999999"/>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9" r:id="rId9"/>
    <p:sldLayoutId id="2147483662" r:id="rId10"/>
    <p:sldLayoutId id="2147483666" r:id="rId11"/>
    <p:sldLayoutId id="2147483667" r:id="rId12"/>
    <p:sldLayoutId id="2147483668" r:id="rId13"/>
    <p:sldLayoutId id="2147483672" r:id="rId14"/>
    <p:sldLayoutId id="214748370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118"/>
        <p:cNvGrpSpPr/>
        <p:nvPr/>
      </p:nvGrpSpPr>
      <p:grpSpPr>
        <a:xfrm>
          <a:off x="0" y="0"/>
          <a:ext cx="0" cy="0"/>
          <a:chOff x="0" y="0"/>
          <a:chExt cx="0" cy="0"/>
        </a:xfrm>
      </p:grpSpPr>
      <p:sp>
        <p:nvSpPr>
          <p:cNvPr id="119" name="Google Shape;119;p30"/>
          <p:cNvSpPr txBox="1">
            <a:spLocks noGrp="1"/>
          </p:cNvSpPr>
          <p:nvPr>
            <p:ph type="title"/>
          </p:nvPr>
        </p:nvSpPr>
        <p:spPr>
          <a:xfrm>
            <a:off x="1068100" y="1244600"/>
            <a:ext cx="7047300" cy="64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400"/>
              <a:buNone/>
              <a:defRPr sz="2400" b="1">
                <a:solidFill>
                  <a:srgbClr val="434343"/>
                </a:solidFill>
              </a:defRPr>
            </a:lvl1pPr>
            <a:lvl2pPr lvl="1"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2pPr>
            <a:lvl3pPr lvl="2"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3pPr>
            <a:lvl4pPr lvl="3"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4pPr>
            <a:lvl5pPr lvl="4"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5pPr>
            <a:lvl6pPr lvl="5"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6pPr>
            <a:lvl7pPr lvl="6"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7pPr>
            <a:lvl8pPr lvl="7"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8pPr>
            <a:lvl9pPr lvl="8"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9pPr>
          </a:lstStyle>
          <a:p>
            <a:endParaRPr/>
          </a:p>
        </p:txBody>
      </p:sp>
      <p:sp>
        <p:nvSpPr>
          <p:cNvPr id="120" name="Google Shape;120;p30"/>
          <p:cNvSpPr txBox="1">
            <a:spLocks noGrp="1"/>
          </p:cNvSpPr>
          <p:nvPr>
            <p:ph type="body" idx="1"/>
          </p:nvPr>
        </p:nvSpPr>
        <p:spPr>
          <a:xfrm>
            <a:off x="1068100" y="2260600"/>
            <a:ext cx="7047300" cy="3336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999999"/>
              </a:buClr>
              <a:buSzPts val="1400"/>
              <a:buChar char="●"/>
              <a:defRPr>
                <a:solidFill>
                  <a:srgbClr val="999999"/>
                </a:solidFill>
              </a:defRPr>
            </a:lvl1pPr>
            <a:lvl2pPr marL="914400" lvl="1" indent="-317500" rtl="0">
              <a:lnSpc>
                <a:spcPct val="100000"/>
              </a:lnSpc>
              <a:spcBef>
                <a:spcPts val="0"/>
              </a:spcBef>
              <a:spcAft>
                <a:spcPts val="0"/>
              </a:spcAft>
              <a:buClr>
                <a:srgbClr val="999999"/>
              </a:buClr>
              <a:buSzPts val="1400"/>
              <a:buChar char="○"/>
              <a:defRPr>
                <a:solidFill>
                  <a:srgbClr val="999999"/>
                </a:solidFill>
              </a:defRPr>
            </a:lvl2pPr>
            <a:lvl3pPr marL="1371600" lvl="2" indent="-311150" rtl="0">
              <a:lnSpc>
                <a:spcPct val="100000"/>
              </a:lnSpc>
              <a:spcBef>
                <a:spcPts val="0"/>
              </a:spcBef>
              <a:spcAft>
                <a:spcPts val="0"/>
              </a:spcAft>
              <a:buClr>
                <a:srgbClr val="999999"/>
              </a:buClr>
              <a:buSzPts val="1300"/>
              <a:buChar char="■"/>
              <a:defRPr sz="1300">
                <a:solidFill>
                  <a:srgbClr val="999999"/>
                </a:solidFill>
              </a:defRPr>
            </a:lvl3pPr>
            <a:lvl4pPr marL="1828800" lvl="3" indent="-311150" rtl="0">
              <a:lnSpc>
                <a:spcPct val="100000"/>
              </a:lnSpc>
              <a:spcBef>
                <a:spcPts val="0"/>
              </a:spcBef>
              <a:spcAft>
                <a:spcPts val="0"/>
              </a:spcAft>
              <a:buClr>
                <a:srgbClr val="999999"/>
              </a:buClr>
              <a:buSzPts val="1300"/>
              <a:buChar char="●"/>
              <a:defRPr sz="1300">
                <a:solidFill>
                  <a:srgbClr val="999999"/>
                </a:solidFill>
              </a:defRPr>
            </a:lvl4pPr>
            <a:lvl5pPr marL="2286000" lvl="4" indent="-304800" rtl="0">
              <a:lnSpc>
                <a:spcPct val="100000"/>
              </a:lnSpc>
              <a:spcBef>
                <a:spcPts val="0"/>
              </a:spcBef>
              <a:spcAft>
                <a:spcPts val="0"/>
              </a:spcAft>
              <a:buClr>
                <a:srgbClr val="999999"/>
              </a:buClr>
              <a:buSzPts val="1200"/>
              <a:buChar char="○"/>
              <a:defRPr sz="1200">
                <a:solidFill>
                  <a:srgbClr val="999999"/>
                </a:solidFill>
              </a:defRPr>
            </a:lvl5pPr>
            <a:lvl6pPr marL="2743200" lvl="5" indent="-304800" rtl="0">
              <a:lnSpc>
                <a:spcPct val="100000"/>
              </a:lnSpc>
              <a:spcBef>
                <a:spcPts val="0"/>
              </a:spcBef>
              <a:spcAft>
                <a:spcPts val="0"/>
              </a:spcAft>
              <a:buClr>
                <a:srgbClr val="999999"/>
              </a:buClr>
              <a:buSzPts val="1200"/>
              <a:buChar char="■"/>
              <a:defRPr sz="1200">
                <a:solidFill>
                  <a:srgbClr val="999999"/>
                </a:solidFill>
              </a:defRPr>
            </a:lvl6pPr>
            <a:lvl7pPr marL="3200400" lvl="6" indent="-298450" rtl="0">
              <a:lnSpc>
                <a:spcPct val="100000"/>
              </a:lnSpc>
              <a:spcBef>
                <a:spcPts val="0"/>
              </a:spcBef>
              <a:spcAft>
                <a:spcPts val="0"/>
              </a:spcAft>
              <a:buClr>
                <a:srgbClr val="999999"/>
              </a:buClr>
              <a:buSzPts val="1100"/>
              <a:buChar char="●"/>
              <a:defRPr sz="1100">
                <a:solidFill>
                  <a:srgbClr val="999999"/>
                </a:solidFill>
              </a:defRPr>
            </a:lvl7pPr>
            <a:lvl8pPr marL="3657600" lvl="7" indent="-298450" rtl="0">
              <a:lnSpc>
                <a:spcPct val="100000"/>
              </a:lnSpc>
              <a:spcBef>
                <a:spcPts val="0"/>
              </a:spcBef>
              <a:spcAft>
                <a:spcPts val="0"/>
              </a:spcAft>
              <a:buClr>
                <a:srgbClr val="999999"/>
              </a:buClr>
              <a:buSzPts val="1100"/>
              <a:buChar char="○"/>
              <a:defRPr sz="1100">
                <a:solidFill>
                  <a:srgbClr val="999999"/>
                </a:solidFill>
              </a:defRPr>
            </a:lvl8pPr>
            <a:lvl9pPr marL="4114800" lvl="8" indent="-292100" rtl="0">
              <a:lnSpc>
                <a:spcPct val="100000"/>
              </a:lnSpc>
              <a:spcBef>
                <a:spcPts val="0"/>
              </a:spcBef>
              <a:spcAft>
                <a:spcPts val="0"/>
              </a:spcAft>
              <a:buClr>
                <a:srgbClr val="999999"/>
              </a:buClr>
              <a:buSzPts val="1000"/>
              <a:buChar char="■"/>
              <a:defRPr sz="1000">
                <a:solidFill>
                  <a:srgbClr val="999999"/>
                </a:solidFill>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www.doi.org/" TargetMode="External"/><Relationship Id="rId4" Type="http://schemas.openxmlformats.org/officeDocument/2006/relationships/image" Target="../media/image12.tif"/></Relationships>
</file>

<file path=ppt/slides/_rels/slide13.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tif"/></Relationships>
</file>

<file path=ppt/slides/_rels/slide1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www.lareferencia.info/es/" TargetMode="External"/><Relationship Id="rId7"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jpg"/><Relationship Id="rId5" Type="http://schemas.openxmlformats.org/officeDocument/2006/relationships/hyperlink" Target="https://hispana.mcu.es/" TargetMode="External"/><Relationship Id="rId10" Type="http://schemas.openxmlformats.org/officeDocument/2006/relationships/hyperlink" Target="https://classic.europeana.eu/portal/es" TargetMode="External"/><Relationship Id="rId4" Type="http://schemas.openxmlformats.org/officeDocument/2006/relationships/hyperlink" Target="https://recolecta.fecyt.es/" TargetMode="External"/><Relationship Id="rId9" Type="http://schemas.openxmlformats.org/officeDocument/2006/relationships/hyperlink" Target="https://www.europeana.eu/e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v2.sherpa.ac.uk/opendoar/"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customXml" Target="../ink/ink1.xml"/><Relationship Id="rId4" Type="http://schemas.openxmlformats.org/officeDocument/2006/relationships/hyperlink" Target="http://roar.eprints.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2.tif"/><Relationship Id="rId4" Type="http://schemas.openxmlformats.org/officeDocument/2006/relationships/image" Target="../media/image21.t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www.unia.es/biblioteca-y-publicaciones"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jpg"/><Relationship Id="rId5" Type="http://schemas.openxmlformats.org/officeDocument/2006/relationships/hyperlink" Target="https://rediceisal.hypotheses.org/" TargetMode="External"/><Relationship Id="rId4" Type="http://schemas.openxmlformats.org/officeDocument/2006/relationships/hyperlink" Target="http://www.cbua.es/"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hdl.handle.net/10334/4105"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http://hdl.handle.net/10334/4105"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hyperlink" Target="http://procomun.educalab.es/e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cefire.edu.gva.es/file.php/1/Comunicacion_y_apertura/B4_RecursosEducativos/5objetos_educativos_digitales.html"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cefire.edu.gva.es/file.php/1/Comunicacion_y_apertura/B4_RecursosEducativos/5objetos_educativos_digitales.html"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hyperlink" Target="http://www.lom-es.es/faq.htm" TargetMode="External"/><Relationship Id="rId4" Type="http://schemas.openxmlformats.org/officeDocument/2006/relationships/image" Target="../media/image27.tif"/></Relationships>
</file>

<file path=ppt/slides/_rels/slide28.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9.tif"/></Relationships>
</file>

<file path=ppt/slides/_rels/slide29.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2.tif"/></Relationships>
</file>

<file path=ppt/slides/_rels/slide31.xml.rels><?xml version="1.0" encoding="UTF-8" standalone="yes"?>
<Relationships xmlns="http://schemas.openxmlformats.org/package/2006/relationships"><Relationship Id="rId3" Type="http://schemas.openxmlformats.org/officeDocument/2006/relationships/hyperlink" Target="http://www.oeconsortium.org/"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hyperlink" Target="http://ocw.innova.uned.es/"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5.tif"/><Relationship Id="rId5" Type="http://schemas.openxmlformats.org/officeDocument/2006/relationships/image" Target="../media/image34.tif"/><Relationship Id="rId4" Type="http://schemas.openxmlformats.org/officeDocument/2006/relationships/image" Target="../media/image33.tif"/></Relationships>
</file>

<file path=ppt/slides/_rels/slide33.xml.rels><?xml version="1.0" encoding="UTF-8" standalone="yes"?>
<Relationships xmlns="http://schemas.openxmlformats.org/package/2006/relationships"><Relationship Id="rId3" Type="http://schemas.openxmlformats.org/officeDocument/2006/relationships/hyperlink" Target="http://ocw.uc3m.es/"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37.tif"/><Relationship Id="rId4" Type="http://schemas.openxmlformats.org/officeDocument/2006/relationships/image" Target="../media/image36.tif"/></Relationships>
</file>

<file path=ppt/slides/_rels/slide34.xml.rels><?xml version="1.0" encoding="UTF-8" standalone="yes"?>
<Relationships xmlns="http://schemas.openxmlformats.org/package/2006/relationships"><Relationship Id="rId3" Type="http://schemas.openxmlformats.org/officeDocument/2006/relationships/hyperlink" Target="http://creativecommons.org/licenses/by-nc-sa/3.0/"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8.tif"/></Relationships>
</file>

<file path=ppt/slides/_rels/slide35.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bid.ub.edu/26/bueno2.htm"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bid.ub.edu/26/bueno2.htm" TargetMode="External"/><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41.ti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hyperlink" Target="https://www.merlot.org/merlot/materials.htm?userId=1384274"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contenidosdigitales.uned.es/fez/"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43.tif"/><Relationship Id="rId5" Type="http://schemas.openxmlformats.org/officeDocument/2006/relationships/hyperlink" Target="http://contenidosdigitales.uned.es/fezUNED/" TargetMode="External"/><Relationship Id="rId4" Type="http://schemas.openxmlformats.org/officeDocument/2006/relationships/hyperlink" Target="http://e-spacio.uned.es/fez/"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46.t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50.tif"/><Relationship Id="rId5" Type="http://schemas.openxmlformats.org/officeDocument/2006/relationships/image" Target="../media/image49.tif"/><Relationship Id="rId4" Type="http://schemas.openxmlformats.org/officeDocument/2006/relationships/image" Target="../media/image48.ti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52.tif"/></Relationships>
</file>

<file path=ppt/slides/_rels/slide53.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54.tif"/></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56.ti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8" Type="http://schemas.openxmlformats.org/officeDocument/2006/relationships/hyperlink" Target="https://revistas.ucm.es/index.php/ESMP/article/download/40964/39215" TargetMode="External"/><Relationship Id="rId3" Type="http://schemas.openxmlformats.org/officeDocument/2006/relationships/hyperlink" Target="http://bid.ub.edu/26/bueno2.htm" TargetMode="External"/><Relationship Id="rId7" Type="http://schemas.openxmlformats.org/officeDocument/2006/relationships/hyperlink" Target="https://rebiun.xercode.es/xmlui/bitstream/handle/20.500.11967/633/Transito_Ferreras.pdf" TargetMode="External"/><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hyperlink" Target="https://www.ecured.cu/" TargetMode="External"/><Relationship Id="rId5" Type="http://schemas.openxmlformats.org/officeDocument/2006/relationships/hyperlink" Target="http://hdl.handle.net/10334/4105" TargetMode="External"/><Relationship Id="rId4" Type="http://schemas.openxmlformats.org/officeDocument/2006/relationships/hyperlink" Target="http://hdl.handle.net/10016/9154"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coggle.it/diagram/W4CToeGhImWJdjKy/t/%C2%BFque-es-un-objeto-digital-educativo" TargetMode="External"/><Relationship Id="rId3" Type="http://schemas.openxmlformats.org/officeDocument/2006/relationships/hyperlink" Target="https://dialnet.unirioja.es/servlet/articulo?codigo=5925427" TargetMode="External"/><Relationship Id="rId7" Type="http://schemas.openxmlformats.org/officeDocument/2006/relationships/hyperlink" Target="https://sites.google.com/site/portafoliogydc/home/repositorios-institucionales" TargetMode="External"/><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hyperlink" Target="https://www.budapestopenaccessinitiative.org/" TargetMode="External"/><Relationship Id="rId5" Type="http://schemas.openxmlformats.org/officeDocument/2006/relationships/hyperlink" Target="https://bibliotecnica.upc.edu/es/observatorio" TargetMode="External"/><Relationship Id="rId4" Type="http://schemas.openxmlformats.org/officeDocument/2006/relationships/hyperlink" Target="https://emtic.educarex.es/229-nuevo-emt/recursos-para-el-aula/2422-22-bancos-de-recursos-educativos-digitales-que-conviene-tener-a-mano"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slidesgo.com/" TargetMode="External"/><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tif"/></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57"/>
          <p:cNvSpPr/>
          <p:nvPr/>
        </p:nvSpPr>
        <p:spPr>
          <a:xfrm>
            <a:off x="676300" y="428267"/>
            <a:ext cx="4885500" cy="59088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4343"/>
              </a:solidFill>
            </a:endParaRPr>
          </a:p>
        </p:txBody>
      </p:sp>
      <p:sp>
        <p:nvSpPr>
          <p:cNvPr id="231" name="Google Shape;231;p57"/>
          <p:cNvSpPr txBox="1"/>
          <p:nvPr/>
        </p:nvSpPr>
        <p:spPr>
          <a:xfrm>
            <a:off x="1196600" y="1681175"/>
            <a:ext cx="5857988" cy="2469600"/>
          </a:xfrm>
          <a:prstGeom prst="rect">
            <a:avLst/>
          </a:prstGeom>
          <a:noFill/>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0"/>
              </a:spcBef>
              <a:spcAft>
                <a:spcPts val="0"/>
              </a:spcAft>
              <a:buNone/>
            </a:pPr>
            <a:r>
              <a:rPr lang="es-ES" sz="3200" b="1" dirty="0">
                <a:solidFill>
                  <a:srgbClr val="434343"/>
                </a:solidFill>
              </a:rPr>
              <a:t>CONTENIDO EDUCATIVO</a:t>
            </a:r>
          </a:p>
          <a:p>
            <a:pPr marL="457200" lvl="0" indent="0" algn="l" rtl="0">
              <a:spcBef>
                <a:spcPts val="0"/>
              </a:spcBef>
              <a:spcAft>
                <a:spcPts val="0"/>
              </a:spcAft>
              <a:buNone/>
            </a:pPr>
            <a:r>
              <a:rPr lang="es-ES" sz="3200" b="1" dirty="0">
                <a:solidFill>
                  <a:srgbClr val="434343"/>
                </a:solidFill>
              </a:rPr>
              <a:t>EN REPOSITORIOS INSTITUCIONALES</a:t>
            </a:r>
          </a:p>
          <a:p>
            <a:pPr marL="457200" lvl="0" indent="0" algn="l" rtl="0">
              <a:spcBef>
                <a:spcPts val="0"/>
              </a:spcBef>
              <a:spcAft>
                <a:spcPts val="0"/>
              </a:spcAft>
              <a:buNone/>
            </a:pPr>
            <a:endParaRPr lang="es-ES" sz="1800" b="1" dirty="0">
              <a:solidFill>
                <a:srgbClr val="434343"/>
              </a:solidFill>
            </a:endParaRPr>
          </a:p>
          <a:p>
            <a:pPr marL="457200" lvl="0" indent="0" algn="l" rtl="0">
              <a:spcBef>
                <a:spcPts val="0"/>
              </a:spcBef>
              <a:spcAft>
                <a:spcPts val="0"/>
              </a:spcAft>
              <a:buNone/>
            </a:pPr>
            <a:r>
              <a:rPr lang="es-ES" sz="1800" b="1" dirty="0">
                <a:solidFill>
                  <a:srgbClr val="434343"/>
                </a:solidFill>
              </a:rPr>
              <a:t>Materiales para la docencia y el aprendizaje</a:t>
            </a:r>
            <a:endParaRPr sz="1800" b="1" dirty="0">
              <a:solidFill>
                <a:srgbClr val="434343"/>
              </a:solidFill>
            </a:endParaRPr>
          </a:p>
        </p:txBody>
      </p:sp>
      <p:sp>
        <p:nvSpPr>
          <p:cNvPr id="232" name="Google Shape;232;p57"/>
          <p:cNvSpPr txBox="1"/>
          <p:nvPr/>
        </p:nvSpPr>
        <p:spPr>
          <a:xfrm>
            <a:off x="1107400" y="4342650"/>
            <a:ext cx="4327800" cy="878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1800" dirty="0">
                <a:solidFill>
                  <a:srgbClr val="FFFFFF"/>
                </a:solidFill>
              </a:rPr>
              <a:t>Ponente: </a:t>
            </a:r>
            <a:r>
              <a:rPr lang="es-ES" sz="1800" dirty="0">
                <a:solidFill>
                  <a:srgbClr val="FFFFFF"/>
                </a:solidFill>
              </a:rPr>
              <a:t>Felipe del Pozo</a:t>
            </a:r>
            <a:endParaRPr sz="1800" dirty="0">
              <a:solidFill>
                <a:srgbClr val="FFFFFF"/>
              </a:solidFill>
            </a:endParaRPr>
          </a:p>
          <a:p>
            <a:pPr marL="0" lvl="0" indent="0" algn="l" rtl="0">
              <a:lnSpc>
                <a:spcPct val="115000"/>
              </a:lnSpc>
              <a:spcBef>
                <a:spcPts val="0"/>
              </a:spcBef>
              <a:spcAft>
                <a:spcPts val="0"/>
              </a:spcAft>
              <a:buNone/>
            </a:pPr>
            <a:r>
              <a:rPr lang="es" dirty="0">
                <a:solidFill>
                  <a:srgbClr val="FFFFFF"/>
                </a:solidFill>
              </a:rPr>
              <a:t>Conductora: María Sánchez (Innovación UNIA)</a:t>
            </a:r>
            <a:endParaRPr dirty="0">
              <a:solidFill>
                <a:srgbClr val="FFFFFF"/>
              </a:solidFill>
            </a:endParaRPr>
          </a:p>
          <a:p>
            <a:pPr marL="0" lvl="0" indent="0" algn="l" rtl="0">
              <a:lnSpc>
                <a:spcPct val="115000"/>
              </a:lnSpc>
              <a:spcBef>
                <a:spcPts val="0"/>
              </a:spcBef>
              <a:spcAft>
                <a:spcPts val="0"/>
              </a:spcAft>
              <a:buNone/>
            </a:pPr>
            <a:r>
              <a:rPr lang="es" dirty="0">
                <a:solidFill>
                  <a:schemeClr val="lt1"/>
                </a:solidFill>
              </a:rPr>
              <a:t>Fecha: 27/01/2021 </a:t>
            </a:r>
            <a:endParaRPr dirty="0">
              <a:solidFill>
                <a:srgbClr val="FFFFFF"/>
              </a:solidFill>
            </a:endParaRPr>
          </a:p>
        </p:txBody>
      </p:sp>
      <p:sp>
        <p:nvSpPr>
          <p:cNvPr id="233" name="Google Shape;233;p57"/>
          <p:cNvSpPr txBox="1"/>
          <p:nvPr/>
        </p:nvSpPr>
        <p:spPr>
          <a:xfrm>
            <a:off x="1127644" y="918740"/>
            <a:ext cx="5475600" cy="878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1800">
                <a:solidFill>
                  <a:srgbClr val="434343"/>
                </a:solidFill>
                <a:highlight>
                  <a:srgbClr val="FFFFFF"/>
                </a:highlight>
              </a:rPr>
              <a:t>#WEBINARSUNIA</a:t>
            </a:r>
            <a:endParaRPr sz="1800" dirty="0">
              <a:solidFill>
                <a:srgbClr val="434343"/>
              </a:solidFill>
              <a:highlight>
                <a:srgbClr val="FFFFFF"/>
              </a:highlight>
            </a:endParaRPr>
          </a:p>
        </p:txBody>
      </p:sp>
      <p:pic>
        <p:nvPicPr>
          <p:cNvPr id="234" name="Google Shape;234;p57"/>
          <p:cNvPicPr preferRelativeResize="0"/>
          <p:nvPr/>
        </p:nvPicPr>
        <p:blipFill rotWithShape="1">
          <a:blip r:embed="rId3">
            <a:alphaModFix/>
          </a:blip>
          <a:srcRect/>
          <a:stretch/>
        </p:blipFill>
        <p:spPr>
          <a:xfrm>
            <a:off x="676300" y="6403123"/>
            <a:ext cx="668151" cy="233700"/>
          </a:xfrm>
          <a:prstGeom prst="rect">
            <a:avLst/>
          </a:prstGeom>
          <a:noFill/>
          <a:ln>
            <a:noFill/>
          </a:ln>
        </p:spPr>
      </p:pic>
      <p:sp>
        <p:nvSpPr>
          <p:cNvPr id="235" name="Google Shape;235;p57"/>
          <p:cNvSpPr txBox="1"/>
          <p:nvPr/>
        </p:nvSpPr>
        <p:spPr>
          <a:xfrm>
            <a:off x="1107791" y="5462347"/>
            <a:ext cx="4265100" cy="878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1000">
                <a:solidFill>
                  <a:srgbClr val="434343"/>
                </a:solidFill>
              </a:rPr>
              <a:t>Webinars sobre e-learning, innovación y competencias digitales. Plan de formación, apoyo y reconocimiento al profesorado 2020-21</a:t>
            </a:r>
            <a:endParaRPr sz="1000" dirty="0">
              <a:solidFill>
                <a:srgbClr val="434343"/>
              </a:solidFill>
            </a:endParaRPr>
          </a:p>
          <a:p>
            <a:pPr marL="0" lvl="0" indent="0" algn="l" rtl="0">
              <a:lnSpc>
                <a:spcPct val="115000"/>
              </a:lnSpc>
              <a:spcBef>
                <a:spcPts val="0"/>
              </a:spcBef>
              <a:spcAft>
                <a:spcPts val="0"/>
              </a:spcAft>
              <a:buNone/>
            </a:pPr>
            <a:endParaRPr sz="900" dirty="0">
              <a:solidFill>
                <a:srgbClr val="434343"/>
              </a:solidFill>
            </a:endParaRPr>
          </a:p>
          <a:p>
            <a:pPr marL="0" lvl="0" indent="0" algn="l" rtl="0">
              <a:lnSpc>
                <a:spcPct val="115000"/>
              </a:lnSpc>
              <a:spcBef>
                <a:spcPts val="0"/>
              </a:spcBef>
              <a:spcAft>
                <a:spcPts val="0"/>
              </a:spcAft>
              <a:buNone/>
            </a:pPr>
            <a:r>
              <a:rPr lang="es" sz="900">
                <a:solidFill>
                  <a:srgbClr val="434343"/>
                </a:solidFill>
              </a:rPr>
              <a:t>Área de Innovación (@uniainnova)/ Vicerrectorado de Innovación Docente y Digitalización. Universidad Internacional de Andalucía</a:t>
            </a:r>
            <a:endParaRPr sz="900" dirty="0">
              <a:solidFill>
                <a:srgbClr val="434343"/>
              </a:solidFill>
            </a:endParaRPr>
          </a:p>
          <a:p>
            <a:pPr marL="0" lvl="0" indent="0" algn="l" rtl="0">
              <a:lnSpc>
                <a:spcPct val="115000"/>
              </a:lnSpc>
              <a:spcBef>
                <a:spcPts val="0"/>
              </a:spcBef>
              <a:spcAft>
                <a:spcPts val="0"/>
              </a:spcAft>
              <a:buNone/>
            </a:pPr>
            <a:endParaRPr sz="1800" dirty="0">
              <a:solidFill>
                <a:srgbClr val="434343"/>
              </a:solidFill>
            </a:endParaRPr>
          </a:p>
        </p:txBody>
      </p:sp>
      <p:pic>
        <p:nvPicPr>
          <p:cNvPr id="236" name="Google Shape;236;p57"/>
          <p:cNvPicPr preferRelativeResize="0"/>
          <p:nvPr/>
        </p:nvPicPr>
        <p:blipFill>
          <a:blip r:embed="rId4">
            <a:alphaModFix/>
          </a:blip>
          <a:stretch>
            <a:fillRect/>
          </a:stretch>
        </p:blipFill>
        <p:spPr>
          <a:xfrm>
            <a:off x="7522225" y="5213688"/>
            <a:ext cx="1375425" cy="1375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6" name="Google Shape;313;p65">
            <a:extLst>
              <a:ext uri="{FF2B5EF4-FFF2-40B4-BE49-F238E27FC236}">
                <a16:creationId xmlns:a16="http://schemas.microsoft.com/office/drawing/2014/main" id="{14CE4441-22EA-4940-9B03-3CBA041A48F1}"/>
              </a:ext>
            </a:extLst>
          </p:cNvPr>
          <p:cNvSpPr/>
          <p:nvPr/>
        </p:nvSpPr>
        <p:spPr>
          <a:xfrm>
            <a:off x="0" y="-14867"/>
            <a:ext cx="9155250" cy="1226863"/>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 name="Google Shape;322;p66"/>
          <p:cNvSpPr txBox="1">
            <a:spLocks noGrp="1"/>
          </p:cNvSpPr>
          <p:nvPr>
            <p:ph type="title"/>
          </p:nvPr>
        </p:nvSpPr>
        <p:spPr>
          <a:xfrm>
            <a:off x="956275" y="1203458"/>
            <a:ext cx="7329595" cy="1145845"/>
          </a:xfrm>
          <a:prstGeom prst="rect">
            <a:avLst/>
          </a:prstGeom>
        </p:spPr>
        <p:txBody>
          <a:bodyPr spcFirstLastPara="1" wrap="square" lIns="91425" tIns="91425" rIns="91425" bIns="91425" anchor="b" anchorCtr="0">
            <a:noAutofit/>
          </a:bodyPr>
          <a:lstStyle/>
          <a:p>
            <a:pPr rtl="0"/>
            <a:br>
              <a:rPr lang="es-ES" b="0" i="0" dirty="0">
                <a:solidFill>
                  <a:srgbClr val="333333"/>
                </a:solidFill>
                <a:effectLst/>
                <a:latin typeface="source sans pro" panose="020B0503030403020204" pitchFamily="34" charset="0"/>
              </a:rPr>
            </a:br>
            <a:br>
              <a:rPr lang="es-ES" b="0" i="0" dirty="0">
                <a:solidFill>
                  <a:srgbClr val="333333"/>
                </a:solidFill>
                <a:effectLst/>
                <a:latin typeface="source sans pro" panose="020B0503030403020204" pitchFamily="34" charset="0"/>
              </a:rPr>
            </a:br>
            <a:endParaRPr lang="es-ES" dirty="0">
              <a:solidFill>
                <a:srgbClr val="FFFFFF"/>
              </a:solidFill>
            </a:endParaRPr>
          </a:p>
        </p:txBody>
      </p:sp>
      <p:cxnSp>
        <p:nvCxnSpPr>
          <p:cNvPr id="323" name="Google Shape;323;p66"/>
          <p:cNvCxnSpPr/>
          <p:nvPr/>
        </p:nvCxnSpPr>
        <p:spPr>
          <a:xfrm>
            <a:off x="3155270" y="680301"/>
            <a:ext cx="676200" cy="0"/>
          </a:xfrm>
          <a:prstGeom prst="straightConnector1">
            <a:avLst/>
          </a:prstGeom>
          <a:noFill/>
          <a:ln w="76200" cap="flat" cmpd="sng">
            <a:solidFill>
              <a:srgbClr val="FFFFFF"/>
            </a:solidFill>
            <a:prstDash val="solid"/>
            <a:round/>
            <a:headEnd type="none" w="med" len="med"/>
            <a:tailEnd type="none" w="med" len="med"/>
          </a:ln>
        </p:spPr>
      </p:cxnSp>
      <p:sp>
        <p:nvSpPr>
          <p:cNvPr id="325" name="Google Shape;325;p66"/>
          <p:cNvSpPr txBox="1"/>
          <p:nvPr/>
        </p:nvSpPr>
        <p:spPr>
          <a:xfrm>
            <a:off x="3464170" y="209843"/>
            <a:ext cx="5317878" cy="921126"/>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600" b="1" dirty="0">
                <a:solidFill>
                  <a:schemeClr val="tx1"/>
                </a:solidFill>
                <a:latin typeface="+mn-lt"/>
              </a:rPr>
              <a:t>Ejemplo de Licencia </a:t>
            </a:r>
            <a:r>
              <a:rPr lang="es-ES" sz="1600" b="1" dirty="0" err="1">
                <a:solidFill>
                  <a:schemeClr val="tx1"/>
                </a:solidFill>
                <a:latin typeface="+mn-lt"/>
              </a:rPr>
              <a:t>Creative</a:t>
            </a:r>
            <a:r>
              <a:rPr lang="es-ES" sz="1600" b="1" dirty="0">
                <a:solidFill>
                  <a:schemeClr val="tx1"/>
                </a:solidFill>
                <a:latin typeface="+mn-lt"/>
              </a:rPr>
              <a:t> </a:t>
            </a:r>
            <a:r>
              <a:rPr lang="es-ES" sz="1600" b="1" dirty="0" err="1">
                <a:solidFill>
                  <a:schemeClr val="tx1"/>
                </a:solidFill>
                <a:latin typeface="+mn-lt"/>
              </a:rPr>
              <a:t>Commons</a:t>
            </a:r>
            <a:endParaRPr lang="es-ES" sz="1600" b="1" dirty="0">
              <a:solidFill>
                <a:schemeClr val="tx1"/>
              </a:solidFill>
              <a:latin typeface="+mn-lt"/>
            </a:endParaRPr>
          </a:p>
          <a:p>
            <a:pPr algn="ctr">
              <a:lnSpc>
                <a:spcPct val="115000"/>
              </a:lnSpc>
              <a:buClr>
                <a:schemeClr val="dk1"/>
              </a:buClr>
              <a:buSzPts val="1100"/>
            </a:pPr>
            <a:r>
              <a:rPr lang="es-ES" sz="1600" b="1" i="0" dirty="0">
                <a:solidFill>
                  <a:srgbClr val="FFFFFF"/>
                </a:solidFill>
                <a:effectLst/>
                <a:latin typeface="+mn-lt"/>
              </a:rPr>
              <a:t>Atribución-</a:t>
            </a:r>
            <a:r>
              <a:rPr lang="es-ES" sz="1600" b="1" i="0" dirty="0" err="1">
                <a:solidFill>
                  <a:srgbClr val="FFFFFF"/>
                </a:solidFill>
                <a:effectLst/>
                <a:latin typeface="+mn-lt"/>
              </a:rPr>
              <a:t>NoComercial</a:t>
            </a:r>
            <a:r>
              <a:rPr lang="es-ES" sz="1600" b="1" i="0" dirty="0">
                <a:solidFill>
                  <a:srgbClr val="FFFFFF"/>
                </a:solidFill>
                <a:effectLst/>
                <a:latin typeface="+mn-lt"/>
              </a:rPr>
              <a:t>-</a:t>
            </a:r>
            <a:r>
              <a:rPr lang="es-ES" sz="1600" b="1" i="0" dirty="0" err="1">
                <a:solidFill>
                  <a:srgbClr val="FFFFFF"/>
                </a:solidFill>
                <a:effectLst/>
                <a:latin typeface="+mn-lt"/>
              </a:rPr>
              <a:t>SinDerivadas</a:t>
            </a:r>
            <a:r>
              <a:rPr lang="es-ES" sz="1600" b="1" i="0" dirty="0">
                <a:solidFill>
                  <a:srgbClr val="FFFFFF"/>
                </a:solidFill>
                <a:effectLst/>
                <a:latin typeface="+mn-lt"/>
              </a:rPr>
              <a:t> </a:t>
            </a:r>
          </a:p>
          <a:p>
            <a:pPr algn="ctr">
              <a:lnSpc>
                <a:spcPct val="115000"/>
              </a:lnSpc>
              <a:buClr>
                <a:schemeClr val="dk1"/>
              </a:buClr>
              <a:buSzPts val="1100"/>
            </a:pPr>
            <a:r>
              <a:rPr lang="es-ES" sz="1600" b="1" i="0" dirty="0">
                <a:solidFill>
                  <a:srgbClr val="FFFFFF"/>
                </a:solidFill>
                <a:effectLst/>
                <a:latin typeface="+mn-lt"/>
              </a:rPr>
              <a:t>4.0 Internacional (CC BY-NC-ND 4.0)</a:t>
            </a:r>
          </a:p>
          <a:p>
            <a:pPr marL="0" lvl="0" indent="0" algn="ctr" rtl="0">
              <a:lnSpc>
                <a:spcPct val="115000"/>
              </a:lnSpc>
              <a:spcBef>
                <a:spcPts val="0"/>
              </a:spcBef>
              <a:spcAft>
                <a:spcPts val="0"/>
              </a:spcAft>
              <a:buClr>
                <a:schemeClr val="dk1"/>
              </a:buClr>
              <a:buSzPts val="1100"/>
              <a:buFont typeface="Arial"/>
              <a:buNone/>
            </a:pPr>
            <a:endParaRPr sz="1600" u="sng" dirty="0">
              <a:solidFill>
                <a:schemeClr val="hlink"/>
              </a:solidFill>
              <a:latin typeface="+mj-lt"/>
            </a:endParaRPr>
          </a:p>
          <a:p>
            <a:pPr marL="0" lvl="0" indent="0" algn="l" rtl="0">
              <a:lnSpc>
                <a:spcPct val="115000"/>
              </a:lnSpc>
              <a:spcBef>
                <a:spcPts val="0"/>
              </a:spcBef>
              <a:spcAft>
                <a:spcPts val="0"/>
              </a:spcAft>
              <a:buNone/>
            </a:pPr>
            <a:endParaRPr sz="1100" u="sng" dirty="0">
              <a:solidFill>
                <a:schemeClr val="hlink"/>
              </a:solidFill>
            </a:endParaRPr>
          </a:p>
        </p:txBody>
      </p:sp>
      <p:pic>
        <p:nvPicPr>
          <p:cNvPr id="3" name="Imagen 2">
            <a:extLst>
              <a:ext uri="{FF2B5EF4-FFF2-40B4-BE49-F238E27FC236}">
                <a16:creationId xmlns:a16="http://schemas.microsoft.com/office/drawing/2014/main" id="{B7064713-9084-4841-B4D9-923F06621795}"/>
              </a:ext>
            </a:extLst>
          </p:cNvPr>
          <p:cNvPicPr>
            <a:picLocks noChangeAspect="1"/>
          </p:cNvPicPr>
          <p:nvPr/>
        </p:nvPicPr>
        <p:blipFill>
          <a:blip r:embed="rId3"/>
          <a:stretch>
            <a:fillRect/>
          </a:stretch>
        </p:blipFill>
        <p:spPr>
          <a:xfrm>
            <a:off x="492366" y="187435"/>
            <a:ext cx="2488700" cy="871045"/>
          </a:xfrm>
          <a:prstGeom prst="rect">
            <a:avLst/>
          </a:prstGeom>
        </p:spPr>
      </p:pic>
      <p:sp>
        <p:nvSpPr>
          <p:cNvPr id="13" name="CuadroTexto 12">
            <a:extLst>
              <a:ext uri="{FF2B5EF4-FFF2-40B4-BE49-F238E27FC236}">
                <a16:creationId xmlns:a16="http://schemas.microsoft.com/office/drawing/2014/main" id="{A89F9BBA-4727-4E17-8839-8C548CD5310A}"/>
              </a:ext>
            </a:extLst>
          </p:cNvPr>
          <p:cNvSpPr txBox="1"/>
          <p:nvPr/>
        </p:nvSpPr>
        <p:spPr>
          <a:xfrm>
            <a:off x="231862" y="1350557"/>
            <a:ext cx="8701123" cy="892552"/>
          </a:xfrm>
          <a:prstGeom prst="rect">
            <a:avLst/>
          </a:prstGeom>
          <a:noFill/>
        </p:spPr>
        <p:txBody>
          <a:bodyPr wrap="square">
            <a:spAutoFit/>
          </a:bodyPr>
          <a:lstStyle/>
          <a:p>
            <a:pPr algn="ctr" rtl="0"/>
            <a:r>
              <a:rPr lang="es-ES" sz="1800" b="1" i="0" dirty="0">
                <a:solidFill>
                  <a:schemeClr val="tx1"/>
                </a:solidFill>
                <a:effectLst/>
                <a:latin typeface="+mn-lt"/>
              </a:rPr>
              <a:t>Usted es libre de:</a:t>
            </a:r>
          </a:p>
          <a:p>
            <a:pPr algn="ctr" rtl="0"/>
            <a:r>
              <a:rPr lang="es-ES" sz="1800" b="1" i="0" dirty="0">
                <a:solidFill>
                  <a:schemeClr val="tx1"/>
                </a:solidFill>
                <a:effectLst/>
                <a:latin typeface="+mn-lt"/>
              </a:rPr>
              <a:t>Compartir — copiar y redistribuir el material en cualquier medio o formato</a:t>
            </a:r>
          </a:p>
          <a:p>
            <a:pPr algn="ctr"/>
            <a:r>
              <a:rPr lang="es-ES" dirty="0">
                <a:solidFill>
                  <a:schemeClr val="tx1"/>
                </a:solidFill>
                <a:latin typeface="+mn-lt"/>
              </a:rPr>
              <a:t>(</a:t>
            </a:r>
            <a:r>
              <a:rPr lang="es-ES" b="0" i="0" dirty="0">
                <a:solidFill>
                  <a:schemeClr val="tx1"/>
                </a:solidFill>
                <a:effectLst/>
                <a:latin typeface="+mn-lt"/>
              </a:rPr>
              <a:t>La licenciante no puede revocar estas libertades en tanto usted siga los términos de la licencia)</a:t>
            </a:r>
          </a:p>
        </p:txBody>
      </p:sp>
      <p:pic>
        <p:nvPicPr>
          <p:cNvPr id="12" name="Imagen 11" descr="Interfaz de usuario gráfica, Texto, Aplicación, Correo electrónico&#10;&#10;Descripción generada automáticamente">
            <a:extLst>
              <a:ext uri="{FF2B5EF4-FFF2-40B4-BE49-F238E27FC236}">
                <a16:creationId xmlns:a16="http://schemas.microsoft.com/office/drawing/2014/main" id="{91ADAE29-CCD9-448B-8FEE-8925F63C90BC}"/>
              </a:ext>
            </a:extLst>
          </p:cNvPr>
          <p:cNvPicPr>
            <a:picLocks noChangeAspect="1"/>
          </p:cNvPicPr>
          <p:nvPr/>
        </p:nvPicPr>
        <p:blipFill>
          <a:blip r:embed="rId4"/>
          <a:stretch>
            <a:fillRect/>
          </a:stretch>
        </p:blipFill>
        <p:spPr>
          <a:xfrm>
            <a:off x="559931" y="2381976"/>
            <a:ext cx="5190687" cy="4374049"/>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pic>
      <p:sp>
        <p:nvSpPr>
          <p:cNvPr id="2" name="CuadroTexto 1">
            <a:extLst>
              <a:ext uri="{FF2B5EF4-FFF2-40B4-BE49-F238E27FC236}">
                <a16:creationId xmlns:a16="http://schemas.microsoft.com/office/drawing/2014/main" id="{1B26A87B-18CE-491F-A6C1-D4961716AC07}"/>
              </a:ext>
            </a:extLst>
          </p:cNvPr>
          <p:cNvSpPr txBox="1"/>
          <p:nvPr/>
        </p:nvSpPr>
        <p:spPr>
          <a:xfrm>
            <a:off x="6063178" y="2531824"/>
            <a:ext cx="2718869" cy="4016484"/>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s-ES" sz="1500" b="0" i="0" dirty="0">
                <a:solidFill>
                  <a:schemeClr val="bg1">
                    <a:lumMod val="50000"/>
                  </a:schemeClr>
                </a:solidFill>
                <a:effectLst/>
                <a:latin typeface="+mn-lt"/>
              </a:rPr>
              <a:t>“Las Licencias de derechos de autor </a:t>
            </a:r>
            <a:r>
              <a:rPr lang="es-ES" sz="1500" b="0" i="0" dirty="0" err="1">
                <a:solidFill>
                  <a:schemeClr val="bg1">
                    <a:lumMod val="50000"/>
                  </a:schemeClr>
                </a:solidFill>
                <a:effectLst/>
                <a:latin typeface="+mn-lt"/>
              </a:rPr>
              <a:t>Creative</a:t>
            </a:r>
            <a:r>
              <a:rPr lang="es-ES" sz="1500" b="0" i="0" dirty="0">
                <a:solidFill>
                  <a:schemeClr val="bg1">
                    <a:lumMod val="50000"/>
                  </a:schemeClr>
                </a:solidFill>
                <a:effectLst/>
                <a:latin typeface="+mn-lt"/>
              </a:rPr>
              <a:t> </a:t>
            </a:r>
            <a:r>
              <a:rPr lang="es-ES" sz="1500" b="0" i="0" dirty="0" err="1">
                <a:solidFill>
                  <a:schemeClr val="bg1">
                    <a:lumMod val="50000"/>
                  </a:schemeClr>
                </a:solidFill>
                <a:effectLst/>
                <a:latin typeface="+mn-lt"/>
              </a:rPr>
              <a:t>Commons</a:t>
            </a:r>
            <a:r>
              <a:rPr lang="es-ES" sz="1500" b="0" i="0" dirty="0">
                <a:solidFill>
                  <a:schemeClr val="bg1">
                    <a:lumMod val="50000"/>
                  </a:schemeClr>
                </a:solidFill>
                <a:effectLst/>
                <a:latin typeface="+mn-lt"/>
              </a:rPr>
              <a:t> y sus herramientas, forman un equilibrio dentro de la premisa tradicional de "todos los derechos reservados" que las leyes de propiedad intelectual establecen. Nuestras herramientas proporcionan a todo el mundo, desde el creador individual a grandes compañías, así como a las instituciones, una forma simple y estandarizada de otorgar permisos legales a sus obras creativas”. </a:t>
            </a:r>
            <a:r>
              <a:rPr lang="es-ES" sz="1500" b="1" i="0" dirty="0">
                <a:solidFill>
                  <a:schemeClr val="bg1">
                    <a:lumMod val="50000"/>
                  </a:schemeClr>
                </a:solidFill>
                <a:effectLst/>
                <a:latin typeface="+mn-lt"/>
              </a:rPr>
              <a:t>CC</a:t>
            </a:r>
            <a:endParaRPr lang="es-ES" sz="1500" b="1" dirty="0">
              <a:solidFill>
                <a:schemeClr val="bg1">
                  <a:lumMod val="50000"/>
                </a:schemeClr>
              </a:solidFill>
              <a:latin typeface="+mn-lt"/>
            </a:endParaRPr>
          </a:p>
        </p:txBody>
      </p:sp>
    </p:spTree>
    <p:extLst>
      <p:ext uri="{BB962C8B-B14F-4D97-AF65-F5344CB8AC3E}">
        <p14:creationId xmlns:p14="http://schemas.microsoft.com/office/powerpoint/2010/main" val="2855298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13" name="Google Shape;313;p65">
            <a:extLst>
              <a:ext uri="{FF2B5EF4-FFF2-40B4-BE49-F238E27FC236}">
                <a16:creationId xmlns:a16="http://schemas.microsoft.com/office/drawing/2014/main" id="{C5A9793F-8FE0-4F7B-AE78-CBE4323DC7EA}"/>
              </a:ext>
            </a:extLst>
          </p:cNvPr>
          <p:cNvSpPr/>
          <p:nvPr/>
        </p:nvSpPr>
        <p:spPr>
          <a:xfrm>
            <a:off x="0" y="-14867"/>
            <a:ext cx="9155250" cy="69585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6" name="Google Shape;586;p80"/>
          <p:cNvSpPr/>
          <p:nvPr/>
        </p:nvSpPr>
        <p:spPr>
          <a:xfrm>
            <a:off x="406950"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87" name="Google Shape;587;p80"/>
          <p:cNvCxnSpPr/>
          <p:nvPr/>
        </p:nvCxnSpPr>
        <p:spPr>
          <a:xfrm>
            <a:off x="1336726" y="4648402"/>
            <a:ext cx="676200" cy="0"/>
          </a:xfrm>
          <a:prstGeom prst="straightConnector1">
            <a:avLst/>
          </a:prstGeom>
          <a:noFill/>
          <a:ln w="76200" cap="flat" cmpd="sng">
            <a:solidFill>
              <a:srgbClr val="93C01F"/>
            </a:solidFill>
            <a:prstDash val="solid"/>
            <a:round/>
            <a:headEnd type="none" w="med" len="med"/>
            <a:tailEnd type="none" w="med" len="med"/>
          </a:ln>
        </p:spPr>
      </p:cxnSp>
      <p:sp>
        <p:nvSpPr>
          <p:cNvPr id="588" name="Google Shape;588;p80"/>
          <p:cNvSpPr/>
          <p:nvPr/>
        </p:nvSpPr>
        <p:spPr>
          <a:xfrm>
            <a:off x="3635075" y="910194"/>
            <a:ext cx="2352600" cy="24597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9" name="Google Shape;589;p80"/>
          <p:cNvSpPr/>
          <p:nvPr/>
        </p:nvSpPr>
        <p:spPr>
          <a:xfrm>
            <a:off x="6111750" y="910194"/>
            <a:ext cx="2352600" cy="24597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999999"/>
              </a:solidFill>
            </a:endParaRPr>
          </a:p>
        </p:txBody>
      </p:sp>
      <p:sp>
        <p:nvSpPr>
          <p:cNvPr id="590" name="Google Shape;590;p80"/>
          <p:cNvSpPr/>
          <p:nvPr/>
        </p:nvSpPr>
        <p:spPr>
          <a:xfrm>
            <a:off x="3635075" y="3502757"/>
            <a:ext cx="2352600" cy="24597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1" name="Google Shape;591;p80"/>
          <p:cNvSpPr/>
          <p:nvPr/>
        </p:nvSpPr>
        <p:spPr>
          <a:xfrm>
            <a:off x="6111750" y="3502757"/>
            <a:ext cx="2352600" cy="24597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2" name="Google Shape;592;p80"/>
          <p:cNvSpPr txBox="1"/>
          <p:nvPr/>
        </p:nvSpPr>
        <p:spPr>
          <a:xfrm>
            <a:off x="3807201" y="1056838"/>
            <a:ext cx="2017500" cy="20086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b="1" dirty="0">
                <a:solidFill>
                  <a:schemeClr val="tx1"/>
                </a:solidFill>
                <a:latin typeface="Ubuntu"/>
                <a:ea typeface="Ubuntu"/>
                <a:cs typeface="Ubuntu"/>
                <a:sym typeface="Ubuntu"/>
              </a:rPr>
              <a:t>SOFTWARE</a:t>
            </a:r>
            <a:br>
              <a:rPr lang="es" dirty="0">
                <a:solidFill>
                  <a:srgbClr val="999999"/>
                </a:solidFill>
                <a:latin typeface="Ubuntu"/>
                <a:ea typeface="Ubuntu"/>
                <a:cs typeface="Ubuntu"/>
                <a:sym typeface="Ubuntu"/>
              </a:rPr>
            </a:br>
            <a:r>
              <a:rPr lang="es" sz="1330" dirty="0">
                <a:solidFill>
                  <a:srgbClr val="999999"/>
                </a:solidFill>
                <a:latin typeface="Ubuntu"/>
                <a:ea typeface="Ubuntu"/>
                <a:cs typeface="Ubuntu"/>
                <a:sym typeface="Ubuntu"/>
              </a:rPr>
              <a:t>Software de código abierto. Se basa en en la colaboración abierta.</a:t>
            </a:r>
          </a:p>
          <a:p>
            <a:pPr marL="0" lvl="0" indent="0" algn="l" rtl="0">
              <a:spcBef>
                <a:spcPts val="0"/>
              </a:spcBef>
              <a:spcAft>
                <a:spcPts val="0"/>
              </a:spcAft>
              <a:buNone/>
            </a:pPr>
            <a:r>
              <a:rPr lang="es" sz="1330" dirty="0">
                <a:solidFill>
                  <a:srgbClr val="999999"/>
                </a:solidFill>
                <a:latin typeface="Ubuntu"/>
                <a:ea typeface="Ubuntu"/>
                <a:cs typeface="Ubuntu"/>
                <a:sym typeface="Ubuntu"/>
              </a:rPr>
              <a:t>El más utilizado, ál menos en nuestro ámbito es </a:t>
            </a:r>
            <a:r>
              <a:rPr lang="es" sz="1330" b="1" dirty="0">
                <a:solidFill>
                  <a:schemeClr val="tx1"/>
                </a:solidFill>
                <a:latin typeface="Ubuntu"/>
                <a:ea typeface="Ubuntu"/>
                <a:cs typeface="Ubuntu"/>
                <a:sym typeface="Ubuntu"/>
              </a:rPr>
              <a:t>D</a:t>
            </a:r>
            <a:r>
              <a:rPr lang="es-ES" sz="1330" b="1" dirty="0">
                <a:solidFill>
                  <a:schemeClr val="tx1"/>
                </a:solidFill>
                <a:latin typeface="Ubuntu"/>
                <a:ea typeface="Ubuntu"/>
                <a:cs typeface="Ubuntu"/>
                <a:sym typeface="Ubuntu"/>
              </a:rPr>
              <a:t>S</a:t>
            </a:r>
            <a:r>
              <a:rPr lang="es" sz="1330" b="1" dirty="0">
                <a:solidFill>
                  <a:schemeClr val="tx1"/>
                </a:solidFill>
                <a:latin typeface="Ubuntu"/>
                <a:ea typeface="Ubuntu"/>
                <a:cs typeface="Ubuntu"/>
                <a:sym typeface="Ubuntu"/>
              </a:rPr>
              <a:t>pace.</a:t>
            </a:r>
            <a:endParaRPr sz="1330" b="1" dirty="0">
              <a:solidFill>
                <a:schemeClr val="tx1"/>
              </a:solidFill>
              <a:latin typeface="Ubuntu"/>
              <a:ea typeface="Ubuntu"/>
              <a:cs typeface="Ubuntu"/>
              <a:sym typeface="Ubuntu"/>
            </a:endParaRPr>
          </a:p>
        </p:txBody>
      </p:sp>
      <p:sp>
        <p:nvSpPr>
          <p:cNvPr id="593" name="Google Shape;593;p80"/>
          <p:cNvSpPr txBox="1"/>
          <p:nvPr/>
        </p:nvSpPr>
        <p:spPr>
          <a:xfrm>
            <a:off x="6285450" y="1017207"/>
            <a:ext cx="1992900" cy="204829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b="1" dirty="0">
                <a:solidFill>
                  <a:schemeClr val="tx1"/>
                </a:solidFill>
                <a:latin typeface="Ubuntu"/>
                <a:ea typeface="Ubuntu"/>
                <a:cs typeface="Ubuntu"/>
                <a:sym typeface="Ubuntu"/>
              </a:rPr>
              <a:t>OAI-PMH</a:t>
            </a:r>
            <a:br>
              <a:rPr lang="es" dirty="0">
                <a:solidFill>
                  <a:srgbClr val="999999"/>
                </a:solidFill>
                <a:latin typeface="Ubuntu"/>
                <a:ea typeface="Ubuntu"/>
                <a:cs typeface="Ubuntu"/>
                <a:sym typeface="Ubuntu"/>
              </a:rPr>
            </a:br>
            <a:r>
              <a:rPr lang="es" sz="1330" dirty="0">
                <a:solidFill>
                  <a:schemeClr val="tx1"/>
                </a:solidFill>
                <a:latin typeface="Ubuntu"/>
                <a:ea typeface="Ubuntu"/>
                <a:cs typeface="Ubuntu"/>
                <a:sym typeface="Ubuntu"/>
              </a:rPr>
              <a:t>Open Archive Initiative-Protocol for  Metadata Harvesting. </a:t>
            </a:r>
            <a:r>
              <a:rPr lang="es" sz="1330" dirty="0">
                <a:solidFill>
                  <a:srgbClr val="999999"/>
                </a:solidFill>
                <a:latin typeface="Ubuntu"/>
                <a:ea typeface="Ubuntu"/>
                <a:cs typeface="Ubuntu"/>
                <a:sym typeface="Ubuntu"/>
              </a:rPr>
              <a:t>Tiene como misión desarrollar y promover estándares de interoperabilidad para facilar la difusión eficiente de contenidos en Internet.</a:t>
            </a:r>
            <a:endParaRPr sz="1330" dirty="0">
              <a:solidFill>
                <a:srgbClr val="999999"/>
              </a:solidFill>
              <a:latin typeface="Ubuntu"/>
              <a:ea typeface="Ubuntu"/>
              <a:cs typeface="Ubuntu"/>
              <a:sym typeface="Ubuntu"/>
            </a:endParaRPr>
          </a:p>
        </p:txBody>
      </p:sp>
      <p:sp>
        <p:nvSpPr>
          <p:cNvPr id="594" name="Google Shape;594;p80"/>
          <p:cNvSpPr txBox="1"/>
          <p:nvPr/>
        </p:nvSpPr>
        <p:spPr>
          <a:xfrm>
            <a:off x="3801063" y="3649434"/>
            <a:ext cx="2023638" cy="199793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b="1" dirty="0">
                <a:solidFill>
                  <a:schemeClr val="tx1"/>
                </a:solidFill>
                <a:latin typeface="Ubuntu"/>
                <a:ea typeface="Ubuntu"/>
                <a:cs typeface="Ubuntu"/>
                <a:sym typeface="Ubuntu"/>
              </a:rPr>
              <a:t>DUBLIN CORE</a:t>
            </a:r>
            <a:br>
              <a:rPr lang="es" dirty="0">
                <a:solidFill>
                  <a:srgbClr val="B7B7B7"/>
                </a:solidFill>
                <a:latin typeface="Ubuntu"/>
                <a:ea typeface="Ubuntu"/>
                <a:cs typeface="Ubuntu"/>
                <a:sym typeface="Ubuntu"/>
              </a:rPr>
            </a:br>
            <a:r>
              <a:rPr lang="es" sz="1330" dirty="0">
                <a:solidFill>
                  <a:srgbClr val="999999"/>
                </a:solidFill>
                <a:latin typeface="Ubuntu"/>
                <a:ea typeface="Ubuntu"/>
                <a:cs typeface="Ubuntu"/>
                <a:sym typeface="Ubuntu"/>
              </a:rPr>
              <a:t>Modelo de metadatos elaborado y auspiciado por la DCMI.  Incluye 15 definiciones semánticas descriptivas. Es requisito que el estándar OAI-PMH pueda ser codificado en Dublin Core.</a:t>
            </a:r>
            <a:endParaRPr sz="1330" dirty="0">
              <a:solidFill>
                <a:srgbClr val="999999"/>
              </a:solidFill>
              <a:latin typeface="Ubuntu"/>
              <a:ea typeface="Ubuntu"/>
              <a:cs typeface="Ubuntu"/>
              <a:sym typeface="Ubuntu"/>
            </a:endParaRPr>
          </a:p>
        </p:txBody>
      </p:sp>
      <p:sp>
        <p:nvSpPr>
          <p:cNvPr id="595" name="Google Shape;595;p80"/>
          <p:cNvSpPr txBox="1"/>
          <p:nvPr/>
        </p:nvSpPr>
        <p:spPr>
          <a:xfrm>
            <a:off x="6231651" y="3649434"/>
            <a:ext cx="2046699" cy="199793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b="1" dirty="0">
                <a:solidFill>
                  <a:schemeClr val="tx1"/>
                </a:solidFill>
                <a:latin typeface="Ubuntu"/>
                <a:ea typeface="Ubuntu"/>
                <a:cs typeface="Ubuntu"/>
                <a:sym typeface="Ubuntu"/>
              </a:rPr>
              <a:t>IDENTIFICACIÓN</a:t>
            </a:r>
            <a:br>
              <a:rPr lang="es" dirty="0">
                <a:solidFill>
                  <a:srgbClr val="999999"/>
                </a:solidFill>
                <a:latin typeface="Ubuntu"/>
                <a:ea typeface="Ubuntu"/>
                <a:cs typeface="Ubuntu"/>
                <a:sym typeface="Ubuntu"/>
              </a:rPr>
            </a:br>
            <a:r>
              <a:rPr lang="es" sz="1330" b="1" dirty="0">
                <a:solidFill>
                  <a:schemeClr val="tx1"/>
                </a:solidFill>
                <a:latin typeface="Ubuntu"/>
                <a:ea typeface="Ubuntu"/>
                <a:cs typeface="Ubuntu"/>
                <a:sym typeface="Ubuntu"/>
              </a:rPr>
              <a:t>HANDLE: </a:t>
            </a:r>
            <a:r>
              <a:rPr lang="es" sz="1330" dirty="0">
                <a:solidFill>
                  <a:srgbClr val="999999"/>
                </a:solidFill>
                <a:latin typeface="Ubuntu"/>
                <a:ea typeface="Ubuntu"/>
                <a:cs typeface="Ubuntu"/>
                <a:sym typeface="Ubuntu"/>
              </a:rPr>
              <a:t>Identificación persistente, esto es, la URL no váría aunque la página cambie de ubicación</a:t>
            </a:r>
          </a:p>
          <a:p>
            <a:pPr marL="0" lvl="0" indent="0" algn="l" rtl="0">
              <a:spcBef>
                <a:spcPts val="0"/>
              </a:spcBef>
              <a:spcAft>
                <a:spcPts val="0"/>
              </a:spcAft>
              <a:buNone/>
            </a:pPr>
            <a:r>
              <a:rPr lang="es" sz="1330" b="1" dirty="0">
                <a:solidFill>
                  <a:schemeClr val="tx1"/>
                </a:solidFill>
                <a:latin typeface="Ubuntu"/>
                <a:ea typeface="Ubuntu"/>
                <a:cs typeface="Ubuntu"/>
                <a:sym typeface="Ubuntu"/>
              </a:rPr>
              <a:t>DOI:  </a:t>
            </a:r>
            <a:r>
              <a:rPr lang="es" sz="1330" dirty="0">
                <a:solidFill>
                  <a:srgbClr val="999999"/>
                </a:solidFill>
                <a:latin typeface="Ubuntu"/>
                <a:ea typeface="Ubuntu"/>
                <a:cs typeface="Ubuntu"/>
                <a:sym typeface="Ubuntu"/>
              </a:rPr>
              <a:t>Identificador de Objeto Digital, se usa para asignar un número específico.</a:t>
            </a:r>
          </a:p>
        </p:txBody>
      </p:sp>
      <p:sp>
        <p:nvSpPr>
          <p:cNvPr id="596" name="Google Shape;596;p80"/>
          <p:cNvSpPr txBox="1">
            <a:spLocks noGrp="1"/>
          </p:cNvSpPr>
          <p:nvPr>
            <p:ph type="title"/>
          </p:nvPr>
        </p:nvSpPr>
        <p:spPr>
          <a:xfrm>
            <a:off x="576776" y="2391508"/>
            <a:ext cx="2872300" cy="214919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200" dirty="0">
                <a:solidFill>
                  <a:schemeClr val="tx1"/>
                </a:solidFill>
              </a:rPr>
              <a:t>Repositorios</a:t>
            </a:r>
            <a:br>
              <a:rPr lang="es" sz="2200" dirty="0">
                <a:solidFill>
                  <a:schemeClr val="tx1"/>
                </a:solidFill>
              </a:rPr>
            </a:br>
            <a:br>
              <a:rPr lang="es" sz="2200" dirty="0"/>
            </a:br>
            <a:r>
              <a:rPr lang="es" sz="1800" cap="all" dirty="0"/>
              <a:t>Algunos elementos</a:t>
            </a:r>
            <a:br>
              <a:rPr lang="es" sz="1800" cap="all" dirty="0"/>
            </a:br>
            <a:r>
              <a:rPr lang="es" sz="1800" cap="all" dirty="0"/>
              <a:t>QUE DEBEMOS CONOCER</a:t>
            </a:r>
            <a:endParaRPr sz="1000" b="0" dirty="0">
              <a:solidFill>
                <a:schemeClr val="tx1"/>
              </a:solidFill>
              <a:latin typeface="Ubuntu Light"/>
              <a:ea typeface="Ubuntu Light"/>
              <a:cs typeface="Ubuntu Light"/>
              <a:sym typeface="Ubuntu Light"/>
            </a:endParaRPr>
          </a:p>
        </p:txBody>
      </p:sp>
      <p:grpSp>
        <p:nvGrpSpPr>
          <p:cNvPr id="14" name="Google Shape;7363;p101">
            <a:extLst>
              <a:ext uri="{FF2B5EF4-FFF2-40B4-BE49-F238E27FC236}">
                <a16:creationId xmlns:a16="http://schemas.microsoft.com/office/drawing/2014/main" id="{BF3D83A5-0B93-4C58-AF01-399E4B87E2B1}"/>
              </a:ext>
            </a:extLst>
          </p:cNvPr>
          <p:cNvGrpSpPr/>
          <p:nvPr/>
        </p:nvGrpSpPr>
        <p:grpSpPr>
          <a:xfrm>
            <a:off x="1164589" y="1434905"/>
            <a:ext cx="1072173" cy="956603"/>
            <a:chOff x="-32243500" y="2299850"/>
            <a:chExt cx="300900" cy="290275"/>
          </a:xfrm>
        </p:grpSpPr>
        <p:sp>
          <p:nvSpPr>
            <p:cNvPr id="15" name="Google Shape;7364;p101">
              <a:extLst>
                <a:ext uri="{FF2B5EF4-FFF2-40B4-BE49-F238E27FC236}">
                  <a16:creationId xmlns:a16="http://schemas.microsoft.com/office/drawing/2014/main" id="{FD841D8B-332B-4085-BF99-1C4C03546331}"/>
                </a:ext>
              </a:extLst>
            </p:cNvPr>
            <p:cNvSpPr/>
            <p:nvPr/>
          </p:nvSpPr>
          <p:spPr>
            <a:xfrm>
              <a:off x="-32243500" y="2299850"/>
              <a:ext cx="300900" cy="290275"/>
            </a:xfrm>
            <a:custGeom>
              <a:avLst/>
              <a:gdLst/>
              <a:ahLst/>
              <a:cxnLst/>
              <a:rect l="l" t="t" r="r" b="b"/>
              <a:pathLst>
                <a:path w="12036" h="11611" extrusionOk="0">
                  <a:moveTo>
                    <a:pt x="7955" y="654"/>
                  </a:moveTo>
                  <a:cubicBezTo>
                    <a:pt x="8743" y="654"/>
                    <a:pt x="9531" y="946"/>
                    <a:pt x="10114" y="1529"/>
                  </a:cubicBezTo>
                  <a:cubicBezTo>
                    <a:pt x="11311" y="2726"/>
                    <a:pt x="11311" y="4679"/>
                    <a:pt x="10114" y="5876"/>
                  </a:cubicBezTo>
                  <a:cubicBezTo>
                    <a:pt x="9540" y="6450"/>
                    <a:pt x="8752" y="6766"/>
                    <a:pt x="7951" y="6766"/>
                  </a:cubicBezTo>
                  <a:cubicBezTo>
                    <a:pt x="7565" y="6766"/>
                    <a:pt x="7175" y="6692"/>
                    <a:pt x="6806" y="6538"/>
                  </a:cubicBezTo>
                  <a:cubicBezTo>
                    <a:pt x="6759" y="6526"/>
                    <a:pt x="6709" y="6519"/>
                    <a:pt x="6661" y="6519"/>
                  </a:cubicBezTo>
                  <a:cubicBezTo>
                    <a:pt x="6577" y="6519"/>
                    <a:pt x="6499" y="6541"/>
                    <a:pt x="6459" y="6601"/>
                  </a:cubicBezTo>
                  <a:lnTo>
                    <a:pt x="5545" y="7514"/>
                  </a:lnTo>
                  <a:lnTo>
                    <a:pt x="4726" y="7514"/>
                  </a:lnTo>
                  <a:cubicBezTo>
                    <a:pt x="4537" y="7514"/>
                    <a:pt x="4380" y="7672"/>
                    <a:pt x="4380" y="7861"/>
                  </a:cubicBezTo>
                  <a:lnTo>
                    <a:pt x="4380" y="8460"/>
                  </a:lnTo>
                  <a:lnTo>
                    <a:pt x="3907" y="8428"/>
                  </a:lnTo>
                  <a:cubicBezTo>
                    <a:pt x="3813" y="8428"/>
                    <a:pt x="3687" y="8428"/>
                    <a:pt x="3655" y="8491"/>
                  </a:cubicBezTo>
                  <a:cubicBezTo>
                    <a:pt x="3592" y="8554"/>
                    <a:pt x="3529" y="8649"/>
                    <a:pt x="3529" y="8743"/>
                  </a:cubicBezTo>
                  <a:lnTo>
                    <a:pt x="3466" y="9531"/>
                  </a:lnTo>
                  <a:lnTo>
                    <a:pt x="2678" y="9594"/>
                  </a:lnTo>
                  <a:cubicBezTo>
                    <a:pt x="2584" y="9594"/>
                    <a:pt x="2521" y="9657"/>
                    <a:pt x="2426" y="9720"/>
                  </a:cubicBezTo>
                  <a:cubicBezTo>
                    <a:pt x="2395" y="9814"/>
                    <a:pt x="2363" y="9877"/>
                    <a:pt x="2363" y="9972"/>
                  </a:cubicBezTo>
                  <a:lnTo>
                    <a:pt x="2426" y="10665"/>
                  </a:lnTo>
                  <a:lnTo>
                    <a:pt x="2174" y="10949"/>
                  </a:lnTo>
                  <a:lnTo>
                    <a:pt x="694" y="10949"/>
                  </a:lnTo>
                  <a:lnTo>
                    <a:pt x="694" y="9499"/>
                  </a:lnTo>
                  <a:lnTo>
                    <a:pt x="757" y="9499"/>
                  </a:lnTo>
                  <a:lnTo>
                    <a:pt x="5041" y="5215"/>
                  </a:lnTo>
                  <a:cubicBezTo>
                    <a:pt x="5104" y="5120"/>
                    <a:pt x="5167" y="4963"/>
                    <a:pt x="5104" y="4837"/>
                  </a:cubicBezTo>
                  <a:cubicBezTo>
                    <a:pt x="4695" y="3702"/>
                    <a:pt x="4947" y="2411"/>
                    <a:pt x="5797" y="1529"/>
                  </a:cubicBezTo>
                  <a:cubicBezTo>
                    <a:pt x="6380" y="946"/>
                    <a:pt x="7168" y="654"/>
                    <a:pt x="7955" y="654"/>
                  </a:cubicBezTo>
                  <a:close/>
                  <a:moveTo>
                    <a:pt x="7936" y="1"/>
                  </a:moveTo>
                  <a:cubicBezTo>
                    <a:pt x="6971" y="1"/>
                    <a:pt x="6002" y="363"/>
                    <a:pt x="5262" y="1088"/>
                  </a:cubicBezTo>
                  <a:cubicBezTo>
                    <a:pt x="4285" y="2096"/>
                    <a:pt x="3939" y="3576"/>
                    <a:pt x="4380" y="4931"/>
                  </a:cubicBezTo>
                  <a:lnTo>
                    <a:pt x="126" y="9184"/>
                  </a:lnTo>
                  <a:cubicBezTo>
                    <a:pt x="32" y="9247"/>
                    <a:pt x="0" y="9342"/>
                    <a:pt x="0" y="9405"/>
                  </a:cubicBezTo>
                  <a:lnTo>
                    <a:pt x="0" y="11358"/>
                  </a:lnTo>
                  <a:cubicBezTo>
                    <a:pt x="32" y="11453"/>
                    <a:pt x="189" y="11610"/>
                    <a:pt x="379" y="11610"/>
                  </a:cubicBezTo>
                  <a:lnTo>
                    <a:pt x="2332" y="11610"/>
                  </a:lnTo>
                  <a:cubicBezTo>
                    <a:pt x="2395" y="11610"/>
                    <a:pt x="2521" y="11579"/>
                    <a:pt x="2552" y="11516"/>
                  </a:cubicBezTo>
                  <a:lnTo>
                    <a:pt x="3025" y="11043"/>
                  </a:lnTo>
                  <a:cubicBezTo>
                    <a:pt x="3119" y="10949"/>
                    <a:pt x="3151" y="10823"/>
                    <a:pt x="3119" y="10759"/>
                  </a:cubicBezTo>
                  <a:lnTo>
                    <a:pt x="3025" y="10255"/>
                  </a:lnTo>
                  <a:lnTo>
                    <a:pt x="3750" y="10161"/>
                  </a:lnTo>
                  <a:cubicBezTo>
                    <a:pt x="3907" y="10161"/>
                    <a:pt x="4002" y="10003"/>
                    <a:pt x="4065" y="9846"/>
                  </a:cubicBezTo>
                  <a:lnTo>
                    <a:pt x="4128" y="9153"/>
                  </a:lnTo>
                  <a:lnTo>
                    <a:pt x="4663" y="9216"/>
                  </a:lnTo>
                  <a:cubicBezTo>
                    <a:pt x="4726" y="9216"/>
                    <a:pt x="4852" y="9216"/>
                    <a:pt x="4915" y="9153"/>
                  </a:cubicBezTo>
                  <a:cubicBezTo>
                    <a:pt x="5010" y="9058"/>
                    <a:pt x="5041" y="8995"/>
                    <a:pt x="5041" y="8901"/>
                  </a:cubicBezTo>
                  <a:lnTo>
                    <a:pt x="5041" y="8271"/>
                  </a:lnTo>
                  <a:lnTo>
                    <a:pt x="5671" y="8271"/>
                  </a:lnTo>
                  <a:cubicBezTo>
                    <a:pt x="5734" y="8271"/>
                    <a:pt x="5829" y="8239"/>
                    <a:pt x="5892" y="8145"/>
                  </a:cubicBezTo>
                  <a:lnTo>
                    <a:pt x="6774" y="7325"/>
                  </a:lnTo>
                  <a:cubicBezTo>
                    <a:pt x="7153" y="7452"/>
                    <a:pt x="7548" y="7514"/>
                    <a:pt x="7941" y="7514"/>
                  </a:cubicBezTo>
                  <a:cubicBezTo>
                    <a:pt x="8920" y="7514"/>
                    <a:pt x="9889" y="7131"/>
                    <a:pt x="10586" y="6412"/>
                  </a:cubicBezTo>
                  <a:cubicBezTo>
                    <a:pt x="12035" y="4963"/>
                    <a:pt x="12035" y="2568"/>
                    <a:pt x="10586" y="1088"/>
                  </a:cubicBezTo>
                  <a:cubicBezTo>
                    <a:pt x="9862" y="363"/>
                    <a:pt x="8901" y="1"/>
                    <a:pt x="79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365;p101">
              <a:extLst>
                <a:ext uri="{FF2B5EF4-FFF2-40B4-BE49-F238E27FC236}">
                  <a16:creationId xmlns:a16="http://schemas.microsoft.com/office/drawing/2014/main" id="{A9622004-DEEA-413E-97F0-CEAA9CA2FED4}"/>
                </a:ext>
              </a:extLst>
            </p:cNvPr>
            <p:cNvSpPr/>
            <p:nvPr/>
          </p:nvSpPr>
          <p:spPr>
            <a:xfrm>
              <a:off x="-32048175" y="2342775"/>
              <a:ext cx="55950" cy="51025"/>
            </a:xfrm>
            <a:custGeom>
              <a:avLst/>
              <a:gdLst/>
              <a:ahLst/>
              <a:cxnLst/>
              <a:rect l="l" t="t" r="r" b="b"/>
              <a:pathLst>
                <a:path w="2238" h="2041" extrusionOk="0">
                  <a:moveTo>
                    <a:pt x="1119" y="662"/>
                  </a:moveTo>
                  <a:cubicBezTo>
                    <a:pt x="1206" y="662"/>
                    <a:pt x="1292" y="694"/>
                    <a:pt x="1355" y="757"/>
                  </a:cubicBezTo>
                  <a:cubicBezTo>
                    <a:pt x="1481" y="883"/>
                    <a:pt x="1481" y="1135"/>
                    <a:pt x="1355" y="1229"/>
                  </a:cubicBezTo>
                  <a:cubicBezTo>
                    <a:pt x="1292" y="1292"/>
                    <a:pt x="1206" y="1324"/>
                    <a:pt x="1119" y="1324"/>
                  </a:cubicBezTo>
                  <a:cubicBezTo>
                    <a:pt x="1032" y="1324"/>
                    <a:pt x="946" y="1292"/>
                    <a:pt x="883" y="1229"/>
                  </a:cubicBezTo>
                  <a:cubicBezTo>
                    <a:pt x="725" y="1135"/>
                    <a:pt x="725" y="914"/>
                    <a:pt x="883" y="757"/>
                  </a:cubicBezTo>
                  <a:cubicBezTo>
                    <a:pt x="946" y="694"/>
                    <a:pt x="1032" y="662"/>
                    <a:pt x="1119" y="662"/>
                  </a:cubicBezTo>
                  <a:close/>
                  <a:moveTo>
                    <a:pt x="1115" y="1"/>
                  </a:moveTo>
                  <a:cubicBezTo>
                    <a:pt x="851" y="1"/>
                    <a:pt x="584" y="95"/>
                    <a:pt x="379" y="284"/>
                  </a:cubicBezTo>
                  <a:cubicBezTo>
                    <a:pt x="1" y="694"/>
                    <a:pt x="1" y="1355"/>
                    <a:pt x="379" y="1733"/>
                  </a:cubicBezTo>
                  <a:cubicBezTo>
                    <a:pt x="599" y="1938"/>
                    <a:pt x="867" y="2041"/>
                    <a:pt x="1127" y="2041"/>
                  </a:cubicBezTo>
                  <a:cubicBezTo>
                    <a:pt x="1387" y="2041"/>
                    <a:pt x="1639" y="1938"/>
                    <a:pt x="1828" y="1733"/>
                  </a:cubicBezTo>
                  <a:cubicBezTo>
                    <a:pt x="2238" y="1355"/>
                    <a:pt x="2238" y="694"/>
                    <a:pt x="1828" y="284"/>
                  </a:cubicBezTo>
                  <a:cubicBezTo>
                    <a:pt x="1639" y="95"/>
                    <a:pt x="1379" y="1"/>
                    <a:pt x="111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18193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956276" y="4626075"/>
            <a:ext cx="49437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602314" y="324111"/>
            <a:ext cx="3181980" cy="523220"/>
          </a:xfrm>
          <a:prstGeom prst="rect">
            <a:avLst/>
          </a:prstGeom>
          <a:noFill/>
        </p:spPr>
        <p:txBody>
          <a:bodyPr wrap="square" rtlCol="0">
            <a:spAutoFit/>
          </a:bodyPr>
          <a:lstStyle/>
          <a:p>
            <a:r>
              <a:rPr lang="es" sz="2800" b="1" dirty="0">
                <a:solidFill>
                  <a:schemeClr val="bg2"/>
                </a:solidFill>
              </a:rPr>
              <a:t>Ejemplo registro</a:t>
            </a:r>
            <a:endParaRPr lang="es-ES" sz="2800" b="1" dirty="0">
              <a:solidFill>
                <a:schemeClr val="bg2"/>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Imagen 8" descr="Interfaz de usuario gráfica, Texto, Aplicación, Correo electrónico&#10;&#10;Descripción generada automáticamente">
            <a:extLst>
              <a:ext uri="{FF2B5EF4-FFF2-40B4-BE49-F238E27FC236}">
                <a16:creationId xmlns:a16="http://schemas.microsoft.com/office/drawing/2014/main" id="{8BA3E983-E6D0-4042-BF3E-F5F0EE8648BB}"/>
              </a:ext>
            </a:extLst>
          </p:cNvPr>
          <p:cNvPicPr>
            <a:picLocks noChangeAspect="1"/>
          </p:cNvPicPr>
          <p:nvPr/>
        </p:nvPicPr>
        <p:blipFill>
          <a:blip r:embed="rId3"/>
          <a:stretch>
            <a:fillRect/>
          </a:stretch>
        </p:blipFill>
        <p:spPr>
          <a:xfrm>
            <a:off x="602315" y="1035292"/>
            <a:ext cx="7714286" cy="3038095"/>
          </a:xfrm>
          <a:prstGeom prst="rect">
            <a:avLst/>
          </a:prstGeom>
        </p:spPr>
      </p:pic>
      <p:pic>
        <p:nvPicPr>
          <p:cNvPr id="11" name="Imagen 10" descr="Interfaz de usuario gráfica, Texto, Aplicación, Correo electrónico&#10;&#10;Descripción generada automáticamente">
            <a:extLst>
              <a:ext uri="{FF2B5EF4-FFF2-40B4-BE49-F238E27FC236}">
                <a16:creationId xmlns:a16="http://schemas.microsoft.com/office/drawing/2014/main" id="{7616EBEF-B0A6-49EF-9A52-AAB57D7F0621}"/>
              </a:ext>
            </a:extLst>
          </p:cNvPr>
          <p:cNvPicPr>
            <a:picLocks noChangeAspect="1"/>
          </p:cNvPicPr>
          <p:nvPr/>
        </p:nvPicPr>
        <p:blipFill>
          <a:blip r:embed="rId4"/>
          <a:stretch>
            <a:fillRect/>
          </a:stretch>
        </p:blipFill>
        <p:spPr>
          <a:xfrm>
            <a:off x="602315" y="4067222"/>
            <a:ext cx="6838095" cy="2466667"/>
          </a:xfrm>
          <a:prstGeom prst="rect">
            <a:avLst/>
          </a:prstGeom>
        </p:spPr>
      </p:pic>
      <p:sp>
        <p:nvSpPr>
          <p:cNvPr id="12" name="CuadroTexto 11">
            <a:extLst>
              <a:ext uri="{FF2B5EF4-FFF2-40B4-BE49-F238E27FC236}">
                <a16:creationId xmlns:a16="http://schemas.microsoft.com/office/drawing/2014/main" id="{8FA92C18-EC58-48B9-B61F-834513E00F96}"/>
              </a:ext>
            </a:extLst>
          </p:cNvPr>
          <p:cNvSpPr txBox="1"/>
          <p:nvPr/>
        </p:nvSpPr>
        <p:spPr>
          <a:xfrm>
            <a:off x="6633479" y="4461004"/>
            <a:ext cx="2288788" cy="830997"/>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s-ES" sz="1600" b="0" i="0" dirty="0">
                <a:solidFill>
                  <a:schemeClr val="tx1"/>
                </a:solidFill>
                <a:effectLst/>
                <a:latin typeface="+mn-lt"/>
              </a:rPr>
              <a:t>International DOI </a:t>
            </a:r>
            <a:r>
              <a:rPr lang="es-ES" sz="1600" b="0" i="0" dirty="0" err="1">
                <a:solidFill>
                  <a:schemeClr val="tx1"/>
                </a:solidFill>
                <a:effectLst/>
                <a:latin typeface="+mn-lt"/>
              </a:rPr>
              <a:t>Foundation</a:t>
            </a:r>
            <a:endParaRPr lang="es-ES" sz="1600" dirty="0">
              <a:solidFill>
                <a:schemeClr val="tx1"/>
              </a:solidFill>
              <a:latin typeface="+mn-lt"/>
              <a:hlinkClick r:id="rId5">
                <a:extLst>
                  <a:ext uri="{A12FA001-AC4F-418D-AE19-62706E023703}">
                    <ahyp:hlinkClr xmlns:ahyp="http://schemas.microsoft.com/office/drawing/2018/hyperlinkcolor" val="tx"/>
                  </a:ext>
                </a:extLst>
              </a:hlinkClick>
            </a:endParaRPr>
          </a:p>
          <a:p>
            <a:r>
              <a:rPr lang="es-ES" sz="1600" dirty="0">
                <a:solidFill>
                  <a:srgbClr val="93C01F"/>
                </a:solidFill>
                <a:latin typeface="+mn-lt"/>
                <a:hlinkClick r:id="rId5">
                  <a:extLst>
                    <a:ext uri="{A12FA001-AC4F-418D-AE19-62706E023703}">
                      <ahyp:hlinkClr xmlns:ahyp="http://schemas.microsoft.com/office/drawing/2018/hyperlinkcolor" val="tx"/>
                    </a:ext>
                  </a:extLst>
                </a:hlinkClick>
              </a:rPr>
              <a:t>https://www.doi.org/</a:t>
            </a:r>
            <a:endParaRPr lang="es-ES" sz="1600" dirty="0">
              <a:solidFill>
                <a:srgbClr val="93C01F"/>
              </a:solidFill>
              <a:latin typeface="+mn-lt"/>
            </a:endParaRPr>
          </a:p>
        </p:txBody>
      </p:sp>
      <p:sp>
        <p:nvSpPr>
          <p:cNvPr id="10" name="Google Shape;1215;p93">
            <a:extLst>
              <a:ext uri="{FF2B5EF4-FFF2-40B4-BE49-F238E27FC236}">
                <a16:creationId xmlns:a16="http://schemas.microsoft.com/office/drawing/2014/main" id="{94473E80-D8DB-4078-8A77-2E97FCFA7015}"/>
              </a:ext>
            </a:extLst>
          </p:cNvPr>
          <p:cNvSpPr/>
          <p:nvPr/>
        </p:nvSpPr>
        <p:spPr>
          <a:xfrm rot="18588712">
            <a:off x="5742466" y="644363"/>
            <a:ext cx="1038353" cy="2309802"/>
          </a:xfrm>
          <a:custGeom>
            <a:avLst/>
            <a:gdLst/>
            <a:ahLst/>
            <a:cxnLst/>
            <a:rect l="l" t="t" r="r" b="b"/>
            <a:pathLst>
              <a:path w="9171" h="13694" extrusionOk="0">
                <a:moveTo>
                  <a:pt x="0" y="1"/>
                </a:moveTo>
                <a:lnTo>
                  <a:pt x="2399" y="4236"/>
                </a:lnTo>
                <a:lnTo>
                  <a:pt x="2502" y="2996"/>
                </a:lnTo>
                <a:cubicBezTo>
                  <a:pt x="3604" y="3593"/>
                  <a:pt x="4637" y="4305"/>
                  <a:pt x="5613" y="5108"/>
                </a:cubicBezTo>
                <a:cubicBezTo>
                  <a:pt x="6164" y="5567"/>
                  <a:pt x="6669" y="6084"/>
                  <a:pt x="7105" y="6658"/>
                </a:cubicBezTo>
                <a:cubicBezTo>
                  <a:pt x="7518" y="7220"/>
                  <a:pt x="7839" y="7840"/>
                  <a:pt x="7943" y="8483"/>
                </a:cubicBezTo>
                <a:cubicBezTo>
                  <a:pt x="7989" y="8792"/>
                  <a:pt x="7977" y="9114"/>
                  <a:pt x="7908" y="9435"/>
                </a:cubicBezTo>
                <a:cubicBezTo>
                  <a:pt x="7862" y="9596"/>
                  <a:pt x="7816" y="9745"/>
                  <a:pt x="7748" y="9894"/>
                </a:cubicBezTo>
                <a:cubicBezTo>
                  <a:pt x="7679" y="10055"/>
                  <a:pt x="7598" y="10204"/>
                  <a:pt x="7507" y="10353"/>
                </a:cubicBezTo>
                <a:cubicBezTo>
                  <a:pt x="7082" y="10950"/>
                  <a:pt x="6542" y="11455"/>
                  <a:pt x="5923" y="11845"/>
                </a:cubicBezTo>
                <a:cubicBezTo>
                  <a:pt x="5280" y="12270"/>
                  <a:pt x="4591" y="12626"/>
                  <a:pt x="3880" y="12913"/>
                </a:cubicBezTo>
                <a:cubicBezTo>
                  <a:pt x="3157" y="13211"/>
                  <a:pt x="2422" y="13475"/>
                  <a:pt x="1665" y="13693"/>
                </a:cubicBezTo>
                <a:cubicBezTo>
                  <a:pt x="2445" y="13567"/>
                  <a:pt x="3214" y="13406"/>
                  <a:pt x="3983" y="13200"/>
                </a:cubicBezTo>
                <a:cubicBezTo>
                  <a:pt x="4752" y="13005"/>
                  <a:pt x="5509" y="12729"/>
                  <a:pt x="6233" y="12373"/>
                </a:cubicBezTo>
                <a:cubicBezTo>
                  <a:pt x="6600" y="12201"/>
                  <a:pt x="6956" y="11995"/>
                  <a:pt x="7288" y="11754"/>
                </a:cubicBezTo>
                <a:cubicBezTo>
                  <a:pt x="7644" y="11513"/>
                  <a:pt x="7954" y="11226"/>
                  <a:pt x="8241" y="10904"/>
                </a:cubicBezTo>
                <a:cubicBezTo>
                  <a:pt x="8379" y="10732"/>
                  <a:pt x="8517" y="10560"/>
                  <a:pt x="8631" y="10365"/>
                </a:cubicBezTo>
                <a:cubicBezTo>
                  <a:pt x="8746" y="10170"/>
                  <a:pt x="8849" y="9963"/>
                  <a:pt x="8930" y="9757"/>
                </a:cubicBezTo>
                <a:cubicBezTo>
                  <a:pt x="9090" y="9320"/>
                  <a:pt x="9171" y="8861"/>
                  <a:pt x="9159" y="8391"/>
                </a:cubicBezTo>
                <a:cubicBezTo>
                  <a:pt x="9148" y="7932"/>
                  <a:pt x="9079" y="7484"/>
                  <a:pt x="8930" y="7048"/>
                </a:cubicBezTo>
                <a:cubicBezTo>
                  <a:pt x="8792" y="6623"/>
                  <a:pt x="8620" y="6222"/>
                  <a:pt x="8402" y="5843"/>
                </a:cubicBezTo>
                <a:cubicBezTo>
                  <a:pt x="7977" y="5108"/>
                  <a:pt x="7472" y="4420"/>
                  <a:pt x="6898" y="3788"/>
                </a:cubicBezTo>
                <a:cubicBezTo>
                  <a:pt x="6003" y="2824"/>
                  <a:pt x="5027" y="1941"/>
                  <a:pt x="3972" y="1160"/>
                </a:cubicBezTo>
                <a:lnTo>
                  <a:pt x="4982" y="689"/>
                </a:lnTo>
                <a:lnTo>
                  <a:pt x="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CuadroTexto 1">
            <a:extLst>
              <a:ext uri="{FF2B5EF4-FFF2-40B4-BE49-F238E27FC236}">
                <a16:creationId xmlns:a16="http://schemas.microsoft.com/office/drawing/2014/main" id="{60901D04-7816-4A75-BFF7-615ABB1D25D5}"/>
              </a:ext>
            </a:extLst>
          </p:cNvPr>
          <p:cNvSpPr txBox="1"/>
          <p:nvPr/>
        </p:nvSpPr>
        <p:spPr>
          <a:xfrm>
            <a:off x="6633479" y="2554339"/>
            <a:ext cx="2288787" cy="1077218"/>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s-ES" sz="1600" dirty="0" err="1">
                <a:solidFill>
                  <a:schemeClr val="tx1"/>
                </a:solidFill>
                <a:latin typeface="+mn-lt"/>
              </a:rPr>
              <a:t>Corporation</a:t>
            </a:r>
            <a:r>
              <a:rPr lang="es-ES" sz="1600" dirty="0">
                <a:solidFill>
                  <a:schemeClr val="tx1"/>
                </a:solidFill>
                <a:latin typeface="+mn-lt"/>
              </a:rPr>
              <a:t> </a:t>
            </a:r>
            <a:r>
              <a:rPr lang="es-ES" sz="1600" dirty="0" err="1">
                <a:solidFill>
                  <a:schemeClr val="tx1"/>
                </a:solidFill>
                <a:latin typeface="+mn-lt"/>
              </a:rPr>
              <a:t>for</a:t>
            </a:r>
            <a:r>
              <a:rPr lang="es-ES" sz="1600" dirty="0">
                <a:solidFill>
                  <a:schemeClr val="tx1"/>
                </a:solidFill>
                <a:latin typeface="+mn-lt"/>
              </a:rPr>
              <a:t> </a:t>
            </a:r>
            <a:r>
              <a:rPr lang="es-ES" sz="1600" dirty="0" err="1">
                <a:solidFill>
                  <a:schemeClr val="tx1"/>
                </a:solidFill>
                <a:latin typeface="+mn-lt"/>
              </a:rPr>
              <a:t>National</a:t>
            </a:r>
            <a:r>
              <a:rPr lang="es-ES" sz="1600" dirty="0">
                <a:solidFill>
                  <a:schemeClr val="tx1"/>
                </a:solidFill>
                <a:latin typeface="+mn-lt"/>
              </a:rPr>
              <a:t> </a:t>
            </a:r>
            <a:r>
              <a:rPr lang="es-ES" sz="1600" dirty="0" err="1">
                <a:solidFill>
                  <a:schemeClr val="tx1"/>
                </a:solidFill>
                <a:latin typeface="+mn-lt"/>
              </a:rPr>
              <a:t>Research</a:t>
            </a:r>
            <a:r>
              <a:rPr lang="es-ES" sz="1600" dirty="0">
                <a:solidFill>
                  <a:schemeClr val="tx1"/>
                </a:solidFill>
                <a:latin typeface="+mn-lt"/>
              </a:rPr>
              <a:t> </a:t>
            </a:r>
            <a:r>
              <a:rPr lang="es-ES" sz="1600" dirty="0" err="1">
                <a:solidFill>
                  <a:schemeClr val="tx1"/>
                </a:solidFill>
                <a:latin typeface="+mn-lt"/>
              </a:rPr>
              <a:t>Initiatives</a:t>
            </a:r>
            <a:endParaRPr lang="es-ES" sz="1600" dirty="0">
              <a:solidFill>
                <a:schemeClr val="tx1"/>
              </a:solidFill>
              <a:latin typeface="+mn-lt"/>
            </a:endParaRPr>
          </a:p>
          <a:p>
            <a:r>
              <a:rPr lang="es-ES" sz="1600" dirty="0">
                <a:solidFill>
                  <a:srgbClr val="93C01F"/>
                </a:solidFill>
                <a:latin typeface="+mn-lt"/>
              </a:rPr>
              <a:t>http://www.handle.net/</a:t>
            </a:r>
          </a:p>
        </p:txBody>
      </p:sp>
      <p:sp>
        <p:nvSpPr>
          <p:cNvPr id="14" name="Google Shape;1212;p93">
            <a:extLst>
              <a:ext uri="{FF2B5EF4-FFF2-40B4-BE49-F238E27FC236}">
                <a16:creationId xmlns:a16="http://schemas.microsoft.com/office/drawing/2014/main" id="{E0B8F4A5-D5F5-43F6-A427-9880F443F791}"/>
              </a:ext>
            </a:extLst>
          </p:cNvPr>
          <p:cNvSpPr/>
          <p:nvPr/>
        </p:nvSpPr>
        <p:spPr>
          <a:xfrm rot="11158926">
            <a:off x="3087704" y="4536603"/>
            <a:ext cx="3539425" cy="449315"/>
          </a:xfrm>
          <a:custGeom>
            <a:avLst/>
            <a:gdLst/>
            <a:ahLst/>
            <a:cxnLst/>
            <a:rect l="l" t="t" r="r" b="b"/>
            <a:pathLst>
              <a:path w="24424" h="7220" extrusionOk="0">
                <a:moveTo>
                  <a:pt x="17136" y="1"/>
                </a:moveTo>
                <a:lnTo>
                  <a:pt x="18295" y="1171"/>
                </a:lnTo>
                <a:lnTo>
                  <a:pt x="0" y="7220"/>
                </a:lnTo>
                <a:lnTo>
                  <a:pt x="19385" y="4431"/>
                </a:lnTo>
                <a:lnTo>
                  <a:pt x="19385" y="4431"/>
                </a:lnTo>
                <a:lnTo>
                  <a:pt x="19018" y="6003"/>
                </a:lnTo>
                <a:lnTo>
                  <a:pt x="24424" y="1160"/>
                </a:lnTo>
                <a:lnTo>
                  <a:pt x="1713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CuadroTexto 2">
            <a:extLst>
              <a:ext uri="{FF2B5EF4-FFF2-40B4-BE49-F238E27FC236}">
                <a16:creationId xmlns:a16="http://schemas.microsoft.com/office/drawing/2014/main" id="{01A95896-105A-400A-A427-4F01375E714F}"/>
              </a:ext>
            </a:extLst>
          </p:cNvPr>
          <p:cNvSpPr txBox="1"/>
          <p:nvPr/>
        </p:nvSpPr>
        <p:spPr>
          <a:xfrm>
            <a:off x="5089603" y="493678"/>
            <a:ext cx="3832663" cy="307777"/>
          </a:xfrm>
          <a:prstGeom prst="rect">
            <a:avLst/>
          </a:prstGeom>
          <a:noFill/>
        </p:spPr>
        <p:txBody>
          <a:bodyPr wrap="square" rtlCol="0">
            <a:spAutoFit/>
          </a:bodyPr>
          <a:lstStyle/>
          <a:p>
            <a:r>
              <a:rPr lang="es-ES" dirty="0">
                <a:solidFill>
                  <a:schemeClr val="bg1">
                    <a:lumMod val="65000"/>
                  </a:schemeClr>
                </a:solidFill>
              </a:rPr>
              <a:t>http://rua.ua.es/dspace/handle/10045/82404</a:t>
            </a:r>
          </a:p>
        </p:txBody>
      </p:sp>
      <p:sp>
        <p:nvSpPr>
          <p:cNvPr id="13" name="Google Shape;1225;p93">
            <a:extLst>
              <a:ext uri="{FF2B5EF4-FFF2-40B4-BE49-F238E27FC236}">
                <a16:creationId xmlns:a16="http://schemas.microsoft.com/office/drawing/2014/main" id="{3AFE4FF2-272C-4CCE-84FC-367D7BFD2871}"/>
              </a:ext>
            </a:extLst>
          </p:cNvPr>
          <p:cNvSpPr/>
          <p:nvPr/>
        </p:nvSpPr>
        <p:spPr>
          <a:xfrm rot="19106313">
            <a:off x="4362949" y="656282"/>
            <a:ext cx="834936" cy="382098"/>
          </a:xfrm>
          <a:custGeom>
            <a:avLst/>
            <a:gdLst/>
            <a:ahLst/>
            <a:cxnLst/>
            <a:rect l="l" t="t" r="r" b="b"/>
            <a:pathLst>
              <a:path w="9596" h="7393" extrusionOk="0">
                <a:moveTo>
                  <a:pt x="5372" y="1"/>
                </a:moveTo>
                <a:cubicBezTo>
                  <a:pt x="4832" y="12"/>
                  <a:pt x="4316" y="116"/>
                  <a:pt x="3822" y="299"/>
                </a:cubicBezTo>
                <a:cubicBezTo>
                  <a:pt x="3501" y="426"/>
                  <a:pt x="3202" y="575"/>
                  <a:pt x="2927" y="758"/>
                </a:cubicBezTo>
                <a:cubicBezTo>
                  <a:pt x="2640" y="954"/>
                  <a:pt x="2387" y="1172"/>
                  <a:pt x="2158" y="1424"/>
                </a:cubicBezTo>
                <a:cubicBezTo>
                  <a:pt x="1951" y="1654"/>
                  <a:pt x="1779" y="1895"/>
                  <a:pt x="1630" y="2170"/>
                </a:cubicBezTo>
                <a:cubicBezTo>
                  <a:pt x="1366" y="1906"/>
                  <a:pt x="1090" y="678"/>
                  <a:pt x="1090" y="678"/>
                </a:cubicBezTo>
                <a:cubicBezTo>
                  <a:pt x="1090" y="793"/>
                  <a:pt x="0" y="5728"/>
                  <a:pt x="0" y="5728"/>
                </a:cubicBezTo>
                <a:lnTo>
                  <a:pt x="4637" y="3811"/>
                </a:lnTo>
                <a:cubicBezTo>
                  <a:pt x="4603" y="3811"/>
                  <a:pt x="3684" y="3811"/>
                  <a:pt x="3156" y="3479"/>
                </a:cubicBezTo>
                <a:cubicBezTo>
                  <a:pt x="3329" y="3387"/>
                  <a:pt x="3501" y="3283"/>
                  <a:pt x="3673" y="3192"/>
                </a:cubicBezTo>
                <a:cubicBezTo>
                  <a:pt x="3845" y="3088"/>
                  <a:pt x="4017" y="3008"/>
                  <a:pt x="4189" y="2939"/>
                </a:cubicBezTo>
                <a:cubicBezTo>
                  <a:pt x="4350" y="2870"/>
                  <a:pt x="4511" y="2801"/>
                  <a:pt x="4683" y="2756"/>
                </a:cubicBezTo>
                <a:cubicBezTo>
                  <a:pt x="4912" y="2687"/>
                  <a:pt x="5165" y="2652"/>
                  <a:pt x="5406" y="2641"/>
                </a:cubicBezTo>
                <a:cubicBezTo>
                  <a:pt x="5528" y="2627"/>
                  <a:pt x="5650" y="2621"/>
                  <a:pt x="5773" y="2621"/>
                </a:cubicBezTo>
                <a:cubicBezTo>
                  <a:pt x="5960" y="2621"/>
                  <a:pt x="6148" y="2636"/>
                  <a:pt x="6336" y="2664"/>
                </a:cubicBezTo>
                <a:cubicBezTo>
                  <a:pt x="6600" y="2710"/>
                  <a:pt x="6852" y="2790"/>
                  <a:pt x="7105" y="2905"/>
                </a:cubicBezTo>
                <a:cubicBezTo>
                  <a:pt x="7392" y="3054"/>
                  <a:pt x="7655" y="3249"/>
                  <a:pt x="7862" y="3479"/>
                </a:cubicBezTo>
                <a:cubicBezTo>
                  <a:pt x="8103" y="3743"/>
                  <a:pt x="8287" y="4064"/>
                  <a:pt x="8379" y="4408"/>
                </a:cubicBezTo>
                <a:cubicBezTo>
                  <a:pt x="8585" y="5154"/>
                  <a:pt x="8482" y="5958"/>
                  <a:pt x="8092" y="6623"/>
                </a:cubicBezTo>
                <a:cubicBezTo>
                  <a:pt x="7919" y="6922"/>
                  <a:pt x="7701" y="7174"/>
                  <a:pt x="7437" y="7392"/>
                </a:cubicBezTo>
                <a:cubicBezTo>
                  <a:pt x="7782" y="7266"/>
                  <a:pt x="8092" y="7082"/>
                  <a:pt x="8356" y="6853"/>
                </a:cubicBezTo>
                <a:cubicBezTo>
                  <a:pt x="8700" y="6554"/>
                  <a:pt x="8975" y="6199"/>
                  <a:pt x="9170" y="5786"/>
                </a:cubicBezTo>
                <a:cubicBezTo>
                  <a:pt x="9400" y="5326"/>
                  <a:pt x="9538" y="4821"/>
                  <a:pt x="9572" y="4305"/>
                </a:cubicBezTo>
                <a:cubicBezTo>
                  <a:pt x="9595" y="3743"/>
                  <a:pt x="9492" y="3180"/>
                  <a:pt x="9262" y="2664"/>
                </a:cubicBezTo>
                <a:cubicBezTo>
                  <a:pt x="9044" y="2159"/>
                  <a:pt x="8734" y="1700"/>
                  <a:pt x="8344" y="1321"/>
                </a:cubicBezTo>
                <a:cubicBezTo>
                  <a:pt x="7988" y="977"/>
                  <a:pt x="7598" y="690"/>
                  <a:pt x="7162" y="472"/>
                </a:cubicBezTo>
                <a:cubicBezTo>
                  <a:pt x="6818" y="299"/>
                  <a:pt x="6450" y="162"/>
                  <a:pt x="6072" y="81"/>
                </a:cubicBezTo>
                <a:cubicBezTo>
                  <a:pt x="5842" y="35"/>
                  <a:pt x="5601" y="1"/>
                  <a:pt x="537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5" name="Google Shape;9710;p106">
            <a:extLst>
              <a:ext uri="{FF2B5EF4-FFF2-40B4-BE49-F238E27FC236}">
                <a16:creationId xmlns:a16="http://schemas.microsoft.com/office/drawing/2014/main" id="{68ADB4C0-005F-4CE4-A8CA-3ADDB3FA013D}"/>
              </a:ext>
            </a:extLst>
          </p:cNvPr>
          <p:cNvGrpSpPr/>
          <p:nvPr/>
        </p:nvGrpSpPr>
        <p:grpSpPr>
          <a:xfrm>
            <a:off x="4064872" y="430273"/>
            <a:ext cx="552860" cy="523220"/>
            <a:chOff x="2139425" y="2682250"/>
            <a:chExt cx="298550" cy="296150"/>
          </a:xfrm>
        </p:grpSpPr>
        <p:sp>
          <p:nvSpPr>
            <p:cNvPr id="16" name="Google Shape;9711;p106">
              <a:extLst>
                <a:ext uri="{FF2B5EF4-FFF2-40B4-BE49-F238E27FC236}">
                  <a16:creationId xmlns:a16="http://schemas.microsoft.com/office/drawing/2014/main" id="{AB8F4C1F-7578-4F04-AF10-CB28E37D8B3F}"/>
                </a:ext>
              </a:extLst>
            </p:cNvPr>
            <p:cNvSpPr/>
            <p:nvPr/>
          </p:nvSpPr>
          <p:spPr>
            <a:xfrm>
              <a:off x="2139425" y="2787000"/>
              <a:ext cx="159125" cy="191400"/>
            </a:xfrm>
            <a:custGeom>
              <a:avLst/>
              <a:gdLst/>
              <a:ahLst/>
              <a:cxnLst/>
              <a:rect l="l" t="t" r="r" b="b"/>
              <a:pathLst>
                <a:path w="6365" h="7656" extrusionOk="0">
                  <a:moveTo>
                    <a:pt x="3214" y="630"/>
                  </a:moveTo>
                  <a:cubicBezTo>
                    <a:pt x="3813" y="630"/>
                    <a:pt x="4286" y="1103"/>
                    <a:pt x="4286" y="1670"/>
                  </a:cubicBezTo>
                  <a:cubicBezTo>
                    <a:pt x="4286" y="2206"/>
                    <a:pt x="3813" y="2678"/>
                    <a:pt x="3214" y="2678"/>
                  </a:cubicBezTo>
                  <a:cubicBezTo>
                    <a:pt x="2647" y="2678"/>
                    <a:pt x="2175" y="2206"/>
                    <a:pt x="2175" y="1670"/>
                  </a:cubicBezTo>
                  <a:cubicBezTo>
                    <a:pt x="2175" y="1166"/>
                    <a:pt x="2647" y="630"/>
                    <a:pt x="3214" y="630"/>
                  </a:cubicBezTo>
                  <a:close/>
                  <a:moveTo>
                    <a:pt x="3183" y="3403"/>
                  </a:moveTo>
                  <a:cubicBezTo>
                    <a:pt x="4538" y="3403"/>
                    <a:pt x="5609" y="4506"/>
                    <a:pt x="5609" y="5829"/>
                  </a:cubicBezTo>
                  <a:lnTo>
                    <a:pt x="5609" y="6931"/>
                  </a:lnTo>
                  <a:lnTo>
                    <a:pt x="757" y="6931"/>
                  </a:lnTo>
                  <a:lnTo>
                    <a:pt x="757" y="5829"/>
                  </a:lnTo>
                  <a:cubicBezTo>
                    <a:pt x="757" y="4506"/>
                    <a:pt x="1860" y="3403"/>
                    <a:pt x="3183" y="3403"/>
                  </a:cubicBezTo>
                  <a:close/>
                  <a:moveTo>
                    <a:pt x="3183" y="0"/>
                  </a:moveTo>
                  <a:cubicBezTo>
                    <a:pt x="2238" y="0"/>
                    <a:pt x="1419" y="788"/>
                    <a:pt x="1419" y="1733"/>
                  </a:cubicBezTo>
                  <a:cubicBezTo>
                    <a:pt x="1419" y="2206"/>
                    <a:pt x="1608" y="2678"/>
                    <a:pt x="1954" y="2993"/>
                  </a:cubicBezTo>
                  <a:cubicBezTo>
                    <a:pt x="820" y="3466"/>
                    <a:pt x="1" y="4569"/>
                    <a:pt x="1" y="5892"/>
                  </a:cubicBezTo>
                  <a:lnTo>
                    <a:pt x="1" y="7309"/>
                  </a:lnTo>
                  <a:cubicBezTo>
                    <a:pt x="64" y="7498"/>
                    <a:pt x="222" y="7656"/>
                    <a:pt x="442" y="7656"/>
                  </a:cubicBezTo>
                  <a:lnTo>
                    <a:pt x="6018" y="7656"/>
                  </a:lnTo>
                  <a:cubicBezTo>
                    <a:pt x="6207" y="7656"/>
                    <a:pt x="6365" y="7498"/>
                    <a:pt x="6365" y="7309"/>
                  </a:cubicBezTo>
                  <a:lnTo>
                    <a:pt x="6365" y="5892"/>
                  </a:lnTo>
                  <a:cubicBezTo>
                    <a:pt x="6365" y="4569"/>
                    <a:pt x="5546" y="3466"/>
                    <a:pt x="4412" y="2993"/>
                  </a:cubicBezTo>
                  <a:cubicBezTo>
                    <a:pt x="4758" y="2647"/>
                    <a:pt x="4947" y="2206"/>
                    <a:pt x="4947" y="1733"/>
                  </a:cubicBezTo>
                  <a:cubicBezTo>
                    <a:pt x="4947" y="788"/>
                    <a:pt x="4160" y="0"/>
                    <a:pt x="318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712;p106">
              <a:extLst>
                <a:ext uri="{FF2B5EF4-FFF2-40B4-BE49-F238E27FC236}">
                  <a16:creationId xmlns:a16="http://schemas.microsoft.com/office/drawing/2014/main" id="{F363115F-438D-4A5F-A416-A503AF2261B4}"/>
                </a:ext>
              </a:extLst>
            </p:cNvPr>
            <p:cNvSpPr/>
            <p:nvPr/>
          </p:nvSpPr>
          <p:spPr>
            <a:xfrm>
              <a:off x="2280425" y="2682250"/>
              <a:ext cx="157550" cy="155975"/>
            </a:xfrm>
            <a:custGeom>
              <a:avLst/>
              <a:gdLst/>
              <a:ahLst/>
              <a:cxnLst/>
              <a:rect l="l" t="t" r="r" b="b"/>
              <a:pathLst>
                <a:path w="6302" h="6239" extrusionOk="0">
                  <a:moveTo>
                    <a:pt x="3182" y="662"/>
                  </a:moveTo>
                  <a:cubicBezTo>
                    <a:pt x="4506" y="662"/>
                    <a:pt x="5608" y="1764"/>
                    <a:pt x="5608" y="3088"/>
                  </a:cubicBezTo>
                  <a:cubicBezTo>
                    <a:pt x="5577" y="4442"/>
                    <a:pt x="4474" y="5545"/>
                    <a:pt x="3151" y="5545"/>
                  </a:cubicBezTo>
                  <a:cubicBezTo>
                    <a:pt x="2710" y="5545"/>
                    <a:pt x="2300" y="5419"/>
                    <a:pt x="1954" y="5230"/>
                  </a:cubicBezTo>
                  <a:cubicBezTo>
                    <a:pt x="1891" y="5198"/>
                    <a:pt x="1796" y="5198"/>
                    <a:pt x="1733" y="5198"/>
                  </a:cubicBezTo>
                  <a:lnTo>
                    <a:pt x="946" y="5388"/>
                  </a:lnTo>
                  <a:lnTo>
                    <a:pt x="1166" y="4663"/>
                  </a:lnTo>
                  <a:cubicBezTo>
                    <a:pt x="1198" y="4568"/>
                    <a:pt x="1166" y="4474"/>
                    <a:pt x="1135" y="4411"/>
                  </a:cubicBezTo>
                  <a:cubicBezTo>
                    <a:pt x="883" y="4001"/>
                    <a:pt x="725" y="3560"/>
                    <a:pt x="725" y="3088"/>
                  </a:cubicBezTo>
                  <a:cubicBezTo>
                    <a:pt x="725" y="1764"/>
                    <a:pt x="1828" y="662"/>
                    <a:pt x="3182" y="662"/>
                  </a:cubicBezTo>
                  <a:close/>
                  <a:moveTo>
                    <a:pt x="3151" y="0"/>
                  </a:moveTo>
                  <a:cubicBezTo>
                    <a:pt x="1418" y="0"/>
                    <a:pt x="32" y="1418"/>
                    <a:pt x="32" y="3088"/>
                  </a:cubicBezTo>
                  <a:cubicBezTo>
                    <a:pt x="32" y="3655"/>
                    <a:pt x="158" y="4159"/>
                    <a:pt x="410" y="4631"/>
                  </a:cubicBezTo>
                  <a:lnTo>
                    <a:pt x="32" y="5766"/>
                  </a:lnTo>
                  <a:cubicBezTo>
                    <a:pt x="0" y="5892"/>
                    <a:pt x="32" y="6018"/>
                    <a:pt x="95" y="6144"/>
                  </a:cubicBezTo>
                  <a:cubicBezTo>
                    <a:pt x="189" y="6207"/>
                    <a:pt x="315" y="6238"/>
                    <a:pt x="473" y="6238"/>
                  </a:cubicBezTo>
                  <a:lnTo>
                    <a:pt x="1765" y="5923"/>
                  </a:lnTo>
                  <a:cubicBezTo>
                    <a:pt x="2206" y="6175"/>
                    <a:pt x="2678" y="6238"/>
                    <a:pt x="3182" y="6238"/>
                  </a:cubicBezTo>
                  <a:cubicBezTo>
                    <a:pt x="4915" y="6238"/>
                    <a:pt x="6301" y="4820"/>
                    <a:pt x="6301" y="3151"/>
                  </a:cubicBezTo>
                  <a:cubicBezTo>
                    <a:pt x="6238" y="1418"/>
                    <a:pt x="4884" y="0"/>
                    <a:pt x="31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713;p106">
              <a:extLst>
                <a:ext uri="{FF2B5EF4-FFF2-40B4-BE49-F238E27FC236}">
                  <a16:creationId xmlns:a16="http://schemas.microsoft.com/office/drawing/2014/main" id="{6F087118-031D-428D-8594-142CC59883C3}"/>
                </a:ext>
              </a:extLst>
            </p:cNvPr>
            <p:cNvSpPr/>
            <p:nvPr/>
          </p:nvSpPr>
          <p:spPr>
            <a:xfrm>
              <a:off x="2349725" y="2725550"/>
              <a:ext cx="18150" cy="17375"/>
            </a:xfrm>
            <a:custGeom>
              <a:avLst/>
              <a:gdLst/>
              <a:ahLst/>
              <a:cxnLst/>
              <a:rect l="l" t="t" r="r" b="b"/>
              <a:pathLst>
                <a:path w="726" h="695" extrusionOk="0">
                  <a:moveTo>
                    <a:pt x="379" y="1"/>
                  </a:moveTo>
                  <a:cubicBezTo>
                    <a:pt x="158" y="1"/>
                    <a:pt x="1" y="158"/>
                    <a:pt x="1" y="348"/>
                  </a:cubicBezTo>
                  <a:cubicBezTo>
                    <a:pt x="1" y="537"/>
                    <a:pt x="158" y="694"/>
                    <a:pt x="379" y="694"/>
                  </a:cubicBezTo>
                  <a:cubicBezTo>
                    <a:pt x="568" y="694"/>
                    <a:pt x="725" y="537"/>
                    <a:pt x="725" y="348"/>
                  </a:cubicBezTo>
                  <a:cubicBezTo>
                    <a:pt x="725" y="158"/>
                    <a:pt x="568" y="1"/>
                    <a:pt x="37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714;p106">
              <a:extLst>
                <a:ext uri="{FF2B5EF4-FFF2-40B4-BE49-F238E27FC236}">
                  <a16:creationId xmlns:a16="http://schemas.microsoft.com/office/drawing/2014/main" id="{B2AB8211-75C6-4E53-9D3B-E6A287898C9B}"/>
                </a:ext>
              </a:extLst>
            </p:cNvPr>
            <p:cNvSpPr/>
            <p:nvPr/>
          </p:nvSpPr>
          <p:spPr>
            <a:xfrm>
              <a:off x="2349725" y="2751550"/>
              <a:ext cx="18150" cy="52800"/>
            </a:xfrm>
            <a:custGeom>
              <a:avLst/>
              <a:gdLst/>
              <a:ahLst/>
              <a:cxnLst/>
              <a:rect l="l" t="t" r="r" b="b"/>
              <a:pathLst>
                <a:path w="726" h="2112" extrusionOk="0">
                  <a:moveTo>
                    <a:pt x="379" y="1"/>
                  </a:moveTo>
                  <a:cubicBezTo>
                    <a:pt x="158" y="1"/>
                    <a:pt x="1" y="158"/>
                    <a:pt x="1" y="379"/>
                  </a:cubicBezTo>
                  <a:lnTo>
                    <a:pt x="1" y="1733"/>
                  </a:lnTo>
                  <a:cubicBezTo>
                    <a:pt x="1" y="1954"/>
                    <a:pt x="158" y="2111"/>
                    <a:pt x="379" y="2111"/>
                  </a:cubicBezTo>
                  <a:cubicBezTo>
                    <a:pt x="568" y="2111"/>
                    <a:pt x="725" y="1954"/>
                    <a:pt x="725" y="1733"/>
                  </a:cubicBezTo>
                  <a:lnTo>
                    <a:pt x="725" y="379"/>
                  </a:lnTo>
                  <a:cubicBezTo>
                    <a:pt x="725" y="158"/>
                    <a:pt x="568" y="1"/>
                    <a:pt x="37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33531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956276" y="4626075"/>
            <a:ext cx="49437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3215062" y="281907"/>
            <a:ext cx="4785938" cy="523220"/>
          </a:xfrm>
          <a:prstGeom prst="rect">
            <a:avLst/>
          </a:prstGeom>
          <a:noFill/>
        </p:spPr>
        <p:txBody>
          <a:bodyPr wrap="square" rtlCol="0">
            <a:spAutoFit/>
          </a:bodyPr>
          <a:lstStyle/>
          <a:p>
            <a:r>
              <a:rPr lang="es" sz="2800" b="1" dirty="0">
                <a:solidFill>
                  <a:schemeClr val="bg2"/>
                </a:solidFill>
              </a:rPr>
              <a:t>Ejemplos</a:t>
            </a:r>
            <a:endParaRPr lang="es-ES" sz="2800" b="1" dirty="0">
              <a:solidFill>
                <a:schemeClr val="bg2"/>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agen 2" descr="Interfaz de usuario gráfica, Texto, Aplicación, Correo electrónico&#10;&#10;Descripción generada automáticamente">
            <a:extLst>
              <a:ext uri="{FF2B5EF4-FFF2-40B4-BE49-F238E27FC236}">
                <a16:creationId xmlns:a16="http://schemas.microsoft.com/office/drawing/2014/main" id="{E6432C8C-DEDD-4342-A9E8-C86282188380}"/>
              </a:ext>
            </a:extLst>
          </p:cNvPr>
          <p:cNvPicPr>
            <a:picLocks noChangeAspect="1"/>
          </p:cNvPicPr>
          <p:nvPr/>
        </p:nvPicPr>
        <p:blipFill>
          <a:blip r:embed="rId3"/>
          <a:stretch>
            <a:fillRect/>
          </a:stretch>
        </p:blipFill>
        <p:spPr>
          <a:xfrm>
            <a:off x="3178453" y="841187"/>
            <a:ext cx="5785622" cy="3272122"/>
          </a:xfrm>
          <a:prstGeom prst="rect">
            <a:avLst/>
          </a:prstGeom>
        </p:spPr>
      </p:pic>
      <p:pic>
        <p:nvPicPr>
          <p:cNvPr id="6" name="Imagen 5" descr="Interfaz de usuario gráfica, Texto, Aplicación, Correo electrónico&#10;&#10;Descripción generada automáticamente">
            <a:extLst>
              <a:ext uri="{FF2B5EF4-FFF2-40B4-BE49-F238E27FC236}">
                <a16:creationId xmlns:a16="http://schemas.microsoft.com/office/drawing/2014/main" id="{86076E4D-6A92-4043-8F52-6C73C693E414}"/>
              </a:ext>
            </a:extLst>
          </p:cNvPr>
          <p:cNvPicPr>
            <a:picLocks noChangeAspect="1"/>
          </p:cNvPicPr>
          <p:nvPr/>
        </p:nvPicPr>
        <p:blipFill>
          <a:blip r:embed="rId4"/>
          <a:stretch>
            <a:fillRect/>
          </a:stretch>
        </p:blipFill>
        <p:spPr>
          <a:xfrm>
            <a:off x="3197011" y="3429000"/>
            <a:ext cx="5630877" cy="3235663"/>
          </a:xfrm>
          <a:prstGeom prst="rect">
            <a:avLst/>
          </a:prstGeom>
        </p:spPr>
      </p:pic>
      <p:pic>
        <p:nvPicPr>
          <p:cNvPr id="13" name="Imagen 12" descr="Icono&#10;&#10;Descripción generada automáticamente">
            <a:extLst>
              <a:ext uri="{FF2B5EF4-FFF2-40B4-BE49-F238E27FC236}">
                <a16:creationId xmlns:a16="http://schemas.microsoft.com/office/drawing/2014/main" id="{5258992D-9CA4-4BD1-9FC9-F6CF59CF4484}"/>
              </a:ext>
            </a:extLst>
          </p:cNvPr>
          <p:cNvPicPr>
            <a:picLocks noChangeAspect="1"/>
          </p:cNvPicPr>
          <p:nvPr/>
        </p:nvPicPr>
        <p:blipFill>
          <a:blip r:embed="rId5"/>
          <a:stretch>
            <a:fillRect/>
          </a:stretch>
        </p:blipFill>
        <p:spPr>
          <a:xfrm>
            <a:off x="341548" y="271512"/>
            <a:ext cx="1403402" cy="1403402"/>
          </a:xfrm>
          <a:prstGeom prst="rect">
            <a:avLst/>
          </a:prstGeom>
        </p:spPr>
      </p:pic>
      <p:sp>
        <p:nvSpPr>
          <p:cNvPr id="14" name="CuadroTexto 13">
            <a:extLst>
              <a:ext uri="{FF2B5EF4-FFF2-40B4-BE49-F238E27FC236}">
                <a16:creationId xmlns:a16="http://schemas.microsoft.com/office/drawing/2014/main" id="{0D5A94A8-D0B3-48DE-9C0F-DC7943595D01}"/>
              </a:ext>
            </a:extLst>
          </p:cNvPr>
          <p:cNvSpPr txBox="1"/>
          <p:nvPr/>
        </p:nvSpPr>
        <p:spPr>
          <a:xfrm>
            <a:off x="341548" y="3646447"/>
            <a:ext cx="2873514" cy="2831544"/>
          </a:xfrm>
          <a:prstGeom prst="rect">
            <a:avLst/>
          </a:prstGeom>
          <a:noFill/>
        </p:spPr>
        <p:txBody>
          <a:bodyPr wrap="square" rtlCol="0">
            <a:spAutoFit/>
          </a:bodyPr>
          <a:lstStyle/>
          <a:p>
            <a:r>
              <a:rPr lang="es-ES" sz="1800" b="1" dirty="0">
                <a:latin typeface="+mn-lt"/>
              </a:rPr>
              <a:t>DUBLIN CORE</a:t>
            </a:r>
          </a:p>
          <a:p>
            <a:endParaRPr lang="es-ES" sz="1600" b="1" dirty="0">
              <a:latin typeface="+mn-lt"/>
            </a:endParaRPr>
          </a:p>
          <a:p>
            <a:r>
              <a:rPr lang="es-ES" sz="1600" dirty="0">
                <a:solidFill>
                  <a:schemeClr val="tx1">
                    <a:lumMod val="65000"/>
                    <a:lumOff val="35000"/>
                  </a:schemeClr>
                </a:solidFill>
                <a:latin typeface="+mn-lt"/>
              </a:rPr>
              <a:t>Incluye 15 elementos: </a:t>
            </a:r>
          </a:p>
          <a:p>
            <a:r>
              <a:rPr lang="es-ES" sz="1600" dirty="0">
                <a:solidFill>
                  <a:schemeClr val="tx1">
                    <a:lumMod val="65000"/>
                    <a:lumOff val="35000"/>
                  </a:schemeClr>
                </a:solidFill>
                <a:latin typeface="+mn-lt"/>
              </a:rPr>
              <a:t>1. Título 2. Autor o Creador 3. Claves 4. Descripción 5. Editor 6. Otros colaboradores 7. Fecha 8. Tipo de Recurso 9. Formato 10. Identificación del Recurso 11. Fuente 12. Lengua 13. Relación 14. Cobertura 15. Derechos.</a:t>
            </a:r>
          </a:p>
        </p:txBody>
      </p:sp>
    </p:spTree>
    <p:extLst>
      <p:ext uri="{BB962C8B-B14F-4D97-AF65-F5344CB8AC3E}">
        <p14:creationId xmlns:p14="http://schemas.microsoft.com/office/powerpoint/2010/main" val="3112672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22" name="Google Shape;794;p92">
            <a:extLst>
              <a:ext uri="{FF2B5EF4-FFF2-40B4-BE49-F238E27FC236}">
                <a16:creationId xmlns:a16="http://schemas.microsoft.com/office/drawing/2014/main" id="{0AE2A8E0-AA27-44EB-A4B8-918FC29E6A70}"/>
              </a:ext>
            </a:extLst>
          </p:cNvPr>
          <p:cNvSpPr/>
          <p:nvPr/>
        </p:nvSpPr>
        <p:spPr>
          <a:xfrm>
            <a:off x="675248" y="4837652"/>
            <a:ext cx="7807569" cy="1009458"/>
          </a:xfrm>
          <a:prstGeom prst="roundRect">
            <a:avLst>
              <a:gd name="adj" fmla="val 16667"/>
            </a:avLst>
          </a:prstGeom>
          <a:solidFill>
            <a:srgbClr val="F6FF8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s-ES" sz="1400" dirty="0"/>
          </a:p>
        </p:txBody>
      </p:sp>
      <p:sp>
        <p:nvSpPr>
          <p:cNvPr id="21" name="Google Shape;794;p92">
            <a:extLst>
              <a:ext uri="{FF2B5EF4-FFF2-40B4-BE49-F238E27FC236}">
                <a16:creationId xmlns:a16="http://schemas.microsoft.com/office/drawing/2014/main" id="{D7834EBF-59FB-4C49-9B63-534D4A192FAA}"/>
              </a:ext>
            </a:extLst>
          </p:cNvPr>
          <p:cNvSpPr/>
          <p:nvPr/>
        </p:nvSpPr>
        <p:spPr>
          <a:xfrm>
            <a:off x="675248" y="3740296"/>
            <a:ext cx="7807569" cy="1009458"/>
          </a:xfrm>
          <a:prstGeom prst="roundRect">
            <a:avLst>
              <a:gd name="adj" fmla="val 16667"/>
            </a:avLst>
          </a:prstGeom>
          <a:solidFill>
            <a:srgbClr val="F6FF8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s-ES" sz="1400" dirty="0"/>
          </a:p>
        </p:txBody>
      </p:sp>
      <p:sp>
        <p:nvSpPr>
          <p:cNvPr id="20" name="Google Shape;794;p92">
            <a:extLst>
              <a:ext uri="{FF2B5EF4-FFF2-40B4-BE49-F238E27FC236}">
                <a16:creationId xmlns:a16="http://schemas.microsoft.com/office/drawing/2014/main" id="{B9F48D5D-9482-415F-9EF6-88DBAB230297}"/>
              </a:ext>
            </a:extLst>
          </p:cNvPr>
          <p:cNvSpPr/>
          <p:nvPr/>
        </p:nvSpPr>
        <p:spPr>
          <a:xfrm>
            <a:off x="675248" y="2676105"/>
            <a:ext cx="7807569" cy="1009458"/>
          </a:xfrm>
          <a:prstGeom prst="roundRect">
            <a:avLst>
              <a:gd name="adj" fmla="val 16667"/>
            </a:avLst>
          </a:prstGeom>
          <a:solidFill>
            <a:srgbClr val="F6FF8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s-ES" sz="1400" dirty="0"/>
          </a:p>
        </p:txBody>
      </p:sp>
      <p:sp>
        <p:nvSpPr>
          <p:cNvPr id="14" name="Google Shape;794;p92">
            <a:extLst>
              <a:ext uri="{FF2B5EF4-FFF2-40B4-BE49-F238E27FC236}">
                <a16:creationId xmlns:a16="http://schemas.microsoft.com/office/drawing/2014/main" id="{2B1DFDF4-AA12-4D89-BFCB-4414B4E84112}"/>
              </a:ext>
            </a:extLst>
          </p:cNvPr>
          <p:cNvSpPr/>
          <p:nvPr/>
        </p:nvSpPr>
        <p:spPr>
          <a:xfrm>
            <a:off x="675248" y="1593544"/>
            <a:ext cx="7807569" cy="1009458"/>
          </a:xfrm>
          <a:prstGeom prst="roundRect">
            <a:avLst>
              <a:gd name="adj" fmla="val 16667"/>
            </a:avLst>
          </a:prstGeom>
          <a:solidFill>
            <a:srgbClr val="F6FF8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s-ES" sz="1400" dirty="0"/>
          </a:p>
        </p:txBody>
      </p:sp>
      <p:sp>
        <p:nvSpPr>
          <p:cNvPr id="377" name="Google Shape;377;p72"/>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72"/>
          <p:cNvSpPr txBox="1">
            <a:spLocks noGrp="1"/>
          </p:cNvSpPr>
          <p:nvPr>
            <p:ph type="title"/>
          </p:nvPr>
        </p:nvSpPr>
        <p:spPr>
          <a:xfrm>
            <a:off x="0" y="288300"/>
            <a:ext cx="9144000" cy="99954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400" dirty="0"/>
              <a:t>Ejemplos de Agregadores y Recolectores</a:t>
            </a:r>
            <a:endParaRPr sz="2400" dirty="0">
              <a:solidFill>
                <a:srgbClr val="434343"/>
              </a:solidFill>
            </a:endParaRPr>
          </a:p>
        </p:txBody>
      </p:sp>
      <p:sp>
        <p:nvSpPr>
          <p:cNvPr id="379" name="Google Shape;379;p72"/>
          <p:cNvSpPr txBox="1"/>
          <p:nvPr/>
        </p:nvSpPr>
        <p:spPr>
          <a:xfrm>
            <a:off x="5455232" y="2808442"/>
            <a:ext cx="2987528" cy="600918"/>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s-ES" sz="1200" b="1" dirty="0">
                <a:solidFill>
                  <a:srgbClr val="666666"/>
                </a:solidFill>
                <a:latin typeface="+mn-lt"/>
                <a:ea typeface="Ubuntu"/>
                <a:cs typeface="Ubuntu"/>
                <a:sym typeface="Ubuntu"/>
              </a:rPr>
              <a:t>LA REFERENCIA</a:t>
            </a:r>
            <a:endParaRPr sz="1200" b="1" dirty="0">
              <a:solidFill>
                <a:srgbClr val="666666"/>
              </a:solidFill>
              <a:latin typeface="+mn-lt"/>
              <a:ea typeface="Ubuntu"/>
              <a:cs typeface="Ubuntu"/>
              <a:sym typeface="Ubuntu"/>
            </a:endParaRPr>
          </a:p>
          <a:p>
            <a:pPr marL="0" lvl="0" indent="0" algn="r" rtl="0">
              <a:spcBef>
                <a:spcPts val="0"/>
              </a:spcBef>
              <a:spcAft>
                <a:spcPts val="0"/>
              </a:spcAft>
              <a:buClr>
                <a:schemeClr val="dk1"/>
              </a:buClr>
              <a:buSzPts val="1100"/>
              <a:buFont typeface="Arial"/>
              <a:buNone/>
            </a:pPr>
            <a:r>
              <a:rPr lang="es-ES" sz="1200" dirty="0">
                <a:solidFill>
                  <a:srgbClr val="999999"/>
                </a:solidFill>
                <a:latin typeface="+mn-lt"/>
                <a:ea typeface="Ubuntu Light"/>
                <a:cs typeface="Ubuntu Light"/>
                <a:sym typeface="Ubuntu Light"/>
              </a:rPr>
              <a:t>Red de RI de América Latina</a:t>
            </a:r>
          </a:p>
          <a:p>
            <a:pPr marL="0" lvl="0" indent="0" algn="r" rtl="0">
              <a:spcBef>
                <a:spcPts val="0"/>
              </a:spcBef>
              <a:spcAft>
                <a:spcPts val="0"/>
              </a:spcAft>
              <a:buClr>
                <a:schemeClr val="dk1"/>
              </a:buClr>
              <a:buSzPts val="1100"/>
              <a:buFont typeface="Arial"/>
              <a:buNone/>
            </a:pPr>
            <a:r>
              <a:rPr lang="es-ES" sz="1200" dirty="0">
                <a:solidFill>
                  <a:srgbClr val="93C01F"/>
                </a:solidFill>
                <a:latin typeface="+mn-lt"/>
                <a:ea typeface="Ubuntu Light"/>
                <a:cs typeface="Ubuntu Light"/>
                <a:sym typeface="Ubuntu Light"/>
                <a:hlinkClick r:id="rId3">
                  <a:extLst>
                    <a:ext uri="{A12FA001-AC4F-418D-AE19-62706E023703}">
                      <ahyp:hlinkClr xmlns:ahyp="http://schemas.microsoft.com/office/drawing/2018/hyperlinkcolor" val="tx"/>
                    </a:ext>
                  </a:extLst>
                </a:hlinkClick>
              </a:rPr>
              <a:t>http://www.lareferencia.info/es/</a:t>
            </a:r>
            <a:r>
              <a:rPr lang="es-ES" sz="1200" dirty="0">
                <a:solidFill>
                  <a:srgbClr val="93C01F"/>
                </a:solidFill>
                <a:latin typeface="+mn-lt"/>
                <a:ea typeface="Ubuntu Light"/>
                <a:cs typeface="Ubuntu Light"/>
                <a:sym typeface="Ubuntu Light"/>
              </a:rPr>
              <a:t> </a:t>
            </a:r>
            <a:endParaRPr sz="1200" dirty="0">
              <a:solidFill>
                <a:srgbClr val="93C01F"/>
              </a:solidFill>
              <a:latin typeface="+mn-lt"/>
              <a:ea typeface="Ubuntu Light"/>
              <a:cs typeface="Ubuntu Light"/>
              <a:sym typeface="Ubuntu Light"/>
            </a:endParaRPr>
          </a:p>
          <a:p>
            <a:pPr marL="0" lvl="0" indent="0" algn="r" rtl="0">
              <a:spcBef>
                <a:spcPts val="0"/>
              </a:spcBef>
              <a:spcAft>
                <a:spcPts val="0"/>
              </a:spcAft>
              <a:buClr>
                <a:schemeClr val="dk1"/>
              </a:buClr>
              <a:buSzPts val="1100"/>
              <a:buFont typeface="Arial"/>
              <a:buNone/>
            </a:pPr>
            <a:endParaRPr sz="1000" dirty="0">
              <a:solidFill>
                <a:srgbClr val="999999"/>
              </a:solidFill>
              <a:latin typeface="Ubuntu Light"/>
              <a:ea typeface="Ubuntu Light"/>
              <a:cs typeface="Ubuntu Light"/>
              <a:sym typeface="Ubuntu Light"/>
            </a:endParaRPr>
          </a:p>
        </p:txBody>
      </p:sp>
      <p:sp>
        <p:nvSpPr>
          <p:cNvPr id="380" name="Google Shape;380;p72"/>
          <p:cNvSpPr txBox="1"/>
          <p:nvPr/>
        </p:nvSpPr>
        <p:spPr>
          <a:xfrm>
            <a:off x="3918150" y="1676833"/>
            <a:ext cx="4524611" cy="770998"/>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s-ES" sz="1200" b="1" dirty="0">
                <a:solidFill>
                  <a:srgbClr val="666666"/>
                </a:solidFill>
                <a:latin typeface="+mn-lt"/>
                <a:ea typeface="Ubuntu"/>
                <a:cs typeface="Ubuntu"/>
                <a:sym typeface="Ubuntu"/>
              </a:rPr>
              <a:t>RECOLECTA</a:t>
            </a:r>
            <a:endParaRPr sz="1200" b="1" dirty="0">
              <a:solidFill>
                <a:srgbClr val="666666"/>
              </a:solidFill>
              <a:latin typeface="+mn-lt"/>
              <a:ea typeface="Ubuntu"/>
              <a:cs typeface="Ubuntu"/>
              <a:sym typeface="Ubuntu"/>
            </a:endParaRPr>
          </a:p>
          <a:p>
            <a:pPr marL="0" lvl="0" indent="0" algn="r" rtl="0">
              <a:spcBef>
                <a:spcPts val="0"/>
              </a:spcBef>
              <a:spcAft>
                <a:spcPts val="0"/>
              </a:spcAft>
              <a:buClr>
                <a:schemeClr val="dk1"/>
              </a:buClr>
              <a:buSzPts val="1100"/>
              <a:buFont typeface="Arial"/>
              <a:buNone/>
            </a:pPr>
            <a:r>
              <a:rPr lang="es-ES" sz="1200" dirty="0">
                <a:solidFill>
                  <a:srgbClr val="999999"/>
                </a:solidFill>
                <a:latin typeface="+mn-lt"/>
                <a:ea typeface="Ubuntu Light"/>
                <a:cs typeface="Ubuntu Light"/>
                <a:sym typeface="Ubuntu Light"/>
              </a:rPr>
              <a:t>Agregador español de repositorios científicos de acceso abierto</a:t>
            </a:r>
          </a:p>
          <a:p>
            <a:pPr marL="0" lvl="0" indent="0" algn="r" rtl="0">
              <a:spcBef>
                <a:spcPts val="0"/>
              </a:spcBef>
              <a:spcAft>
                <a:spcPts val="0"/>
              </a:spcAft>
              <a:buClr>
                <a:schemeClr val="dk1"/>
              </a:buClr>
              <a:buSzPts val="1100"/>
              <a:buFont typeface="Arial"/>
              <a:buNone/>
            </a:pPr>
            <a:r>
              <a:rPr lang="es-ES" sz="1200" dirty="0">
                <a:solidFill>
                  <a:srgbClr val="93C01F"/>
                </a:solidFill>
                <a:latin typeface="+mn-lt"/>
                <a:ea typeface="Ubuntu Light"/>
                <a:cs typeface="Ubuntu Light"/>
                <a:sym typeface="Ubuntu Light"/>
                <a:hlinkClick r:id="rId4">
                  <a:extLst>
                    <a:ext uri="{A12FA001-AC4F-418D-AE19-62706E023703}">
                      <ahyp:hlinkClr xmlns:ahyp="http://schemas.microsoft.com/office/drawing/2018/hyperlinkcolor" val="tx"/>
                    </a:ext>
                  </a:extLst>
                </a:hlinkClick>
              </a:rPr>
              <a:t>https://recolecta.fecyt.es/</a:t>
            </a:r>
            <a:r>
              <a:rPr lang="es-ES" sz="1200" dirty="0">
                <a:solidFill>
                  <a:srgbClr val="93C01F"/>
                </a:solidFill>
                <a:latin typeface="+mn-lt"/>
                <a:ea typeface="Ubuntu Light"/>
                <a:cs typeface="Ubuntu Light"/>
                <a:sym typeface="Ubuntu Light"/>
              </a:rPr>
              <a:t>  </a:t>
            </a:r>
            <a:endParaRPr sz="1200" dirty="0">
              <a:solidFill>
                <a:srgbClr val="93C01F"/>
              </a:solidFill>
              <a:latin typeface="+mn-lt"/>
              <a:ea typeface="Ubuntu Light"/>
              <a:cs typeface="Ubuntu Light"/>
              <a:sym typeface="Ubuntu Light"/>
            </a:endParaRPr>
          </a:p>
          <a:p>
            <a:pPr marL="0" lvl="0" indent="0" algn="l" rtl="0">
              <a:spcBef>
                <a:spcPts val="0"/>
              </a:spcBef>
              <a:spcAft>
                <a:spcPts val="0"/>
              </a:spcAft>
              <a:buClr>
                <a:schemeClr val="dk1"/>
              </a:buClr>
              <a:buSzPts val="1100"/>
              <a:buFont typeface="Arial"/>
              <a:buNone/>
            </a:pPr>
            <a:endParaRPr sz="1000" dirty="0">
              <a:solidFill>
                <a:srgbClr val="999999"/>
              </a:solidFill>
              <a:latin typeface="Ubuntu Light"/>
              <a:ea typeface="Ubuntu Light"/>
              <a:cs typeface="Ubuntu Light"/>
              <a:sym typeface="Ubuntu Light"/>
            </a:endParaRPr>
          </a:p>
        </p:txBody>
      </p:sp>
      <p:sp>
        <p:nvSpPr>
          <p:cNvPr id="381" name="Google Shape;381;p72"/>
          <p:cNvSpPr txBox="1"/>
          <p:nvPr/>
        </p:nvSpPr>
        <p:spPr>
          <a:xfrm>
            <a:off x="4233900" y="3689004"/>
            <a:ext cx="4194348" cy="1089068"/>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s-ES" sz="1200" b="1" dirty="0">
                <a:solidFill>
                  <a:srgbClr val="666666"/>
                </a:solidFill>
                <a:latin typeface="+mn-lt"/>
                <a:ea typeface="Ubuntu"/>
                <a:cs typeface="Ubuntu"/>
                <a:sym typeface="Ubuntu"/>
              </a:rPr>
              <a:t>HISPANA</a:t>
            </a:r>
            <a:endParaRPr sz="1200" b="1" dirty="0">
              <a:solidFill>
                <a:srgbClr val="666666"/>
              </a:solidFill>
              <a:latin typeface="+mn-lt"/>
              <a:ea typeface="Ubuntu"/>
              <a:cs typeface="Ubuntu"/>
              <a:sym typeface="Ubuntu"/>
            </a:endParaRPr>
          </a:p>
          <a:p>
            <a:pPr marL="0" lvl="0" indent="0" algn="r" rtl="0">
              <a:spcBef>
                <a:spcPts val="0"/>
              </a:spcBef>
              <a:spcAft>
                <a:spcPts val="0"/>
              </a:spcAft>
              <a:buClr>
                <a:schemeClr val="dk1"/>
              </a:buClr>
              <a:buSzPts val="1100"/>
              <a:buFont typeface="Arial"/>
              <a:buNone/>
            </a:pPr>
            <a:r>
              <a:rPr lang="es" sz="1200" dirty="0">
                <a:solidFill>
                  <a:srgbClr val="999999"/>
                </a:solidFill>
                <a:latin typeface="+mn-lt"/>
                <a:ea typeface="Ubuntu Light"/>
                <a:cs typeface="Ubuntu Light"/>
                <a:sym typeface="Ubuntu Light"/>
              </a:rPr>
              <a:t>Portal de acceso al patrimonio digital y agregador nacional de contenidos a EUROPEANA. Reune colecciones de Archivos, Bibliotecas y Museos</a:t>
            </a:r>
          </a:p>
          <a:p>
            <a:pPr marL="0" lvl="0" indent="0" algn="r" rtl="0">
              <a:spcBef>
                <a:spcPts val="0"/>
              </a:spcBef>
              <a:spcAft>
                <a:spcPts val="0"/>
              </a:spcAft>
              <a:buClr>
                <a:schemeClr val="dk1"/>
              </a:buClr>
              <a:buSzPts val="1100"/>
              <a:buFont typeface="Arial"/>
              <a:buNone/>
            </a:pPr>
            <a:r>
              <a:rPr lang="es-ES" sz="1200" dirty="0">
                <a:solidFill>
                  <a:srgbClr val="93C01F"/>
                </a:solidFill>
                <a:latin typeface="+mn-lt"/>
                <a:ea typeface="Ubuntu Light"/>
                <a:cs typeface="Ubuntu Light"/>
                <a:sym typeface="Ubuntu Light"/>
                <a:hlinkClick r:id="rId5">
                  <a:extLst>
                    <a:ext uri="{A12FA001-AC4F-418D-AE19-62706E023703}">
                      <ahyp:hlinkClr xmlns:ahyp="http://schemas.microsoft.com/office/drawing/2018/hyperlinkcolor" val="tx"/>
                    </a:ext>
                  </a:extLst>
                </a:hlinkClick>
              </a:rPr>
              <a:t>https://hispana.mcu.es/</a:t>
            </a:r>
            <a:r>
              <a:rPr lang="es-ES" sz="1200" dirty="0">
                <a:solidFill>
                  <a:srgbClr val="999999"/>
                </a:solidFill>
                <a:latin typeface="+mn-lt"/>
                <a:ea typeface="Ubuntu Light"/>
                <a:cs typeface="Ubuntu Light"/>
                <a:sym typeface="Ubuntu Light"/>
              </a:rPr>
              <a:t> </a:t>
            </a:r>
            <a:endParaRPr sz="1200" dirty="0">
              <a:solidFill>
                <a:srgbClr val="999999"/>
              </a:solidFill>
              <a:latin typeface="+mn-lt"/>
              <a:ea typeface="Ubuntu Light"/>
              <a:cs typeface="Ubuntu Light"/>
              <a:sym typeface="Ubuntu Light"/>
            </a:endParaRPr>
          </a:p>
        </p:txBody>
      </p:sp>
      <p:cxnSp>
        <p:nvCxnSpPr>
          <p:cNvPr id="398" name="Google Shape;398;p72"/>
          <p:cNvCxnSpPr/>
          <p:nvPr/>
        </p:nvCxnSpPr>
        <p:spPr>
          <a:xfrm>
            <a:off x="4233900" y="1434519"/>
            <a:ext cx="676200" cy="0"/>
          </a:xfrm>
          <a:prstGeom prst="straightConnector1">
            <a:avLst/>
          </a:prstGeom>
          <a:noFill/>
          <a:ln w="76200" cap="flat" cmpd="sng">
            <a:solidFill>
              <a:srgbClr val="93C01F"/>
            </a:solidFill>
            <a:prstDash val="solid"/>
            <a:round/>
            <a:headEnd type="none" w="med" len="med"/>
            <a:tailEnd type="none" w="med" len="med"/>
          </a:ln>
        </p:spPr>
      </p:cxnSp>
      <p:pic>
        <p:nvPicPr>
          <p:cNvPr id="3" name="Imagen 2">
            <a:extLst>
              <a:ext uri="{FF2B5EF4-FFF2-40B4-BE49-F238E27FC236}">
                <a16:creationId xmlns:a16="http://schemas.microsoft.com/office/drawing/2014/main" id="{35A9E8E2-0098-42C0-B68D-3C8221ABAB33}"/>
              </a:ext>
            </a:extLst>
          </p:cNvPr>
          <p:cNvPicPr>
            <a:picLocks noChangeAspect="1"/>
          </p:cNvPicPr>
          <p:nvPr/>
        </p:nvPicPr>
        <p:blipFill>
          <a:blip r:embed="rId6"/>
          <a:stretch>
            <a:fillRect/>
          </a:stretch>
        </p:blipFill>
        <p:spPr>
          <a:xfrm>
            <a:off x="920400" y="2828082"/>
            <a:ext cx="2590800" cy="6689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Imagen 4">
            <a:extLst>
              <a:ext uri="{FF2B5EF4-FFF2-40B4-BE49-F238E27FC236}">
                <a16:creationId xmlns:a16="http://schemas.microsoft.com/office/drawing/2014/main" id="{C5786C70-9EFC-451C-BBFC-50C0EEA7F95F}"/>
              </a:ext>
            </a:extLst>
          </p:cNvPr>
          <p:cNvPicPr>
            <a:picLocks noChangeAspect="1"/>
          </p:cNvPicPr>
          <p:nvPr/>
        </p:nvPicPr>
        <p:blipFill>
          <a:blip r:embed="rId7"/>
          <a:stretch>
            <a:fillRect/>
          </a:stretch>
        </p:blipFill>
        <p:spPr>
          <a:xfrm>
            <a:off x="901350" y="1712672"/>
            <a:ext cx="2609850" cy="7524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3097015A-5B44-4A77-A131-2115C6EE049F}"/>
              </a:ext>
            </a:extLst>
          </p:cNvPr>
          <p:cNvPicPr>
            <a:picLocks noChangeAspect="1"/>
          </p:cNvPicPr>
          <p:nvPr/>
        </p:nvPicPr>
        <p:blipFill>
          <a:blip r:embed="rId8"/>
          <a:stretch>
            <a:fillRect/>
          </a:stretch>
        </p:blipFill>
        <p:spPr>
          <a:xfrm>
            <a:off x="920400" y="3892785"/>
            <a:ext cx="2609850" cy="7524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0" name="Google Shape;381;p72">
            <a:extLst>
              <a:ext uri="{FF2B5EF4-FFF2-40B4-BE49-F238E27FC236}">
                <a16:creationId xmlns:a16="http://schemas.microsoft.com/office/drawing/2014/main" id="{3CFF0E44-02B4-40F9-9C4A-401B6DBAC93D}"/>
              </a:ext>
            </a:extLst>
          </p:cNvPr>
          <p:cNvSpPr txBox="1"/>
          <p:nvPr/>
        </p:nvSpPr>
        <p:spPr>
          <a:xfrm>
            <a:off x="4233900" y="4883543"/>
            <a:ext cx="4194348" cy="1089068"/>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s-ES" sz="1200" b="1" dirty="0">
                <a:solidFill>
                  <a:srgbClr val="666666"/>
                </a:solidFill>
                <a:latin typeface="+mn-lt"/>
                <a:ea typeface="Ubuntu"/>
                <a:cs typeface="Ubuntu"/>
                <a:sym typeface="Ubuntu"/>
              </a:rPr>
              <a:t>EUROPEANA</a:t>
            </a:r>
            <a:endParaRPr sz="1200" b="1" dirty="0">
              <a:solidFill>
                <a:srgbClr val="666666"/>
              </a:solidFill>
              <a:latin typeface="+mn-lt"/>
              <a:ea typeface="Ubuntu"/>
              <a:cs typeface="Ubuntu"/>
              <a:sym typeface="Ubuntu"/>
            </a:endParaRPr>
          </a:p>
          <a:p>
            <a:pPr marL="0" lvl="0" indent="0" algn="r" rtl="0">
              <a:spcBef>
                <a:spcPts val="0"/>
              </a:spcBef>
              <a:spcAft>
                <a:spcPts val="0"/>
              </a:spcAft>
              <a:buClr>
                <a:schemeClr val="dk1"/>
              </a:buClr>
              <a:buSzPts val="1100"/>
              <a:buFont typeface="Arial"/>
              <a:buNone/>
            </a:pPr>
            <a:r>
              <a:rPr lang="es" sz="1200" dirty="0">
                <a:solidFill>
                  <a:srgbClr val="999999"/>
                </a:solidFill>
                <a:latin typeface="+mn-lt"/>
                <a:ea typeface="Ubuntu Light"/>
                <a:cs typeface="Ubuntu Light"/>
                <a:sym typeface="Ubuntu Light"/>
              </a:rPr>
              <a:t>Portal de acceso al patrimonio digital y agregador europeo. </a:t>
            </a:r>
          </a:p>
          <a:p>
            <a:pPr marL="0" lvl="0" indent="0" algn="r" rtl="0">
              <a:spcBef>
                <a:spcPts val="0"/>
              </a:spcBef>
              <a:spcAft>
                <a:spcPts val="0"/>
              </a:spcAft>
              <a:buClr>
                <a:schemeClr val="dk1"/>
              </a:buClr>
              <a:buSzPts val="1100"/>
              <a:buFont typeface="Arial"/>
              <a:buNone/>
            </a:pPr>
            <a:r>
              <a:rPr lang="es-ES" sz="1200" dirty="0">
                <a:solidFill>
                  <a:srgbClr val="93C01F"/>
                </a:solidFill>
                <a:latin typeface="+mn-lt"/>
                <a:ea typeface="Ubuntu Light"/>
                <a:cs typeface="Ubuntu Light"/>
                <a:sym typeface="Ubuntu Light"/>
                <a:hlinkClick r:id="rId9">
                  <a:extLst>
                    <a:ext uri="{A12FA001-AC4F-418D-AE19-62706E023703}">
                      <ahyp:hlinkClr xmlns:ahyp="http://schemas.microsoft.com/office/drawing/2018/hyperlinkcolor" val="tx"/>
                    </a:ext>
                  </a:extLst>
                </a:hlinkClick>
              </a:rPr>
              <a:t>https://www.europeana.eu/es</a:t>
            </a:r>
            <a:endParaRPr lang="es-ES" sz="1200" dirty="0">
              <a:solidFill>
                <a:srgbClr val="93C01F"/>
              </a:solidFill>
              <a:latin typeface="+mn-lt"/>
              <a:ea typeface="Ubuntu Light"/>
              <a:cs typeface="Ubuntu Light"/>
              <a:sym typeface="Ubuntu Light"/>
            </a:endParaRPr>
          </a:p>
          <a:p>
            <a:pPr marL="0" lvl="0" indent="0" algn="r" rtl="0">
              <a:spcBef>
                <a:spcPts val="0"/>
              </a:spcBef>
              <a:spcAft>
                <a:spcPts val="0"/>
              </a:spcAft>
              <a:buClr>
                <a:schemeClr val="dk1"/>
              </a:buClr>
              <a:buSzPts val="1100"/>
              <a:buFont typeface="Arial"/>
              <a:buNone/>
            </a:pPr>
            <a:r>
              <a:rPr lang="es-ES" sz="1200" dirty="0">
                <a:solidFill>
                  <a:srgbClr val="93C01F"/>
                </a:solidFill>
                <a:latin typeface="+mn-lt"/>
                <a:ea typeface="Ubuntu Light"/>
                <a:cs typeface="Ubuntu Light"/>
                <a:sym typeface="Ubuntu Light"/>
                <a:hlinkClick r:id="rId10">
                  <a:extLst>
                    <a:ext uri="{A12FA001-AC4F-418D-AE19-62706E023703}">
                      <ahyp:hlinkClr xmlns:ahyp="http://schemas.microsoft.com/office/drawing/2018/hyperlinkcolor" val="tx"/>
                    </a:ext>
                  </a:extLst>
                </a:hlinkClick>
              </a:rPr>
              <a:t>https://classic.europeana.eu/portal/es</a:t>
            </a:r>
            <a:r>
              <a:rPr lang="es-ES" sz="1200" dirty="0">
                <a:solidFill>
                  <a:srgbClr val="93C01F"/>
                </a:solidFill>
                <a:latin typeface="+mn-lt"/>
                <a:ea typeface="Ubuntu Light"/>
                <a:cs typeface="Ubuntu Light"/>
                <a:sym typeface="Ubuntu Light"/>
              </a:rPr>
              <a:t> </a:t>
            </a:r>
            <a:endParaRPr sz="1200" dirty="0">
              <a:solidFill>
                <a:srgbClr val="93C01F"/>
              </a:solidFill>
              <a:latin typeface="+mn-lt"/>
              <a:ea typeface="Ubuntu Light"/>
              <a:cs typeface="Ubuntu Light"/>
              <a:sym typeface="Ubuntu Light"/>
            </a:endParaRPr>
          </a:p>
        </p:txBody>
      </p:sp>
      <p:pic>
        <p:nvPicPr>
          <p:cNvPr id="13" name="Imagen 12" descr="Interfaz de usuario gráfica, Texto, Aplicación, Chat o mensaje de texto&#10;&#10;Descripción generada automáticamente">
            <a:extLst>
              <a:ext uri="{FF2B5EF4-FFF2-40B4-BE49-F238E27FC236}">
                <a16:creationId xmlns:a16="http://schemas.microsoft.com/office/drawing/2014/main" id="{3A68AD5C-212B-455B-AD9E-45A724911653}"/>
              </a:ext>
            </a:extLst>
          </p:cNvPr>
          <p:cNvPicPr>
            <a:picLocks noChangeAspect="1"/>
          </p:cNvPicPr>
          <p:nvPr/>
        </p:nvPicPr>
        <p:blipFill>
          <a:blip r:embed="rId11"/>
          <a:stretch>
            <a:fillRect/>
          </a:stretch>
        </p:blipFill>
        <p:spPr>
          <a:xfrm>
            <a:off x="920400" y="4905431"/>
            <a:ext cx="2609850" cy="8739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200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p:bldP spid="380" grpId="0"/>
      <p:bldP spid="381"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72"/>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72"/>
          <p:cNvSpPr txBox="1">
            <a:spLocks noGrp="1"/>
          </p:cNvSpPr>
          <p:nvPr>
            <p:ph type="title"/>
          </p:nvPr>
        </p:nvSpPr>
        <p:spPr>
          <a:xfrm>
            <a:off x="0" y="288300"/>
            <a:ext cx="9144000" cy="99954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800" dirty="0"/>
              <a:t>Directorios de Repositorios Institucionales</a:t>
            </a:r>
            <a:endParaRPr sz="2800" dirty="0">
              <a:solidFill>
                <a:schemeClr val="accent1"/>
              </a:solidFill>
            </a:endParaRPr>
          </a:p>
        </p:txBody>
      </p:sp>
      <p:cxnSp>
        <p:nvCxnSpPr>
          <p:cNvPr id="398" name="Google Shape;398;p72"/>
          <p:cNvCxnSpPr/>
          <p:nvPr/>
        </p:nvCxnSpPr>
        <p:spPr>
          <a:xfrm>
            <a:off x="4233900" y="1287846"/>
            <a:ext cx="676200" cy="0"/>
          </a:xfrm>
          <a:prstGeom prst="straightConnector1">
            <a:avLst/>
          </a:prstGeom>
          <a:noFill/>
          <a:ln w="76200" cap="flat" cmpd="sng">
            <a:solidFill>
              <a:srgbClr val="93C01F"/>
            </a:solidFill>
            <a:prstDash val="solid"/>
            <a:round/>
            <a:headEnd type="none" w="med" len="med"/>
            <a:tailEnd type="none" w="med" len="med"/>
          </a:ln>
        </p:spPr>
      </p:cxnSp>
      <p:sp>
        <p:nvSpPr>
          <p:cNvPr id="20" name="Google Shape;794;p92">
            <a:extLst>
              <a:ext uri="{FF2B5EF4-FFF2-40B4-BE49-F238E27FC236}">
                <a16:creationId xmlns:a16="http://schemas.microsoft.com/office/drawing/2014/main" id="{8B69DD7D-9AA4-46E5-ADBC-48E4D406B701}"/>
              </a:ext>
            </a:extLst>
          </p:cNvPr>
          <p:cNvSpPr/>
          <p:nvPr/>
        </p:nvSpPr>
        <p:spPr>
          <a:xfrm>
            <a:off x="668215" y="1581193"/>
            <a:ext cx="3808535" cy="1009458"/>
          </a:xfrm>
          <a:prstGeom prst="roundRect">
            <a:avLst>
              <a:gd name="adj" fmla="val 16667"/>
            </a:avLst>
          </a:prstGeom>
          <a:solidFill>
            <a:srgbClr val="F6FF8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lvl="0" algn="ctr"/>
            <a:r>
              <a:rPr lang="en-US" sz="1800" dirty="0"/>
              <a:t>Directory of Open Access Repositories</a:t>
            </a:r>
            <a:r>
              <a:rPr lang="es-ES" sz="1800" dirty="0"/>
              <a:t> - </a:t>
            </a:r>
            <a:r>
              <a:rPr lang="es-ES" sz="1800" b="1" dirty="0" err="1"/>
              <a:t>OpenDOAR</a:t>
            </a:r>
            <a:endParaRPr lang="es-ES" sz="1800" b="1" dirty="0"/>
          </a:p>
          <a:p>
            <a:pPr lvl="0" algn="ctr"/>
            <a:r>
              <a:rPr lang="es-ES" sz="1600" dirty="0">
                <a:solidFill>
                  <a:srgbClr val="93C01F"/>
                </a:solidFill>
                <a:hlinkClick r:id="rId3">
                  <a:extLst>
                    <a:ext uri="{A12FA001-AC4F-418D-AE19-62706E023703}">
                      <ahyp:hlinkClr xmlns:ahyp="http://schemas.microsoft.com/office/drawing/2018/hyperlinkcolor" val="tx"/>
                    </a:ext>
                  </a:extLst>
                </a:hlinkClick>
              </a:rPr>
              <a:t>https://v2.sherpa.ac.uk/opendoar/</a:t>
            </a:r>
            <a:r>
              <a:rPr lang="es-ES" sz="1600" dirty="0">
                <a:solidFill>
                  <a:srgbClr val="93C01F"/>
                </a:solidFill>
              </a:rPr>
              <a:t> </a:t>
            </a:r>
          </a:p>
        </p:txBody>
      </p:sp>
      <p:sp>
        <p:nvSpPr>
          <p:cNvPr id="36" name="Google Shape;794;p92">
            <a:extLst>
              <a:ext uri="{FF2B5EF4-FFF2-40B4-BE49-F238E27FC236}">
                <a16:creationId xmlns:a16="http://schemas.microsoft.com/office/drawing/2014/main" id="{F0361F52-A6CB-4D5D-8CF4-74EB31146AE1}"/>
              </a:ext>
            </a:extLst>
          </p:cNvPr>
          <p:cNvSpPr/>
          <p:nvPr/>
        </p:nvSpPr>
        <p:spPr>
          <a:xfrm>
            <a:off x="4667252" y="1563663"/>
            <a:ext cx="3808535" cy="1009458"/>
          </a:xfrm>
          <a:prstGeom prst="roundRect">
            <a:avLst>
              <a:gd name="adj" fmla="val 16667"/>
            </a:avLst>
          </a:prstGeom>
          <a:solidFill>
            <a:srgbClr val="F6FF8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S" sz="1800" dirty="0" err="1"/>
              <a:t>Registry</a:t>
            </a:r>
            <a:r>
              <a:rPr lang="es-ES" sz="1800" dirty="0"/>
              <a:t> </a:t>
            </a:r>
            <a:r>
              <a:rPr lang="es-ES" sz="1800" dirty="0" err="1"/>
              <a:t>of</a:t>
            </a:r>
            <a:r>
              <a:rPr lang="es-ES" sz="1800" dirty="0"/>
              <a:t> Open Access </a:t>
            </a:r>
            <a:r>
              <a:rPr lang="es-ES" sz="1800" dirty="0" err="1"/>
              <a:t>Repositories</a:t>
            </a:r>
            <a:r>
              <a:rPr lang="es-ES" sz="1800" dirty="0"/>
              <a:t> - </a:t>
            </a:r>
            <a:r>
              <a:rPr lang="es-ES" sz="1800" b="1" dirty="0"/>
              <a:t>ROAR</a:t>
            </a:r>
          </a:p>
          <a:p>
            <a:pPr marL="0" lvl="0" indent="0" algn="ctr" rtl="0">
              <a:spcBef>
                <a:spcPts val="0"/>
              </a:spcBef>
              <a:spcAft>
                <a:spcPts val="0"/>
              </a:spcAft>
              <a:buNone/>
            </a:pPr>
            <a:r>
              <a:rPr lang="es-ES" sz="1600" dirty="0">
                <a:solidFill>
                  <a:srgbClr val="93C01F"/>
                </a:solidFill>
                <a:hlinkClick r:id="rId4">
                  <a:extLst>
                    <a:ext uri="{A12FA001-AC4F-418D-AE19-62706E023703}">
                      <ahyp:hlinkClr xmlns:ahyp="http://schemas.microsoft.com/office/drawing/2018/hyperlinkcolor" val="tx"/>
                    </a:ext>
                  </a:extLst>
                </a:hlinkClick>
              </a:rPr>
              <a:t>http://roar.eprints.org/</a:t>
            </a:r>
            <a:r>
              <a:rPr lang="es-ES" sz="1600" dirty="0">
                <a:solidFill>
                  <a:srgbClr val="93C01F"/>
                </a:solidFill>
              </a:rPr>
              <a:t> </a:t>
            </a:r>
          </a:p>
        </p:txBody>
      </p:sp>
      <mc:AlternateContent xmlns:mc="http://schemas.openxmlformats.org/markup-compatibility/2006" xmlns:p14="http://schemas.microsoft.com/office/powerpoint/2010/main">
        <mc:Choice Requires="p14">
          <p:contentPart p14:bwMode="auto" r:id="rId5">
            <p14:nvContentPartPr>
              <p14:cNvPr id="11" name="Entrada de lápiz 10">
                <a:extLst>
                  <a:ext uri="{FF2B5EF4-FFF2-40B4-BE49-F238E27FC236}">
                    <a16:creationId xmlns:a16="http://schemas.microsoft.com/office/drawing/2014/main" id="{9861C27F-F69C-445C-A9BE-5087A93485F6}"/>
                  </a:ext>
                </a:extLst>
              </p14:cNvPr>
              <p14:cNvContentPartPr/>
              <p14:nvPr/>
            </p14:nvContentPartPr>
            <p14:xfrm>
              <a:off x="-2738998" y="4422595"/>
              <a:ext cx="2508120" cy="29880"/>
            </p14:xfrm>
          </p:contentPart>
        </mc:Choice>
        <mc:Fallback xmlns="">
          <p:pic>
            <p:nvPicPr>
              <p:cNvPr id="11" name="Entrada de lápiz 10">
                <a:extLst>
                  <a:ext uri="{FF2B5EF4-FFF2-40B4-BE49-F238E27FC236}">
                    <a16:creationId xmlns:a16="http://schemas.microsoft.com/office/drawing/2014/main" id="{9861C27F-F69C-445C-A9BE-5087A93485F6}"/>
                  </a:ext>
                </a:extLst>
              </p:cNvPr>
              <p:cNvPicPr/>
              <p:nvPr/>
            </p:nvPicPr>
            <p:blipFill>
              <a:blip r:embed="rId6"/>
              <a:stretch>
                <a:fillRect/>
              </a:stretch>
            </p:blipFill>
            <p:spPr>
              <a:xfrm>
                <a:off x="-2792998" y="4314595"/>
                <a:ext cx="2615760" cy="245520"/>
              </a:xfrm>
              <a:prstGeom prst="rect">
                <a:avLst/>
              </a:prstGeom>
            </p:spPr>
          </p:pic>
        </mc:Fallback>
      </mc:AlternateContent>
      <p:sp>
        <p:nvSpPr>
          <p:cNvPr id="18" name="Google Shape;745;p89">
            <a:extLst>
              <a:ext uri="{FF2B5EF4-FFF2-40B4-BE49-F238E27FC236}">
                <a16:creationId xmlns:a16="http://schemas.microsoft.com/office/drawing/2014/main" id="{907548DE-0790-44EF-AE22-98876194C941}"/>
              </a:ext>
            </a:extLst>
          </p:cNvPr>
          <p:cNvSpPr/>
          <p:nvPr/>
        </p:nvSpPr>
        <p:spPr>
          <a:xfrm>
            <a:off x="668214" y="3429000"/>
            <a:ext cx="1470075" cy="1306521"/>
          </a:xfrm>
          <a:prstGeom prst="roundRect">
            <a:avLst>
              <a:gd name="adj" fmla="val 16667"/>
            </a:avLst>
          </a:prstGeom>
          <a:solidFill>
            <a:srgbClr val="D6D64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 name="CuadroTexto 16">
            <a:extLst>
              <a:ext uri="{FF2B5EF4-FFF2-40B4-BE49-F238E27FC236}">
                <a16:creationId xmlns:a16="http://schemas.microsoft.com/office/drawing/2014/main" id="{708CDE13-5AC4-407F-9263-ECE13F67F76D}"/>
              </a:ext>
            </a:extLst>
          </p:cNvPr>
          <p:cNvSpPr txBox="1"/>
          <p:nvPr/>
        </p:nvSpPr>
        <p:spPr>
          <a:xfrm>
            <a:off x="608424" y="3642625"/>
            <a:ext cx="1529865" cy="954107"/>
          </a:xfrm>
          <a:prstGeom prst="rect">
            <a:avLst/>
          </a:prstGeom>
          <a:noFill/>
        </p:spPr>
        <p:txBody>
          <a:bodyPr wrap="square" rtlCol="0">
            <a:spAutoFit/>
          </a:bodyPr>
          <a:lstStyle/>
          <a:p>
            <a:pPr algn="ctr"/>
            <a:r>
              <a:rPr lang="es-ES" b="1" dirty="0">
                <a:solidFill>
                  <a:schemeClr val="bg1"/>
                </a:solidFill>
              </a:rPr>
              <a:t>Repositorios Institucionales</a:t>
            </a:r>
          </a:p>
          <a:p>
            <a:pPr algn="ctr"/>
            <a:endParaRPr lang="es-ES" b="1" dirty="0">
              <a:solidFill>
                <a:schemeClr val="bg1"/>
              </a:solidFill>
            </a:endParaRPr>
          </a:p>
          <a:p>
            <a:pPr algn="ctr"/>
            <a:r>
              <a:rPr lang="es-ES" b="1" dirty="0">
                <a:solidFill>
                  <a:schemeClr val="bg1"/>
                </a:solidFill>
              </a:rPr>
              <a:t>4.979</a:t>
            </a:r>
          </a:p>
        </p:txBody>
      </p:sp>
      <p:sp>
        <p:nvSpPr>
          <p:cNvPr id="19" name="Google Shape;745;p89">
            <a:extLst>
              <a:ext uri="{FF2B5EF4-FFF2-40B4-BE49-F238E27FC236}">
                <a16:creationId xmlns:a16="http://schemas.microsoft.com/office/drawing/2014/main" id="{5644371E-F54D-45FC-A9D8-61A2F7CD4F1C}"/>
              </a:ext>
            </a:extLst>
          </p:cNvPr>
          <p:cNvSpPr/>
          <p:nvPr/>
        </p:nvSpPr>
        <p:spPr>
          <a:xfrm>
            <a:off x="668214" y="4856611"/>
            <a:ext cx="1470075" cy="1306521"/>
          </a:xfrm>
          <a:prstGeom prst="roundRect">
            <a:avLst>
              <a:gd name="adj" fmla="val 16667"/>
            </a:avLst>
          </a:prstGeom>
          <a:solidFill>
            <a:srgbClr val="D6D64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 name="CuadroTexto 1">
            <a:extLst>
              <a:ext uri="{FF2B5EF4-FFF2-40B4-BE49-F238E27FC236}">
                <a16:creationId xmlns:a16="http://schemas.microsoft.com/office/drawing/2014/main" id="{58164B32-8EA6-44EC-BF3A-0A5EC51380FA}"/>
              </a:ext>
            </a:extLst>
          </p:cNvPr>
          <p:cNvSpPr txBox="1"/>
          <p:nvPr/>
        </p:nvSpPr>
        <p:spPr>
          <a:xfrm>
            <a:off x="743333" y="4962803"/>
            <a:ext cx="1394956" cy="1200329"/>
          </a:xfrm>
          <a:prstGeom prst="rect">
            <a:avLst/>
          </a:prstGeom>
          <a:noFill/>
        </p:spPr>
        <p:txBody>
          <a:bodyPr wrap="square" rtlCol="0">
            <a:spAutoFit/>
          </a:bodyPr>
          <a:lstStyle/>
          <a:p>
            <a:pPr algn="ctr"/>
            <a:r>
              <a:rPr lang="es-ES" b="1" dirty="0">
                <a:solidFill>
                  <a:schemeClr val="bg1"/>
                </a:solidFill>
              </a:rPr>
              <a:t>ROA</a:t>
            </a:r>
          </a:p>
          <a:p>
            <a:pPr algn="ctr"/>
            <a:r>
              <a:rPr lang="es-ES" b="1" dirty="0">
                <a:solidFill>
                  <a:schemeClr val="bg1"/>
                </a:solidFill>
              </a:rPr>
              <a:t>Repositorios Objetos de Aprendizaje</a:t>
            </a:r>
          </a:p>
          <a:p>
            <a:pPr algn="ctr"/>
            <a:r>
              <a:rPr lang="es-ES" sz="1600" b="1" dirty="0">
                <a:solidFill>
                  <a:schemeClr val="bg1"/>
                </a:solidFill>
              </a:rPr>
              <a:t>783 </a:t>
            </a:r>
          </a:p>
        </p:txBody>
      </p:sp>
      <p:sp>
        <p:nvSpPr>
          <p:cNvPr id="21" name="Google Shape;754;p89">
            <a:extLst>
              <a:ext uri="{FF2B5EF4-FFF2-40B4-BE49-F238E27FC236}">
                <a16:creationId xmlns:a16="http://schemas.microsoft.com/office/drawing/2014/main" id="{9299A709-0347-41BB-B3C2-D8736BB9B273}"/>
              </a:ext>
            </a:extLst>
          </p:cNvPr>
          <p:cNvSpPr/>
          <p:nvPr/>
        </p:nvSpPr>
        <p:spPr>
          <a:xfrm>
            <a:off x="2872166" y="3439884"/>
            <a:ext cx="1470075" cy="1306520"/>
          </a:xfrm>
          <a:prstGeom prst="roundRect">
            <a:avLst>
              <a:gd name="adj" fmla="val 16667"/>
            </a:avLst>
          </a:prstGeom>
          <a:solidFill>
            <a:srgbClr val="F6FF8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24" name="Google Shape;1027;p93">
            <a:extLst>
              <a:ext uri="{FF2B5EF4-FFF2-40B4-BE49-F238E27FC236}">
                <a16:creationId xmlns:a16="http://schemas.microsoft.com/office/drawing/2014/main" id="{E3DFF36F-AB57-41DD-934A-484B73C99FC8}"/>
              </a:ext>
            </a:extLst>
          </p:cNvPr>
          <p:cNvGrpSpPr/>
          <p:nvPr/>
        </p:nvGrpSpPr>
        <p:grpSpPr>
          <a:xfrm>
            <a:off x="2372059" y="4005806"/>
            <a:ext cx="299113" cy="272794"/>
            <a:chOff x="4659775" y="2072775"/>
            <a:chExt cx="74325" cy="28700"/>
          </a:xfrm>
        </p:grpSpPr>
        <p:sp>
          <p:nvSpPr>
            <p:cNvPr id="25" name="Google Shape;1028;p93">
              <a:extLst>
                <a:ext uri="{FF2B5EF4-FFF2-40B4-BE49-F238E27FC236}">
                  <a16:creationId xmlns:a16="http://schemas.microsoft.com/office/drawing/2014/main" id="{CBD9BC37-6171-4057-8911-68E9D247164E}"/>
                </a:ext>
              </a:extLst>
            </p:cNvPr>
            <p:cNvSpPr/>
            <p:nvPr/>
          </p:nvSpPr>
          <p:spPr>
            <a:xfrm>
              <a:off x="4659775" y="2072775"/>
              <a:ext cx="38075" cy="28700"/>
            </a:xfrm>
            <a:custGeom>
              <a:avLst/>
              <a:gdLst/>
              <a:ahLst/>
              <a:cxnLst/>
              <a:rect l="l" t="t" r="r" b="b"/>
              <a:pathLst>
                <a:path w="1523" h="1148" extrusionOk="0">
                  <a:moveTo>
                    <a:pt x="1" y="0"/>
                  </a:moveTo>
                  <a:lnTo>
                    <a:pt x="578" y="570"/>
                  </a:lnTo>
                  <a:lnTo>
                    <a:pt x="1" y="1147"/>
                  </a:lnTo>
                  <a:lnTo>
                    <a:pt x="945" y="1147"/>
                  </a:lnTo>
                  <a:lnTo>
                    <a:pt x="1522" y="570"/>
                  </a:lnTo>
                  <a:lnTo>
                    <a:pt x="945"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29;p93">
              <a:extLst>
                <a:ext uri="{FF2B5EF4-FFF2-40B4-BE49-F238E27FC236}">
                  <a16:creationId xmlns:a16="http://schemas.microsoft.com/office/drawing/2014/main" id="{CEFDDE87-A0C9-4993-94B8-4D6EDDD5668D}"/>
                </a:ext>
              </a:extLst>
            </p:cNvPr>
            <p:cNvSpPr/>
            <p:nvPr/>
          </p:nvSpPr>
          <p:spPr>
            <a:xfrm>
              <a:off x="4691875" y="2072775"/>
              <a:ext cx="24550" cy="28700"/>
            </a:xfrm>
            <a:custGeom>
              <a:avLst/>
              <a:gdLst/>
              <a:ahLst/>
              <a:cxnLst/>
              <a:rect l="l" t="t" r="r" b="b"/>
              <a:pathLst>
                <a:path w="982" h="1148" extrusionOk="0">
                  <a:moveTo>
                    <a:pt x="0" y="0"/>
                  </a:moveTo>
                  <a:lnTo>
                    <a:pt x="570" y="570"/>
                  </a:lnTo>
                  <a:lnTo>
                    <a:pt x="0" y="1147"/>
                  </a:lnTo>
                  <a:lnTo>
                    <a:pt x="411" y="1147"/>
                  </a:lnTo>
                  <a:lnTo>
                    <a:pt x="981" y="570"/>
                  </a:lnTo>
                  <a:lnTo>
                    <a:pt x="41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30;p93">
              <a:extLst>
                <a:ext uri="{FF2B5EF4-FFF2-40B4-BE49-F238E27FC236}">
                  <a16:creationId xmlns:a16="http://schemas.microsoft.com/office/drawing/2014/main" id="{FDF38F73-BBBD-4E71-A8AF-3DC9B9DD2C1F}"/>
                </a:ext>
              </a:extLst>
            </p:cNvPr>
            <p:cNvSpPr/>
            <p:nvPr/>
          </p:nvSpPr>
          <p:spPr>
            <a:xfrm>
              <a:off x="4709350" y="2072775"/>
              <a:ext cx="24750" cy="28700"/>
            </a:xfrm>
            <a:custGeom>
              <a:avLst/>
              <a:gdLst/>
              <a:ahLst/>
              <a:cxnLst/>
              <a:rect l="l" t="t" r="r" b="b"/>
              <a:pathLst>
                <a:path w="990" h="1148" extrusionOk="0">
                  <a:moveTo>
                    <a:pt x="1" y="0"/>
                  </a:moveTo>
                  <a:lnTo>
                    <a:pt x="578" y="570"/>
                  </a:lnTo>
                  <a:lnTo>
                    <a:pt x="1" y="1147"/>
                  </a:lnTo>
                  <a:lnTo>
                    <a:pt x="412" y="1147"/>
                  </a:lnTo>
                  <a:lnTo>
                    <a:pt x="989" y="570"/>
                  </a:lnTo>
                  <a:lnTo>
                    <a:pt x="412"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CuadroTexto 28">
            <a:extLst>
              <a:ext uri="{FF2B5EF4-FFF2-40B4-BE49-F238E27FC236}">
                <a16:creationId xmlns:a16="http://schemas.microsoft.com/office/drawing/2014/main" id="{E8DBA2B3-65E3-45A1-9A5A-BDFAEC119C62}"/>
              </a:ext>
            </a:extLst>
          </p:cNvPr>
          <p:cNvSpPr txBox="1"/>
          <p:nvPr/>
        </p:nvSpPr>
        <p:spPr>
          <a:xfrm>
            <a:off x="2820403" y="3900174"/>
            <a:ext cx="1529865" cy="523220"/>
          </a:xfrm>
          <a:prstGeom prst="rect">
            <a:avLst/>
          </a:prstGeom>
          <a:noFill/>
        </p:spPr>
        <p:txBody>
          <a:bodyPr wrap="square" rtlCol="0">
            <a:spAutoFit/>
          </a:bodyPr>
          <a:lstStyle/>
          <a:p>
            <a:pPr algn="ctr"/>
            <a:r>
              <a:rPr lang="es-ES" b="1" dirty="0">
                <a:solidFill>
                  <a:schemeClr val="tx1">
                    <a:lumMod val="65000"/>
                    <a:lumOff val="35000"/>
                  </a:schemeClr>
                </a:solidFill>
              </a:rPr>
              <a:t>RI / </a:t>
            </a:r>
            <a:r>
              <a:rPr lang="es-ES" b="1" dirty="0" err="1">
                <a:solidFill>
                  <a:schemeClr val="tx1">
                    <a:lumMod val="65000"/>
                    <a:lumOff val="35000"/>
                  </a:schemeClr>
                </a:solidFill>
              </a:rPr>
              <a:t>Dspace</a:t>
            </a:r>
            <a:endParaRPr lang="es-ES" b="1" dirty="0">
              <a:solidFill>
                <a:schemeClr val="tx1">
                  <a:lumMod val="65000"/>
                  <a:lumOff val="35000"/>
                </a:schemeClr>
              </a:solidFill>
            </a:endParaRPr>
          </a:p>
          <a:p>
            <a:pPr algn="ctr"/>
            <a:r>
              <a:rPr lang="es-ES" b="1" dirty="0">
                <a:solidFill>
                  <a:schemeClr val="tx1">
                    <a:lumMod val="65000"/>
                    <a:lumOff val="35000"/>
                  </a:schemeClr>
                </a:solidFill>
              </a:rPr>
              <a:t>2.044</a:t>
            </a:r>
          </a:p>
        </p:txBody>
      </p:sp>
      <p:sp>
        <p:nvSpPr>
          <p:cNvPr id="38" name="Google Shape;754;p89">
            <a:extLst>
              <a:ext uri="{FF2B5EF4-FFF2-40B4-BE49-F238E27FC236}">
                <a16:creationId xmlns:a16="http://schemas.microsoft.com/office/drawing/2014/main" id="{D4E84BFD-3A7C-45CD-8D17-4121F5BBAE7D}"/>
              </a:ext>
            </a:extLst>
          </p:cNvPr>
          <p:cNvSpPr/>
          <p:nvPr/>
        </p:nvSpPr>
        <p:spPr>
          <a:xfrm>
            <a:off x="2861755" y="4866842"/>
            <a:ext cx="1470075" cy="1306520"/>
          </a:xfrm>
          <a:prstGeom prst="roundRect">
            <a:avLst>
              <a:gd name="adj" fmla="val 16667"/>
            </a:avLst>
          </a:prstGeom>
          <a:solidFill>
            <a:srgbClr val="F6FF8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 name="CuadroTexto 38">
            <a:extLst>
              <a:ext uri="{FF2B5EF4-FFF2-40B4-BE49-F238E27FC236}">
                <a16:creationId xmlns:a16="http://schemas.microsoft.com/office/drawing/2014/main" id="{1127CDB4-F38C-43F6-8F12-0C919C8D7DAE}"/>
              </a:ext>
            </a:extLst>
          </p:cNvPr>
          <p:cNvSpPr txBox="1"/>
          <p:nvPr/>
        </p:nvSpPr>
        <p:spPr>
          <a:xfrm>
            <a:off x="2824764" y="5214787"/>
            <a:ext cx="1529865" cy="523220"/>
          </a:xfrm>
          <a:prstGeom prst="rect">
            <a:avLst/>
          </a:prstGeom>
          <a:noFill/>
        </p:spPr>
        <p:txBody>
          <a:bodyPr wrap="square" rtlCol="0">
            <a:spAutoFit/>
          </a:bodyPr>
          <a:lstStyle/>
          <a:p>
            <a:pPr algn="ctr"/>
            <a:r>
              <a:rPr lang="es-ES" b="1" dirty="0">
                <a:solidFill>
                  <a:schemeClr val="tx1">
                    <a:lumMod val="65000"/>
                    <a:lumOff val="35000"/>
                  </a:schemeClr>
                </a:solidFill>
              </a:rPr>
              <a:t>ROA / </a:t>
            </a:r>
            <a:r>
              <a:rPr lang="es-ES" b="1" dirty="0" err="1">
                <a:solidFill>
                  <a:schemeClr val="tx1">
                    <a:lumMod val="65000"/>
                    <a:lumOff val="35000"/>
                  </a:schemeClr>
                </a:solidFill>
              </a:rPr>
              <a:t>Dspace</a:t>
            </a:r>
            <a:endParaRPr lang="es-ES" b="1" dirty="0">
              <a:solidFill>
                <a:schemeClr val="tx1">
                  <a:lumMod val="65000"/>
                  <a:lumOff val="35000"/>
                </a:schemeClr>
              </a:solidFill>
            </a:endParaRPr>
          </a:p>
          <a:p>
            <a:pPr algn="ctr"/>
            <a:r>
              <a:rPr lang="es-ES" b="1" dirty="0">
                <a:solidFill>
                  <a:schemeClr val="tx1">
                    <a:lumMod val="65000"/>
                    <a:lumOff val="35000"/>
                  </a:schemeClr>
                </a:solidFill>
              </a:rPr>
              <a:t>359</a:t>
            </a:r>
          </a:p>
        </p:txBody>
      </p:sp>
      <p:grpSp>
        <p:nvGrpSpPr>
          <p:cNvPr id="41" name="Google Shape;1027;p93">
            <a:extLst>
              <a:ext uri="{FF2B5EF4-FFF2-40B4-BE49-F238E27FC236}">
                <a16:creationId xmlns:a16="http://schemas.microsoft.com/office/drawing/2014/main" id="{BBF2C771-7763-4D02-AF19-36CA01BC38AA}"/>
              </a:ext>
            </a:extLst>
          </p:cNvPr>
          <p:cNvGrpSpPr/>
          <p:nvPr/>
        </p:nvGrpSpPr>
        <p:grpSpPr>
          <a:xfrm>
            <a:off x="2352882" y="5373474"/>
            <a:ext cx="299113" cy="272794"/>
            <a:chOff x="4659775" y="2072775"/>
            <a:chExt cx="74325" cy="28700"/>
          </a:xfrm>
        </p:grpSpPr>
        <p:sp>
          <p:nvSpPr>
            <p:cNvPr id="42" name="Google Shape;1028;p93">
              <a:extLst>
                <a:ext uri="{FF2B5EF4-FFF2-40B4-BE49-F238E27FC236}">
                  <a16:creationId xmlns:a16="http://schemas.microsoft.com/office/drawing/2014/main" id="{67DBDA86-F8DE-4F41-B061-FB8A205A52FF}"/>
                </a:ext>
              </a:extLst>
            </p:cNvPr>
            <p:cNvSpPr/>
            <p:nvPr/>
          </p:nvSpPr>
          <p:spPr>
            <a:xfrm>
              <a:off x="4659775" y="2072775"/>
              <a:ext cx="38075" cy="28700"/>
            </a:xfrm>
            <a:custGeom>
              <a:avLst/>
              <a:gdLst/>
              <a:ahLst/>
              <a:cxnLst/>
              <a:rect l="l" t="t" r="r" b="b"/>
              <a:pathLst>
                <a:path w="1523" h="1148" extrusionOk="0">
                  <a:moveTo>
                    <a:pt x="1" y="0"/>
                  </a:moveTo>
                  <a:lnTo>
                    <a:pt x="578" y="570"/>
                  </a:lnTo>
                  <a:lnTo>
                    <a:pt x="1" y="1147"/>
                  </a:lnTo>
                  <a:lnTo>
                    <a:pt x="945" y="1147"/>
                  </a:lnTo>
                  <a:lnTo>
                    <a:pt x="1522" y="570"/>
                  </a:lnTo>
                  <a:lnTo>
                    <a:pt x="945"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93">
              <a:extLst>
                <a:ext uri="{FF2B5EF4-FFF2-40B4-BE49-F238E27FC236}">
                  <a16:creationId xmlns:a16="http://schemas.microsoft.com/office/drawing/2014/main" id="{E8A35704-C3D7-4A5D-856A-C5F16A21F897}"/>
                </a:ext>
              </a:extLst>
            </p:cNvPr>
            <p:cNvSpPr/>
            <p:nvPr/>
          </p:nvSpPr>
          <p:spPr>
            <a:xfrm>
              <a:off x="4691875" y="2072775"/>
              <a:ext cx="24550" cy="28700"/>
            </a:xfrm>
            <a:custGeom>
              <a:avLst/>
              <a:gdLst/>
              <a:ahLst/>
              <a:cxnLst/>
              <a:rect l="l" t="t" r="r" b="b"/>
              <a:pathLst>
                <a:path w="982" h="1148" extrusionOk="0">
                  <a:moveTo>
                    <a:pt x="0" y="0"/>
                  </a:moveTo>
                  <a:lnTo>
                    <a:pt x="570" y="570"/>
                  </a:lnTo>
                  <a:lnTo>
                    <a:pt x="0" y="1147"/>
                  </a:lnTo>
                  <a:lnTo>
                    <a:pt x="411" y="1147"/>
                  </a:lnTo>
                  <a:lnTo>
                    <a:pt x="981" y="570"/>
                  </a:lnTo>
                  <a:lnTo>
                    <a:pt x="41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30;p93">
              <a:extLst>
                <a:ext uri="{FF2B5EF4-FFF2-40B4-BE49-F238E27FC236}">
                  <a16:creationId xmlns:a16="http://schemas.microsoft.com/office/drawing/2014/main" id="{B6230972-5B48-47DE-82BF-AEB2F683C2A8}"/>
                </a:ext>
              </a:extLst>
            </p:cNvPr>
            <p:cNvSpPr/>
            <p:nvPr/>
          </p:nvSpPr>
          <p:spPr>
            <a:xfrm>
              <a:off x="4709350" y="2072775"/>
              <a:ext cx="24750" cy="28700"/>
            </a:xfrm>
            <a:custGeom>
              <a:avLst/>
              <a:gdLst/>
              <a:ahLst/>
              <a:cxnLst/>
              <a:rect l="l" t="t" r="r" b="b"/>
              <a:pathLst>
                <a:path w="990" h="1148" extrusionOk="0">
                  <a:moveTo>
                    <a:pt x="1" y="0"/>
                  </a:moveTo>
                  <a:lnTo>
                    <a:pt x="578" y="570"/>
                  </a:lnTo>
                  <a:lnTo>
                    <a:pt x="1" y="1147"/>
                  </a:lnTo>
                  <a:lnTo>
                    <a:pt x="412" y="1147"/>
                  </a:lnTo>
                  <a:lnTo>
                    <a:pt x="989" y="570"/>
                  </a:lnTo>
                  <a:lnTo>
                    <a:pt x="412"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748;p89">
            <a:extLst>
              <a:ext uri="{FF2B5EF4-FFF2-40B4-BE49-F238E27FC236}">
                <a16:creationId xmlns:a16="http://schemas.microsoft.com/office/drawing/2014/main" id="{706C8CC2-59FF-40E7-A23E-7EC03025967C}"/>
              </a:ext>
            </a:extLst>
          </p:cNvPr>
          <p:cNvSpPr/>
          <p:nvPr/>
        </p:nvSpPr>
        <p:spPr>
          <a:xfrm>
            <a:off x="6051509" y="3419800"/>
            <a:ext cx="2264221" cy="2743332"/>
          </a:xfrm>
          <a:prstGeom prst="roundRect">
            <a:avLst>
              <a:gd name="adj" fmla="val 16667"/>
            </a:avLst>
          </a:prstGeom>
          <a:ln>
            <a:solidFill>
              <a:srgbClr val="93C01F"/>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 name="CuadroTexto 2">
            <a:extLst>
              <a:ext uri="{FF2B5EF4-FFF2-40B4-BE49-F238E27FC236}">
                <a16:creationId xmlns:a16="http://schemas.microsoft.com/office/drawing/2014/main" id="{919C4B29-E3C6-4B1B-B3D4-6FB436ED9BA1}"/>
              </a:ext>
            </a:extLst>
          </p:cNvPr>
          <p:cNvSpPr txBox="1"/>
          <p:nvPr/>
        </p:nvSpPr>
        <p:spPr>
          <a:xfrm>
            <a:off x="743332" y="2938596"/>
            <a:ext cx="7732453" cy="338554"/>
          </a:xfrm>
          <a:prstGeom prst="rect">
            <a:avLst/>
          </a:prstGeom>
          <a:noFill/>
        </p:spPr>
        <p:txBody>
          <a:bodyPr wrap="square" rtlCol="0">
            <a:spAutoFit/>
          </a:bodyPr>
          <a:lstStyle/>
          <a:p>
            <a:r>
              <a:rPr lang="es-ES" sz="1600" dirty="0">
                <a:solidFill>
                  <a:schemeClr val="bg1">
                    <a:lumMod val="50000"/>
                  </a:schemeClr>
                </a:solidFill>
              </a:rPr>
              <a:t>Total Repositorios en </a:t>
            </a:r>
            <a:r>
              <a:rPr lang="es-ES" sz="1600" b="1" dirty="0" err="1">
                <a:solidFill>
                  <a:schemeClr val="bg1">
                    <a:lumMod val="50000"/>
                  </a:schemeClr>
                </a:solidFill>
              </a:rPr>
              <a:t>OpenDoar</a:t>
            </a:r>
            <a:r>
              <a:rPr lang="es-ES" sz="1600" dirty="0">
                <a:solidFill>
                  <a:schemeClr val="bg1">
                    <a:lumMod val="50000"/>
                  </a:schemeClr>
                </a:solidFill>
              </a:rPr>
              <a:t>: 5.608. </a:t>
            </a:r>
            <a:r>
              <a:rPr lang="es-ES" sz="1600">
                <a:solidFill>
                  <a:schemeClr val="bg1">
                    <a:lumMod val="50000"/>
                  </a:schemeClr>
                </a:solidFill>
              </a:rPr>
              <a:t>Análisis crítico.</a:t>
            </a:r>
            <a:endParaRPr lang="es-ES" sz="1600" dirty="0">
              <a:solidFill>
                <a:schemeClr val="bg1">
                  <a:lumMod val="50000"/>
                </a:schemeClr>
              </a:solidFill>
            </a:endParaRPr>
          </a:p>
        </p:txBody>
      </p:sp>
      <p:sp>
        <p:nvSpPr>
          <p:cNvPr id="22" name="CuadroTexto 21">
            <a:extLst>
              <a:ext uri="{FF2B5EF4-FFF2-40B4-BE49-F238E27FC236}">
                <a16:creationId xmlns:a16="http://schemas.microsoft.com/office/drawing/2014/main" id="{CB54B072-FFD2-4304-B05C-3EE889A1B94B}"/>
              </a:ext>
            </a:extLst>
          </p:cNvPr>
          <p:cNvSpPr txBox="1"/>
          <p:nvPr/>
        </p:nvSpPr>
        <p:spPr>
          <a:xfrm>
            <a:off x="6051508" y="3668081"/>
            <a:ext cx="2248429" cy="2462213"/>
          </a:xfrm>
          <a:prstGeom prst="rect">
            <a:avLst/>
          </a:prstGeom>
          <a:noFill/>
        </p:spPr>
        <p:txBody>
          <a:bodyPr wrap="square" rtlCol="0">
            <a:spAutoFit/>
          </a:bodyPr>
          <a:lstStyle/>
          <a:p>
            <a:r>
              <a:rPr lang="es-ES" b="1" dirty="0">
                <a:solidFill>
                  <a:srgbClr val="93C01F"/>
                </a:solidFill>
              </a:rPr>
              <a:t>Repositorios de Objetos Digitales</a:t>
            </a:r>
          </a:p>
          <a:p>
            <a:endParaRPr lang="es-ES" dirty="0">
              <a:solidFill>
                <a:schemeClr val="bg1">
                  <a:lumMod val="50000"/>
                </a:schemeClr>
              </a:solidFill>
            </a:endParaRPr>
          </a:p>
          <a:p>
            <a:r>
              <a:rPr lang="es-ES" b="1" dirty="0">
                <a:solidFill>
                  <a:schemeClr val="tx1"/>
                </a:solidFill>
                <a:highlight>
                  <a:srgbClr val="93C01F"/>
                </a:highlight>
              </a:rPr>
              <a:t>Institucionales = 696</a:t>
            </a:r>
          </a:p>
          <a:p>
            <a:endParaRPr lang="es-ES" dirty="0">
              <a:solidFill>
                <a:schemeClr val="bg1">
                  <a:lumMod val="50000"/>
                </a:schemeClr>
              </a:solidFill>
            </a:endParaRPr>
          </a:p>
          <a:p>
            <a:r>
              <a:rPr lang="es-ES" dirty="0">
                <a:solidFill>
                  <a:schemeClr val="bg1">
                    <a:lumMod val="50000"/>
                  </a:schemeClr>
                </a:solidFill>
              </a:rPr>
              <a:t>Temáticos = 48</a:t>
            </a:r>
          </a:p>
          <a:p>
            <a:r>
              <a:rPr lang="es-ES" dirty="0">
                <a:solidFill>
                  <a:schemeClr val="bg1">
                    <a:lumMod val="50000"/>
                  </a:schemeClr>
                </a:solidFill>
              </a:rPr>
              <a:t>Agregadores. = 19</a:t>
            </a:r>
          </a:p>
          <a:p>
            <a:r>
              <a:rPr lang="es-ES" dirty="0">
                <a:solidFill>
                  <a:schemeClr val="bg1">
                    <a:lumMod val="50000"/>
                  </a:schemeClr>
                </a:solidFill>
              </a:rPr>
              <a:t>Gobiernos=20</a:t>
            </a:r>
          </a:p>
          <a:p>
            <a:endParaRPr lang="es-ES" dirty="0">
              <a:solidFill>
                <a:schemeClr val="bg1">
                  <a:lumMod val="50000"/>
                </a:schemeClr>
              </a:solidFill>
            </a:endParaRPr>
          </a:p>
          <a:p>
            <a:r>
              <a:rPr lang="es-ES" dirty="0">
                <a:solidFill>
                  <a:schemeClr val="bg1">
                    <a:lumMod val="50000"/>
                  </a:schemeClr>
                </a:solidFill>
              </a:rPr>
              <a:t>ROA que son R.I y usan </a:t>
            </a:r>
            <a:r>
              <a:rPr lang="es-ES" dirty="0" err="1">
                <a:solidFill>
                  <a:schemeClr val="bg1">
                    <a:lumMod val="50000"/>
                  </a:schemeClr>
                </a:solidFill>
              </a:rPr>
              <a:t>Dspace</a:t>
            </a:r>
            <a:r>
              <a:rPr lang="es-ES" dirty="0">
                <a:solidFill>
                  <a:schemeClr val="bg1">
                    <a:lumMod val="50000"/>
                  </a:schemeClr>
                </a:solidFill>
              </a:rPr>
              <a:t> = 340</a:t>
            </a:r>
          </a:p>
        </p:txBody>
      </p:sp>
      <p:sp>
        <p:nvSpPr>
          <p:cNvPr id="49" name="Google Shape;1003;p93">
            <a:extLst>
              <a:ext uri="{FF2B5EF4-FFF2-40B4-BE49-F238E27FC236}">
                <a16:creationId xmlns:a16="http://schemas.microsoft.com/office/drawing/2014/main" id="{8244A908-7010-41FA-9158-6C5944C704B7}"/>
              </a:ext>
            </a:extLst>
          </p:cNvPr>
          <p:cNvSpPr/>
          <p:nvPr/>
        </p:nvSpPr>
        <p:spPr>
          <a:xfrm>
            <a:off x="5504042" y="4380346"/>
            <a:ext cx="519331" cy="2163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highlight>
                <a:srgbClr val="FFFF00"/>
              </a:highlight>
            </a:endParaRPr>
          </a:p>
        </p:txBody>
      </p:sp>
    </p:spTree>
    <p:extLst>
      <p:ext uri="{BB962C8B-B14F-4D97-AF65-F5344CB8AC3E}">
        <p14:creationId xmlns:p14="http://schemas.microsoft.com/office/powerpoint/2010/main" val="3962446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72"/>
          <p:cNvSpPr/>
          <p:nvPr/>
        </p:nvSpPr>
        <p:spPr>
          <a:xfrm>
            <a:off x="188687" y="288300"/>
            <a:ext cx="8810170" cy="640278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72"/>
          <p:cNvSpPr txBox="1">
            <a:spLocks noGrp="1"/>
          </p:cNvSpPr>
          <p:nvPr>
            <p:ph type="title"/>
          </p:nvPr>
        </p:nvSpPr>
        <p:spPr>
          <a:xfrm>
            <a:off x="0" y="14506"/>
            <a:ext cx="9144000" cy="88735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800" dirty="0"/>
              <a:t>Directorios de Repositorios Institucionales</a:t>
            </a:r>
            <a:endParaRPr sz="2800" dirty="0">
              <a:solidFill>
                <a:schemeClr val="accent1"/>
              </a:solidFill>
            </a:endParaRPr>
          </a:p>
        </p:txBody>
      </p:sp>
      <p:cxnSp>
        <p:nvCxnSpPr>
          <p:cNvPr id="398" name="Google Shape;398;p72"/>
          <p:cNvCxnSpPr/>
          <p:nvPr/>
        </p:nvCxnSpPr>
        <p:spPr>
          <a:xfrm>
            <a:off x="4233900" y="928482"/>
            <a:ext cx="676200" cy="0"/>
          </a:xfrm>
          <a:prstGeom prst="straightConnector1">
            <a:avLst/>
          </a:prstGeom>
          <a:noFill/>
          <a:ln w="76200" cap="flat" cmpd="sng">
            <a:solidFill>
              <a:srgbClr val="93C01F"/>
            </a:solidFill>
            <a:prstDash val="solid"/>
            <a:round/>
            <a:headEnd type="none" w="med" len="med"/>
            <a:tailEnd type="none" w="med" len="med"/>
          </a:ln>
        </p:spPr>
      </p:cxnSp>
      <p:sp>
        <p:nvSpPr>
          <p:cNvPr id="20" name="Google Shape;794;p92">
            <a:extLst>
              <a:ext uri="{FF2B5EF4-FFF2-40B4-BE49-F238E27FC236}">
                <a16:creationId xmlns:a16="http://schemas.microsoft.com/office/drawing/2014/main" id="{8B69DD7D-9AA4-46E5-ADBC-48E4D406B701}"/>
              </a:ext>
            </a:extLst>
          </p:cNvPr>
          <p:cNvSpPr/>
          <p:nvPr/>
        </p:nvSpPr>
        <p:spPr>
          <a:xfrm>
            <a:off x="305386" y="967768"/>
            <a:ext cx="2016928" cy="671421"/>
          </a:xfrm>
          <a:prstGeom prst="roundRect">
            <a:avLst>
              <a:gd name="adj" fmla="val 16667"/>
            </a:avLst>
          </a:prstGeom>
          <a:solidFill>
            <a:srgbClr val="F6FF8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lvl="0" algn="ctr"/>
            <a:r>
              <a:rPr lang="en-US" dirty="0"/>
              <a:t>Directory of Open Access Repositories</a:t>
            </a:r>
            <a:r>
              <a:rPr lang="es-ES" dirty="0"/>
              <a:t> - </a:t>
            </a:r>
            <a:r>
              <a:rPr lang="es-ES" b="1" dirty="0" err="1"/>
              <a:t>OpenDOAR</a:t>
            </a:r>
            <a:endParaRPr lang="es-ES" b="1" dirty="0"/>
          </a:p>
        </p:txBody>
      </p:sp>
      <p:pic>
        <p:nvPicPr>
          <p:cNvPr id="31" name="Imagen 30" descr="Interfaz de usuario gráfica&#10;&#10;Descripción generada automáticamente">
            <a:extLst>
              <a:ext uri="{FF2B5EF4-FFF2-40B4-BE49-F238E27FC236}">
                <a16:creationId xmlns:a16="http://schemas.microsoft.com/office/drawing/2014/main" id="{A67FD59F-199C-4205-A6B0-B83EA1F48FB8}"/>
              </a:ext>
            </a:extLst>
          </p:cNvPr>
          <p:cNvPicPr>
            <a:picLocks noChangeAspect="1"/>
          </p:cNvPicPr>
          <p:nvPr/>
        </p:nvPicPr>
        <p:blipFill>
          <a:blip r:embed="rId3"/>
          <a:stretch>
            <a:fillRect/>
          </a:stretch>
        </p:blipFill>
        <p:spPr>
          <a:xfrm>
            <a:off x="406950" y="2374031"/>
            <a:ext cx="3830728" cy="4184489"/>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pic>
      <p:pic>
        <p:nvPicPr>
          <p:cNvPr id="35" name="Imagen 34" descr="Interfaz de usuario gráfica, Texto, Aplicación&#10;&#10;Descripción generada automáticamente">
            <a:extLst>
              <a:ext uri="{FF2B5EF4-FFF2-40B4-BE49-F238E27FC236}">
                <a16:creationId xmlns:a16="http://schemas.microsoft.com/office/drawing/2014/main" id="{1770C04C-CD39-4884-80A5-D3CC816F71D3}"/>
              </a:ext>
            </a:extLst>
          </p:cNvPr>
          <p:cNvPicPr>
            <a:picLocks noChangeAspect="1"/>
          </p:cNvPicPr>
          <p:nvPr/>
        </p:nvPicPr>
        <p:blipFill>
          <a:blip r:embed="rId4"/>
          <a:stretch>
            <a:fillRect/>
          </a:stretch>
        </p:blipFill>
        <p:spPr>
          <a:xfrm>
            <a:off x="3846286" y="1121522"/>
            <a:ext cx="5079754" cy="3768286"/>
          </a:xfrm>
          <a:prstGeom prst="rect">
            <a:avLst/>
          </a:prstGeom>
        </p:spPr>
        <p:style>
          <a:lnRef idx="2">
            <a:schemeClr val="dk1"/>
          </a:lnRef>
          <a:fillRef idx="1">
            <a:schemeClr val="lt1"/>
          </a:fillRef>
          <a:effectRef idx="0">
            <a:schemeClr val="dk1"/>
          </a:effectRef>
          <a:fontRef idx="minor">
            <a:schemeClr val="dk1"/>
          </a:fontRef>
        </p:style>
      </p:pic>
      <p:pic>
        <p:nvPicPr>
          <p:cNvPr id="38" name="Imagen 37" descr="Interfaz de usuario gráfica, Texto, Aplicación&#10;&#10;Descripción generada automáticamente">
            <a:extLst>
              <a:ext uri="{FF2B5EF4-FFF2-40B4-BE49-F238E27FC236}">
                <a16:creationId xmlns:a16="http://schemas.microsoft.com/office/drawing/2014/main" id="{97EEDBB6-2741-4484-A145-77D3B4FAE0B9}"/>
              </a:ext>
            </a:extLst>
          </p:cNvPr>
          <p:cNvPicPr>
            <a:picLocks noChangeAspect="1"/>
          </p:cNvPicPr>
          <p:nvPr/>
        </p:nvPicPr>
        <p:blipFill>
          <a:blip r:embed="rId5"/>
          <a:stretch>
            <a:fillRect/>
          </a:stretch>
        </p:blipFill>
        <p:spPr>
          <a:xfrm>
            <a:off x="4426364" y="5039302"/>
            <a:ext cx="4223835" cy="1519218"/>
          </a:xfrm>
          <a:prstGeom prst="rect">
            <a:avLst/>
          </a:prstGeom>
          <a:ln>
            <a:solidFill>
              <a:srgbClr val="92D050"/>
            </a:solidFill>
          </a:ln>
        </p:spPr>
        <p:style>
          <a:lnRef idx="2">
            <a:schemeClr val="dk1"/>
          </a:lnRef>
          <a:fillRef idx="1">
            <a:schemeClr val="lt1"/>
          </a:fillRef>
          <a:effectRef idx="0">
            <a:schemeClr val="dk1"/>
          </a:effectRef>
          <a:fontRef idx="minor">
            <a:schemeClr val="dk1"/>
          </a:fontRef>
        </p:style>
      </p:pic>
      <p:sp>
        <p:nvSpPr>
          <p:cNvPr id="2" name="CuadroTexto 1">
            <a:extLst>
              <a:ext uri="{FF2B5EF4-FFF2-40B4-BE49-F238E27FC236}">
                <a16:creationId xmlns:a16="http://schemas.microsoft.com/office/drawing/2014/main" id="{A784C0CD-2C4C-4B5D-939C-E22F2E841C00}"/>
              </a:ext>
            </a:extLst>
          </p:cNvPr>
          <p:cNvSpPr txBox="1"/>
          <p:nvPr/>
        </p:nvSpPr>
        <p:spPr>
          <a:xfrm>
            <a:off x="261807" y="1771755"/>
            <a:ext cx="4310193" cy="492443"/>
          </a:xfrm>
          <a:prstGeom prst="rect">
            <a:avLst/>
          </a:prstGeom>
          <a:ln>
            <a:solidFill>
              <a:srgbClr val="92D05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s-ES" sz="1300" b="1" dirty="0">
                <a:solidFill>
                  <a:schemeClr val="bg1">
                    <a:lumMod val="50000"/>
                  </a:schemeClr>
                </a:solidFill>
              </a:rPr>
              <a:t>Para buscar por país:</a:t>
            </a:r>
          </a:p>
          <a:p>
            <a:r>
              <a:rPr lang="es-ES" sz="1300" b="1" dirty="0">
                <a:solidFill>
                  <a:srgbClr val="93C01F"/>
                </a:solidFill>
              </a:rPr>
              <a:t>https://v2.sherpa.ac.uk/view/repository_by_country/</a:t>
            </a:r>
          </a:p>
        </p:txBody>
      </p:sp>
    </p:spTree>
    <p:extLst>
      <p:ext uri="{BB962C8B-B14F-4D97-AF65-F5344CB8AC3E}">
        <p14:creationId xmlns:p14="http://schemas.microsoft.com/office/powerpoint/2010/main" val="672022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62"/>
          <p:cNvSpPr/>
          <p:nvPr/>
        </p:nvSpPr>
        <p:spPr>
          <a:xfrm>
            <a:off x="0" y="0"/>
            <a:ext cx="4259700" cy="6858000"/>
          </a:xfrm>
          <a:prstGeom prst="snip2DiagRect">
            <a:avLst>
              <a:gd name="adj1" fmla="val 0"/>
              <a:gd name="adj2" fmla="val 50000"/>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87" name="Google Shape;287;p62"/>
          <p:cNvCxnSpPr/>
          <p:nvPr/>
        </p:nvCxnSpPr>
        <p:spPr>
          <a:xfrm>
            <a:off x="4711525" y="2475353"/>
            <a:ext cx="676200" cy="0"/>
          </a:xfrm>
          <a:prstGeom prst="straightConnector1">
            <a:avLst/>
          </a:prstGeom>
          <a:noFill/>
          <a:ln w="76200" cap="flat" cmpd="sng">
            <a:solidFill>
              <a:srgbClr val="93C01F"/>
            </a:solidFill>
            <a:prstDash val="solid"/>
            <a:round/>
            <a:headEnd type="none" w="med" len="med"/>
            <a:tailEnd type="none" w="med" len="med"/>
          </a:ln>
        </p:spPr>
      </p:cxnSp>
      <p:sp>
        <p:nvSpPr>
          <p:cNvPr id="288" name="Google Shape;288;p62"/>
          <p:cNvSpPr txBox="1">
            <a:spLocks noGrp="1"/>
          </p:cNvSpPr>
          <p:nvPr>
            <p:ph type="title"/>
          </p:nvPr>
        </p:nvSpPr>
        <p:spPr>
          <a:xfrm>
            <a:off x="4572000" y="2454200"/>
            <a:ext cx="4259699" cy="120032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br>
              <a:rPr lang="es" sz="2800" dirty="0">
                <a:solidFill>
                  <a:srgbClr val="434343"/>
                </a:solidFill>
              </a:rPr>
            </a:br>
            <a:br>
              <a:rPr lang="es" sz="2800" dirty="0">
                <a:solidFill>
                  <a:srgbClr val="434343"/>
                </a:solidFill>
              </a:rPr>
            </a:br>
            <a:br>
              <a:rPr lang="es" sz="2800" dirty="0">
                <a:solidFill>
                  <a:srgbClr val="434343"/>
                </a:solidFill>
              </a:rPr>
            </a:br>
            <a:br>
              <a:rPr lang="es" sz="2800" dirty="0">
                <a:solidFill>
                  <a:srgbClr val="434343"/>
                </a:solidFill>
              </a:rPr>
            </a:br>
            <a:r>
              <a:rPr lang="es" sz="2800" dirty="0">
                <a:solidFill>
                  <a:srgbClr val="434343"/>
                </a:solidFill>
              </a:rPr>
              <a:t>2. </a:t>
            </a:r>
            <a:r>
              <a:rPr lang="es" sz="2800" dirty="0"/>
              <a:t>Contenidos Educativos</a:t>
            </a:r>
            <a:br>
              <a:rPr lang="es" dirty="0">
                <a:solidFill>
                  <a:srgbClr val="434343"/>
                </a:solidFill>
              </a:rPr>
            </a:br>
            <a:br>
              <a:rPr lang="es" dirty="0">
                <a:solidFill>
                  <a:srgbClr val="434343"/>
                </a:solidFill>
              </a:rPr>
            </a:br>
            <a:br>
              <a:rPr lang="es" dirty="0">
                <a:solidFill>
                  <a:srgbClr val="434343"/>
                </a:solidFill>
              </a:rPr>
            </a:br>
            <a:endParaRPr dirty="0">
              <a:solidFill>
                <a:srgbClr val="434343"/>
              </a:solidFill>
            </a:endParaRPr>
          </a:p>
        </p:txBody>
      </p:sp>
      <p:sp>
        <p:nvSpPr>
          <p:cNvPr id="6" name="Google Shape;592;p80">
            <a:extLst>
              <a:ext uri="{FF2B5EF4-FFF2-40B4-BE49-F238E27FC236}">
                <a16:creationId xmlns:a16="http://schemas.microsoft.com/office/drawing/2014/main" id="{9AC99E55-3112-48DE-B4A8-583FE6CFC41B}"/>
              </a:ext>
            </a:extLst>
          </p:cNvPr>
          <p:cNvSpPr txBox="1"/>
          <p:nvPr/>
        </p:nvSpPr>
        <p:spPr>
          <a:xfrm>
            <a:off x="4397932" y="3266880"/>
            <a:ext cx="4638612" cy="242134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800" dirty="0">
                <a:solidFill>
                  <a:schemeClr val="tx1">
                    <a:lumMod val="75000"/>
                    <a:lumOff val="25000"/>
                  </a:schemeClr>
                </a:solidFill>
              </a:rPr>
              <a:t>       Recursos educativos abiertos (RAE)</a:t>
            </a:r>
          </a:p>
          <a:p>
            <a:pPr marL="0" lvl="0" indent="0" algn="l" rtl="0">
              <a:spcBef>
                <a:spcPts val="0"/>
              </a:spcBef>
              <a:spcAft>
                <a:spcPts val="0"/>
              </a:spcAft>
              <a:buNone/>
            </a:pPr>
            <a:r>
              <a:rPr lang="es-ES" sz="1800" dirty="0">
                <a:solidFill>
                  <a:schemeClr val="tx1">
                    <a:lumMod val="75000"/>
                    <a:lumOff val="25000"/>
                  </a:schemeClr>
                </a:solidFill>
              </a:rPr>
              <a:t>       Objetos de Aprendizaje / Repositorios</a:t>
            </a:r>
          </a:p>
          <a:p>
            <a:pPr marL="0" lvl="0" indent="0" algn="l" rtl="0">
              <a:spcBef>
                <a:spcPts val="0"/>
              </a:spcBef>
              <a:spcAft>
                <a:spcPts val="0"/>
              </a:spcAft>
              <a:buNone/>
            </a:pPr>
            <a:r>
              <a:rPr lang="es-ES" sz="1800" dirty="0">
                <a:solidFill>
                  <a:schemeClr val="tx1">
                    <a:lumMod val="75000"/>
                    <a:lumOff val="25000"/>
                  </a:schemeClr>
                </a:solidFill>
              </a:rPr>
              <a:t>       OCW </a:t>
            </a:r>
            <a:r>
              <a:rPr lang="es-ES" sz="1800" dirty="0" err="1">
                <a:solidFill>
                  <a:schemeClr val="tx1">
                    <a:lumMod val="75000"/>
                    <a:lumOff val="25000"/>
                  </a:schemeClr>
                </a:solidFill>
              </a:rPr>
              <a:t>OpenCourseWare</a:t>
            </a:r>
            <a:endParaRPr lang="es-ES" sz="1800" dirty="0">
              <a:solidFill>
                <a:schemeClr val="tx1">
                  <a:lumMod val="75000"/>
                  <a:lumOff val="25000"/>
                </a:schemeClr>
              </a:solidFill>
            </a:endParaRPr>
          </a:p>
          <a:p>
            <a:pPr marL="0" lvl="0" indent="0" algn="l" rtl="0">
              <a:spcBef>
                <a:spcPts val="0"/>
              </a:spcBef>
              <a:spcAft>
                <a:spcPts val="0"/>
              </a:spcAft>
              <a:buNone/>
            </a:pPr>
            <a:r>
              <a:rPr lang="es-ES" sz="1800" dirty="0">
                <a:solidFill>
                  <a:schemeClr val="tx1">
                    <a:lumMod val="75000"/>
                    <a:lumOff val="25000"/>
                  </a:schemeClr>
                </a:solidFill>
              </a:rPr>
              <a:t>       </a:t>
            </a:r>
          </a:p>
          <a:p>
            <a:pPr marL="0" lvl="0" indent="0" algn="l" rtl="0">
              <a:spcBef>
                <a:spcPts val="0"/>
              </a:spcBef>
              <a:spcAft>
                <a:spcPts val="0"/>
              </a:spcAft>
              <a:buNone/>
            </a:pPr>
            <a:r>
              <a:rPr lang="es-ES" sz="1400" dirty="0"/>
              <a:t>.</a:t>
            </a:r>
          </a:p>
        </p:txBody>
      </p:sp>
      <p:grpSp>
        <p:nvGrpSpPr>
          <p:cNvPr id="16" name="Google Shape;1006;p93">
            <a:extLst>
              <a:ext uri="{FF2B5EF4-FFF2-40B4-BE49-F238E27FC236}">
                <a16:creationId xmlns:a16="http://schemas.microsoft.com/office/drawing/2014/main" id="{C0F350ED-22BF-4B05-B2DB-CE0EF03AE310}"/>
              </a:ext>
            </a:extLst>
          </p:cNvPr>
          <p:cNvGrpSpPr/>
          <p:nvPr/>
        </p:nvGrpSpPr>
        <p:grpSpPr>
          <a:xfrm>
            <a:off x="4624971" y="3429000"/>
            <a:ext cx="270050" cy="177301"/>
            <a:chOff x="4660325" y="1866850"/>
            <a:chExt cx="68350" cy="58100"/>
          </a:xfrm>
          <a:solidFill>
            <a:schemeClr val="bg1">
              <a:lumMod val="65000"/>
            </a:schemeClr>
          </a:solidFill>
        </p:grpSpPr>
        <p:sp>
          <p:nvSpPr>
            <p:cNvPr id="17" name="Google Shape;1007;p93">
              <a:extLst>
                <a:ext uri="{FF2B5EF4-FFF2-40B4-BE49-F238E27FC236}">
                  <a16:creationId xmlns:a16="http://schemas.microsoft.com/office/drawing/2014/main" id="{AF28D04A-D38F-4B8B-9A89-C6B58BB582BF}"/>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08;p93">
              <a:extLst>
                <a:ext uri="{FF2B5EF4-FFF2-40B4-BE49-F238E27FC236}">
                  <a16:creationId xmlns:a16="http://schemas.microsoft.com/office/drawing/2014/main" id="{2700E49A-E337-4D8A-BA1D-FD5B0C90E8B7}"/>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588;p80">
            <a:extLst>
              <a:ext uri="{FF2B5EF4-FFF2-40B4-BE49-F238E27FC236}">
                <a16:creationId xmlns:a16="http://schemas.microsoft.com/office/drawing/2014/main" id="{CFC3122C-A9CA-49C1-8D0F-C33FC53F4DFB}"/>
              </a:ext>
            </a:extLst>
          </p:cNvPr>
          <p:cNvSpPr/>
          <p:nvPr/>
        </p:nvSpPr>
        <p:spPr>
          <a:xfrm>
            <a:off x="4518136" y="2804503"/>
            <a:ext cx="4367425" cy="2550553"/>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1006;p93">
            <a:extLst>
              <a:ext uri="{FF2B5EF4-FFF2-40B4-BE49-F238E27FC236}">
                <a16:creationId xmlns:a16="http://schemas.microsoft.com/office/drawing/2014/main" id="{339DDFFB-5C30-47C0-90BA-5D4B23FFCAE2}"/>
              </a:ext>
            </a:extLst>
          </p:cNvPr>
          <p:cNvGrpSpPr/>
          <p:nvPr/>
        </p:nvGrpSpPr>
        <p:grpSpPr>
          <a:xfrm>
            <a:off x="4624971" y="3690682"/>
            <a:ext cx="270050" cy="177301"/>
            <a:chOff x="4660325" y="1866850"/>
            <a:chExt cx="68350" cy="58100"/>
          </a:xfrm>
          <a:solidFill>
            <a:schemeClr val="bg1">
              <a:lumMod val="65000"/>
            </a:schemeClr>
          </a:solidFill>
        </p:grpSpPr>
        <p:sp>
          <p:nvSpPr>
            <p:cNvPr id="36" name="Google Shape;1007;p93">
              <a:extLst>
                <a:ext uri="{FF2B5EF4-FFF2-40B4-BE49-F238E27FC236}">
                  <a16:creationId xmlns:a16="http://schemas.microsoft.com/office/drawing/2014/main" id="{0A464C37-41E6-41CD-BF6C-AF86B7CCA452}"/>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08;p93">
              <a:extLst>
                <a:ext uri="{FF2B5EF4-FFF2-40B4-BE49-F238E27FC236}">
                  <a16:creationId xmlns:a16="http://schemas.microsoft.com/office/drawing/2014/main" id="{CA0B3FF7-0C2A-4DF4-BFB9-CA6277C4FEDC}"/>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1006;p93">
            <a:extLst>
              <a:ext uri="{FF2B5EF4-FFF2-40B4-BE49-F238E27FC236}">
                <a16:creationId xmlns:a16="http://schemas.microsoft.com/office/drawing/2014/main" id="{37053394-B579-4D3B-81A4-A489B3E6917B}"/>
              </a:ext>
            </a:extLst>
          </p:cNvPr>
          <p:cNvGrpSpPr/>
          <p:nvPr/>
        </p:nvGrpSpPr>
        <p:grpSpPr>
          <a:xfrm>
            <a:off x="4638898" y="3968317"/>
            <a:ext cx="270050" cy="177301"/>
            <a:chOff x="4660325" y="1866850"/>
            <a:chExt cx="68350" cy="58100"/>
          </a:xfrm>
          <a:solidFill>
            <a:schemeClr val="bg1">
              <a:lumMod val="65000"/>
            </a:schemeClr>
          </a:solidFill>
        </p:grpSpPr>
        <p:sp>
          <p:nvSpPr>
            <p:cNvPr id="39" name="Google Shape;1007;p93">
              <a:extLst>
                <a:ext uri="{FF2B5EF4-FFF2-40B4-BE49-F238E27FC236}">
                  <a16:creationId xmlns:a16="http://schemas.microsoft.com/office/drawing/2014/main" id="{47243CA8-69B0-4FFE-868E-5B87CC4F0D1D}"/>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08;p93">
              <a:extLst>
                <a:ext uri="{FF2B5EF4-FFF2-40B4-BE49-F238E27FC236}">
                  <a16:creationId xmlns:a16="http://schemas.microsoft.com/office/drawing/2014/main" id="{AF342886-1F00-4CE1-B30A-1D7F00BB2BEF}"/>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0766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12" name="Google Shape;344;p68">
            <a:extLst>
              <a:ext uri="{FF2B5EF4-FFF2-40B4-BE49-F238E27FC236}">
                <a16:creationId xmlns:a16="http://schemas.microsoft.com/office/drawing/2014/main" id="{D69EEE98-BB1B-40FF-AED9-82065FA0AE3E}"/>
              </a:ext>
            </a:extLst>
          </p:cNvPr>
          <p:cNvSpPr/>
          <p:nvPr/>
        </p:nvSpPr>
        <p:spPr>
          <a:xfrm>
            <a:off x="1194211" y="2148317"/>
            <a:ext cx="2546186" cy="2623293"/>
          </a:xfrm>
          <a:prstGeom prst="rect">
            <a:avLst/>
          </a:prstGeom>
          <a:solidFill>
            <a:srgbClr val="93C01F"/>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30" name="Google Shape;330;p67"/>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 name="Google Shape;331;p67"/>
          <p:cNvSpPr txBox="1">
            <a:spLocks noGrp="1"/>
          </p:cNvSpPr>
          <p:nvPr>
            <p:ph type="title"/>
          </p:nvPr>
        </p:nvSpPr>
        <p:spPr>
          <a:xfrm>
            <a:off x="406950" y="651226"/>
            <a:ext cx="8330101" cy="64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t>Un recorrido por los c</a:t>
            </a:r>
            <a:r>
              <a:rPr lang="es" sz="2400" dirty="0">
                <a:solidFill>
                  <a:srgbClr val="434343"/>
                </a:solidFill>
              </a:rPr>
              <a:t>ontenidos educativos</a:t>
            </a:r>
            <a:endParaRPr sz="2400" dirty="0">
              <a:solidFill>
                <a:srgbClr val="434343"/>
              </a:solidFill>
            </a:endParaRPr>
          </a:p>
        </p:txBody>
      </p:sp>
      <p:sp>
        <p:nvSpPr>
          <p:cNvPr id="332" name="Google Shape;332;p67"/>
          <p:cNvSpPr txBox="1">
            <a:spLocks noGrp="1"/>
          </p:cNvSpPr>
          <p:nvPr>
            <p:ph type="ctrTitle" idx="2"/>
          </p:nvPr>
        </p:nvSpPr>
        <p:spPr>
          <a:xfrm>
            <a:off x="1178131" y="2253356"/>
            <a:ext cx="2546187" cy="50032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400" dirty="0">
                <a:solidFill>
                  <a:schemeClr val="bg1"/>
                </a:solidFill>
              </a:rPr>
              <a:t>REA / OER</a:t>
            </a:r>
            <a:endParaRPr sz="2400" dirty="0">
              <a:solidFill>
                <a:schemeClr val="bg1"/>
              </a:solidFill>
            </a:endParaRPr>
          </a:p>
        </p:txBody>
      </p:sp>
      <p:sp>
        <p:nvSpPr>
          <p:cNvPr id="333" name="Google Shape;333;p67"/>
          <p:cNvSpPr txBox="1">
            <a:spLocks noGrp="1"/>
          </p:cNvSpPr>
          <p:nvPr>
            <p:ph type="subTitle" idx="1"/>
          </p:nvPr>
        </p:nvSpPr>
        <p:spPr>
          <a:xfrm>
            <a:off x="1284423" y="3016989"/>
            <a:ext cx="2365762" cy="1442983"/>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s-ES" sz="2000" dirty="0">
                <a:solidFill>
                  <a:schemeClr val="bg1"/>
                </a:solidFill>
                <a:latin typeface="Ubuntu"/>
                <a:ea typeface="Ubuntu"/>
                <a:cs typeface="Ubuntu"/>
                <a:sym typeface="Ubuntu"/>
              </a:rPr>
              <a:t>Recursos Educativos Abiertos</a:t>
            </a:r>
          </a:p>
          <a:p>
            <a:pPr marL="0" lvl="0" indent="0" rtl="0">
              <a:spcBef>
                <a:spcPts val="0"/>
              </a:spcBef>
              <a:spcAft>
                <a:spcPts val="0"/>
              </a:spcAft>
              <a:buNone/>
            </a:pPr>
            <a:r>
              <a:rPr lang="es-ES" sz="2000" b="1" dirty="0">
                <a:solidFill>
                  <a:schemeClr val="bg1"/>
                </a:solidFill>
                <a:latin typeface="Ubuntu"/>
                <a:ea typeface="Ubuntu"/>
                <a:cs typeface="Ubuntu"/>
                <a:sym typeface="Ubuntu"/>
              </a:rPr>
              <a:t>DEFINICIÓN Y CONCEPTOS</a:t>
            </a:r>
          </a:p>
          <a:p>
            <a:pPr marL="0" lvl="0" indent="0" algn="ctr" rtl="0">
              <a:spcBef>
                <a:spcPts val="0"/>
              </a:spcBef>
              <a:spcAft>
                <a:spcPts val="0"/>
              </a:spcAft>
              <a:buClr>
                <a:schemeClr val="dk1"/>
              </a:buClr>
              <a:buSzPts val="1100"/>
              <a:buFont typeface="Arial"/>
              <a:buNone/>
            </a:pPr>
            <a:endParaRPr dirty="0"/>
          </a:p>
        </p:txBody>
      </p:sp>
      <p:sp>
        <p:nvSpPr>
          <p:cNvPr id="334" name="Google Shape;334;p67"/>
          <p:cNvSpPr txBox="1">
            <a:spLocks noGrp="1"/>
          </p:cNvSpPr>
          <p:nvPr>
            <p:ph type="ctrTitle" idx="3"/>
          </p:nvPr>
        </p:nvSpPr>
        <p:spPr>
          <a:xfrm>
            <a:off x="5566801" y="1261996"/>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400" b="1" dirty="0">
                <a:solidFill>
                  <a:schemeClr val="bg2"/>
                </a:solidFill>
                <a:latin typeface="Ubuntu"/>
                <a:ea typeface="Ubuntu"/>
                <a:cs typeface="Ubuntu"/>
                <a:sym typeface="Ubuntu"/>
              </a:rPr>
              <a:t>OA / ROA</a:t>
            </a:r>
            <a:endParaRPr sz="2400" dirty="0">
              <a:solidFill>
                <a:schemeClr val="bg2"/>
              </a:solidFill>
            </a:endParaRPr>
          </a:p>
        </p:txBody>
      </p:sp>
      <p:sp>
        <p:nvSpPr>
          <p:cNvPr id="335" name="Google Shape;335;p67"/>
          <p:cNvSpPr txBox="1">
            <a:spLocks noGrp="1"/>
          </p:cNvSpPr>
          <p:nvPr>
            <p:ph type="subTitle" idx="4"/>
          </p:nvPr>
        </p:nvSpPr>
        <p:spPr>
          <a:xfrm>
            <a:off x="5451656" y="2025978"/>
            <a:ext cx="2409061" cy="138326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 sz="2000" dirty="0">
                <a:solidFill>
                  <a:srgbClr val="999999"/>
                </a:solidFill>
                <a:latin typeface="+mj-lt"/>
                <a:ea typeface="Ubuntu"/>
                <a:cs typeface="Ubuntu"/>
                <a:sym typeface="Ubuntu"/>
              </a:rPr>
              <a:t>Los </a:t>
            </a:r>
            <a:r>
              <a:rPr lang="es" sz="2000" b="1" dirty="0">
                <a:solidFill>
                  <a:srgbClr val="93C01F"/>
                </a:solidFill>
                <a:latin typeface="+mj-lt"/>
                <a:ea typeface="Ubuntu"/>
                <a:cs typeface="Ubuntu"/>
                <a:sym typeface="Ubuntu"/>
              </a:rPr>
              <a:t>Objetos de Aprendizaje</a:t>
            </a:r>
            <a:r>
              <a:rPr lang="es" sz="2000" dirty="0">
                <a:solidFill>
                  <a:srgbClr val="999999"/>
                </a:solidFill>
                <a:latin typeface="+mj-lt"/>
                <a:ea typeface="Ubuntu"/>
                <a:cs typeface="Ubuntu"/>
                <a:sym typeface="Ubuntu"/>
              </a:rPr>
              <a:t> y los </a:t>
            </a:r>
            <a:r>
              <a:rPr lang="es" sz="2000" b="1" dirty="0">
                <a:solidFill>
                  <a:srgbClr val="93C01F"/>
                </a:solidFill>
                <a:latin typeface="+mj-lt"/>
                <a:ea typeface="Ubuntu"/>
                <a:cs typeface="Ubuntu"/>
                <a:sym typeface="Ubuntu"/>
              </a:rPr>
              <a:t>Repositorios de OA</a:t>
            </a:r>
            <a:r>
              <a:rPr lang="es" sz="2000" dirty="0">
                <a:solidFill>
                  <a:srgbClr val="93C01F"/>
                </a:solidFill>
                <a:latin typeface="+mj-lt"/>
                <a:ea typeface="Ubuntu"/>
                <a:cs typeface="Ubuntu"/>
                <a:sym typeface="Ubuntu"/>
              </a:rPr>
              <a:t>.</a:t>
            </a:r>
            <a:endParaRPr sz="2000" dirty="0">
              <a:latin typeface="+mj-lt"/>
            </a:endParaRPr>
          </a:p>
        </p:txBody>
      </p:sp>
      <p:sp>
        <p:nvSpPr>
          <p:cNvPr id="336" name="Google Shape;336;p67"/>
          <p:cNvSpPr txBox="1">
            <a:spLocks noGrp="1"/>
          </p:cNvSpPr>
          <p:nvPr>
            <p:ph type="ctrTitle" idx="5"/>
          </p:nvPr>
        </p:nvSpPr>
        <p:spPr>
          <a:xfrm>
            <a:off x="5566801" y="3281296"/>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400" dirty="0">
                <a:solidFill>
                  <a:schemeClr val="bg2"/>
                </a:solidFill>
              </a:rPr>
              <a:t>OCW</a:t>
            </a:r>
            <a:endParaRPr sz="2400" dirty="0">
              <a:solidFill>
                <a:schemeClr val="bg2"/>
              </a:solidFill>
            </a:endParaRPr>
          </a:p>
        </p:txBody>
      </p:sp>
      <p:sp>
        <p:nvSpPr>
          <p:cNvPr id="337" name="Google Shape;337;p67"/>
          <p:cNvSpPr txBox="1">
            <a:spLocks noGrp="1"/>
          </p:cNvSpPr>
          <p:nvPr>
            <p:ph type="subTitle" idx="6"/>
          </p:nvPr>
        </p:nvSpPr>
        <p:spPr>
          <a:xfrm>
            <a:off x="5390586" y="4050119"/>
            <a:ext cx="2600609" cy="1442983"/>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s-ES" sz="2000" b="1" dirty="0" err="1">
                <a:solidFill>
                  <a:srgbClr val="93C01F"/>
                </a:solidFill>
                <a:latin typeface="+mj-lt"/>
                <a:ea typeface="Ubuntu"/>
                <a:cs typeface="Ubuntu"/>
                <a:sym typeface="Ubuntu"/>
              </a:rPr>
              <a:t>OpenCourseWare</a:t>
            </a:r>
            <a:endParaRPr lang="es-ES" sz="2000" b="1" dirty="0">
              <a:solidFill>
                <a:srgbClr val="93C01F"/>
              </a:solidFill>
              <a:latin typeface="+mj-lt"/>
              <a:ea typeface="Ubuntu"/>
              <a:cs typeface="Ubuntu"/>
              <a:sym typeface="Ubuntu"/>
            </a:endParaRPr>
          </a:p>
          <a:p>
            <a:pPr marL="0" lvl="0" indent="0" rtl="0">
              <a:spcBef>
                <a:spcPts val="0"/>
              </a:spcBef>
              <a:spcAft>
                <a:spcPts val="0"/>
              </a:spcAft>
              <a:buNone/>
            </a:pPr>
            <a:r>
              <a:rPr lang="es-ES" sz="2000" dirty="0">
                <a:solidFill>
                  <a:srgbClr val="999999"/>
                </a:solidFill>
                <a:latin typeface="+mj-lt"/>
                <a:ea typeface="Ubuntu"/>
                <a:cs typeface="Ubuntu"/>
                <a:sym typeface="Ubuntu"/>
              </a:rPr>
              <a:t>Materiales docentes como contenidos abiertos.</a:t>
            </a:r>
          </a:p>
        </p:txBody>
      </p:sp>
      <p:cxnSp>
        <p:nvCxnSpPr>
          <p:cNvPr id="339" name="Google Shape;339;p67"/>
          <p:cNvCxnSpPr>
            <a:cxnSpLocks/>
          </p:cNvCxnSpPr>
          <p:nvPr/>
        </p:nvCxnSpPr>
        <p:spPr>
          <a:xfrm>
            <a:off x="4575323" y="3179650"/>
            <a:ext cx="0" cy="2071400"/>
          </a:xfrm>
          <a:prstGeom prst="straightConnector1">
            <a:avLst/>
          </a:prstGeom>
          <a:noFill/>
          <a:ln w="38100" cap="flat" cmpd="sng">
            <a:solidFill>
              <a:srgbClr val="93C01F"/>
            </a:solidFill>
            <a:prstDash val="solid"/>
            <a:round/>
            <a:headEnd type="none" w="med" len="med"/>
            <a:tailEnd type="none" w="med" len="med"/>
          </a:ln>
        </p:spPr>
      </p:cxnSp>
      <p:cxnSp>
        <p:nvCxnSpPr>
          <p:cNvPr id="13" name="Google Shape;345;p68">
            <a:extLst>
              <a:ext uri="{FF2B5EF4-FFF2-40B4-BE49-F238E27FC236}">
                <a16:creationId xmlns:a16="http://schemas.microsoft.com/office/drawing/2014/main" id="{E1AC5A5B-ED0F-4E48-8B62-AB24ADCB8648}"/>
              </a:ext>
            </a:extLst>
          </p:cNvPr>
          <p:cNvCxnSpPr/>
          <p:nvPr/>
        </p:nvCxnSpPr>
        <p:spPr>
          <a:xfrm>
            <a:off x="6265885" y="3563137"/>
            <a:ext cx="676200" cy="0"/>
          </a:xfrm>
          <a:prstGeom prst="straightConnector1">
            <a:avLst/>
          </a:prstGeom>
          <a:noFill/>
          <a:ln w="76200" cap="flat" cmpd="sng">
            <a:solidFill>
              <a:srgbClr val="93C01F"/>
            </a:solidFill>
            <a:prstDash val="solid"/>
            <a:round/>
            <a:headEnd type="none" w="med" len="med"/>
            <a:tailEnd type="none" w="med" len="med"/>
          </a:ln>
        </p:spPr>
      </p:cxnSp>
    </p:spTree>
    <p:extLst>
      <p:ext uri="{BB962C8B-B14F-4D97-AF65-F5344CB8AC3E}">
        <p14:creationId xmlns:p14="http://schemas.microsoft.com/office/powerpoint/2010/main" val="889934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8"/>
          <p:cNvSpPr/>
          <p:nvPr/>
        </p:nvSpPr>
        <p:spPr>
          <a:xfrm>
            <a:off x="292720" y="469600"/>
            <a:ext cx="4279280" cy="601560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5" name="Google Shape;345;p68"/>
          <p:cNvCxnSpPr/>
          <p:nvPr/>
        </p:nvCxnSpPr>
        <p:spPr>
          <a:xfrm>
            <a:off x="2164950" y="1672767"/>
            <a:ext cx="676200" cy="0"/>
          </a:xfrm>
          <a:prstGeom prst="straightConnector1">
            <a:avLst/>
          </a:prstGeom>
          <a:noFill/>
          <a:ln w="76200" cap="flat" cmpd="sng">
            <a:solidFill>
              <a:srgbClr val="93C01F"/>
            </a:solidFill>
            <a:prstDash val="solid"/>
            <a:round/>
            <a:headEnd type="none" w="med" len="med"/>
            <a:tailEnd type="none" w="med" len="med"/>
          </a:ln>
        </p:spPr>
      </p:cxnSp>
      <p:sp>
        <p:nvSpPr>
          <p:cNvPr id="346" name="Google Shape;346;p68"/>
          <p:cNvSpPr txBox="1">
            <a:spLocks noGrp="1"/>
          </p:cNvSpPr>
          <p:nvPr>
            <p:ph type="title"/>
          </p:nvPr>
        </p:nvSpPr>
        <p:spPr>
          <a:xfrm>
            <a:off x="737850" y="803818"/>
            <a:ext cx="3571500" cy="77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dirty="0"/>
              <a:t>Recursos Educativos Abiertos REA / OER</a:t>
            </a:r>
            <a:endParaRPr dirty="0">
              <a:solidFill>
                <a:srgbClr val="434343"/>
              </a:solidFill>
            </a:endParaRPr>
          </a:p>
        </p:txBody>
      </p:sp>
      <p:sp>
        <p:nvSpPr>
          <p:cNvPr id="347" name="Google Shape;347;p68"/>
          <p:cNvSpPr txBox="1">
            <a:spLocks noGrp="1"/>
          </p:cNvSpPr>
          <p:nvPr>
            <p:ph type="subTitle" idx="1"/>
          </p:nvPr>
        </p:nvSpPr>
        <p:spPr>
          <a:xfrm>
            <a:off x="576775" y="1908736"/>
            <a:ext cx="3832175" cy="4256456"/>
          </a:xfrm>
          <a:prstGeom prst="rect">
            <a:avLst/>
          </a:prstGeom>
        </p:spPr>
        <p:txBody>
          <a:bodyPr spcFirstLastPara="1" wrap="square" lIns="91425" tIns="91425" rIns="91425" bIns="91425" anchor="t" anchorCtr="0">
            <a:noAutofit/>
          </a:bodyPr>
          <a:lstStyle/>
          <a:p>
            <a:pPr marL="0" indent="0" algn="l"/>
            <a:r>
              <a:rPr lang="es-ES" sz="1600" b="0" i="0" dirty="0">
                <a:solidFill>
                  <a:schemeClr val="bg1">
                    <a:lumMod val="50000"/>
                  </a:schemeClr>
                </a:solidFill>
                <a:effectLst/>
                <a:latin typeface="+mn-lt"/>
              </a:rPr>
              <a:t>Los recursos educativos abiertos (REA) son materiales didácticos, de aprendizaje o investigación que se encuentran en el dominio público o que se publican con licencias de propiedad intelectual que facilitan su uso, adaptación y distribución gratuitos.</a:t>
            </a:r>
            <a:endParaRPr lang="en-US" sz="1600" dirty="0">
              <a:solidFill>
                <a:schemeClr val="bg1">
                  <a:lumMod val="50000"/>
                </a:schemeClr>
              </a:solidFill>
              <a:latin typeface="+mn-lt"/>
              <a:ea typeface="Calibri" panose="020F0502020204030204" pitchFamily="34" charset="0"/>
              <a:cs typeface="Times New Roman" panose="02020603050405020304" pitchFamily="18" charset="0"/>
            </a:endParaRPr>
          </a:p>
          <a:p>
            <a:pPr marL="0" indent="0" algn="l"/>
            <a:endParaRPr lang="es-ES" sz="1600" b="0" i="0" dirty="0">
              <a:solidFill>
                <a:schemeClr val="bg1">
                  <a:lumMod val="50000"/>
                </a:schemeClr>
              </a:solidFill>
              <a:effectLst/>
              <a:latin typeface="+mn-lt"/>
            </a:endParaRPr>
          </a:p>
          <a:p>
            <a:pPr marL="0" indent="0" algn="l"/>
            <a:r>
              <a:rPr lang="es-ES" sz="1600" b="1" i="0" dirty="0">
                <a:solidFill>
                  <a:schemeClr val="tx1"/>
                </a:solidFill>
                <a:effectLst/>
                <a:latin typeface="+mn-lt"/>
              </a:rPr>
              <a:t>Declaración de Qingdao (UNESCO, 2015): </a:t>
            </a:r>
            <a:r>
              <a:rPr lang="es-ES" sz="1600" b="0" i="0" dirty="0">
                <a:solidFill>
                  <a:schemeClr val="bg1">
                    <a:lumMod val="50000"/>
                  </a:schemeClr>
                </a:solidFill>
                <a:effectLst/>
                <a:latin typeface="+mn-lt"/>
              </a:rPr>
              <a:t>“Los recursos educativos abiertos (REA) dan a los interesados del ámbito de la educación oportunidades de mejorar la calidad de los libros de texto y otras formas de contenido didáctico y ampliar el acceso a los mismos, a fin de catalizar el uso innovador del contenido y fomentar la creación de conocimientos”.</a:t>
            </a:r>
            <a:endParaRPr lang="en-US" sz="1600" dirty="0">
              <a:solidFill>
                <a:schemeClr val="bg1">
                  <a:lumMod val="50000"/>
                </a:schemeClr>
              </a:solidFill>
              <a:latin typeface="+mn-lt"/>
              <a:cs typeface="Times New Roman" panose="02020603050405020304" pitchFamily="18" charset="0"/>
            </a:endParaRPr>
          </a:p>
          <a:p>
            <a:pPr marL="0" indent="0" algn="l"/>
            <a:endParaRPr lang="en-US" dirty="0">
              <a:solidFill>
                <a:schemeClr val="bg1">
                  <a:lumMod val="50000"/>
                </a:schemeClr>
              </a:solidFill>
            </a:endParaRPr>
          </a:p>
        </p:txBody>
      </p:sp>
      <p:sp>
        <p:nvSpPr>
          <p:cNvPr id="42" name="Google Shape;344;p68">
            <a:extLst>
              <a:ext uri="{FF2B5EF4-FFF2-40B4-BE49-F238E27FC236}">
                <a16:creationId xmlns:a16="http://schemas.microsoft.com/office/drawing/2014/main" id="{9727DFBD-E611-449D-9E46-B2F21534C466}"/>
              </a:ext>
            </a:extLst>
          </p:cNvPr>
          <p:cNvSpPr/>
          <p:nvPr/>
        </p:nvSpPr>
        <p:spPr>
          <a:xfrm>
            <a:off x="4737450" y="5328199"/>
            <a:ext cx="4113830" cy="1157007"/>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7;p68">
            <a:extLst>
              <a:ext uri="{FF2B5EF4-FFF2-40B4-BE49-F238E27FC236}">
                <a16:creationId xmlns:a16="http://schemas.microsoft.com/office/drawing/2014/main" id="{5DC2D9E1-BBEB-421C-85DC-E6905DF131AA}"/>
              </a:ext>
            </a:extLst>
          </p:cNvPr>
          <p:cNvSpPr txBox="1">
            <a:spLocks/>
          </p:cNvSpPr>
          <p:nvPr/>
        </p:nvSpPr>
        <p:spPr>
          <a:xfrm>
            <a:off x="4877290" y="5473281"/>
            <a:ext cx="3834150" cy="8668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rgbClr val="999999"/>
              </a:buClr>
              <a:buSzPts val="1400"/>
              <a:buFont typeface="Arial"/>
              <a:buNone/>
              <a:defRPr sz="1400" b="0" i="0" u="none" strike="noStrike" cap="none">
                <a:solidFill>
                  <a:srgbClr val="999999"/>
                </a:solidFill>
                <a:latin typeface="Arial"/>
                <a:ea typeface="Arial"/>
                <a:cs typeface="Arial"/>
                <a:sym typeface="Arial"/>
              </a:defRPr>
            </a:lvl1pPr>
            <a:lvl2pPr marL="914400" marR="0" lvl="1" indent="-317500" algn="ctr" rtl="0">
              <a:lnSpc>
                <a:spcPct val="100000"/>
              </a:lnSpc>
              <a:spcBef>
                <a:spcPts val="0"/>
              </a:spcBef>
              <a:spcAft>
                <a:spcPts val="0"/>
              </a:spcAft>
              <a:buClr>
                <a:srgbClr val="999999"/>
              </a:buClr>
              <a:buSzPts val="1400"/>
              <a:buFont typeface="Arial"/>
              <a:buNone/>
              <a:defRPr sz="1400" b="0" i="0" u="none" strike="noStrike" cap="none">
                <a:solidFill>
                  <a:srgbClr val="999999"/>
                </a:solidFill>
                <a:latin typeface="Arial"/>
                <a:ea typeface="Arial"/>
                <a:cs typeface="Arial"/>
                <a:sym typeface="Arial"/>
              </a:defRPr>
            </a:lvl2pPr>
            <a:lvl3pPr marL="1371600" marR="0" lvl="2" indent="-311150" algn="ctr" rtl="0">
              <a:lnSpc>
                <a:spcPct val="100000"/>
              </a:lnSpc>
              <a:spcBef>
                <a:spcPts val="0"/>
              </a:spcBef>
              <a:spcAft>
                <a:spcPts val="0"/>
              </a:spcAft>
              <a:buClr>
                <a:srgbClr val="999999"/>
              </a:buClr>
              <a:buSzPts val="1300"/>
              <a:buFont typeface="Arial"/>
              <a:buNone/>
              <a:defRPr sz="1300" b="0" i="0" u="none" strike="noStrike" cap="none">
                <a:solidFill>
                  <a:srgbClr val="999999"/>
                </a:solidFill>
                <a:latin typeface="Arial"/>
                <a:ea typeface="Arial"/>
                <a:cs typeface="Arial"/>
                <a:sym typeface="Arial"/>
              </a:defRPr>
            </a:lvl3pPr>
            <a:lvl4pPr marL="1828800" marR="0" lvl="3" indent="-311150" algn="ctr" rtl="0">
              <a:lnSpc>
                <a:spcPct val="100000"/>
              </a:lnSpc>
              <a:spcBef>
                <a:spcPts val="0"/>
              </a:spcBef>
              <a:spcAft>
                <a:spcPts val="0"/>
              </a:spcAft>
              <a:buClr>
                <a:srgbClr val="999999"/>
              </a:buClr>
              <a:buSzPts val="1300"/>
              <a:buFont typeface="Arial"/>
              <a:buNone/>
              <a:defRPr sz="1300" b="0" i="0" u="none" strike="noStrike" cap="none">
                <a:solidFill>
                  <a:srgbClr val="999999"/>
                </a:solidFill>
                <a:latin typeface="Arial"/>
                <a:ea typeface="Arial"/>
                <a:cs typeface="Arial"/>
                <a:sym typeface="Arial"/>
              </a:defRPr>
            </a:lvl4pPr>
            <a:lvl5pPr marL="2286000" marR="0" lvl="4" indent="-304800" algn="ctr" rtl="0">
              <a:lnSpc>
                <a:spcPct val="100000"/>
              </a:lnSpc>
              <a:spcBef>
                <a:spcPts val="0"/>
              </a:spcBef>
              <a:spcAft>
                <a:spcPts val="0"/>
              </a:spcAft>
              <a:buClr>
                <a:srgbClr val="999999"/>
              </a:buClr>
              <a:buSzPts val="1200"/>
              <a:buFont typeface="Arial"/>
              <a:buNone/>
              <a:defRPr sz="1200" b="0" i="0" u="none" strike="noStrike" cap="none">
                <a:solidFill>
                  <a:srgbClr val="999999"/>
                </a:solidFill>
                <a:latin typeface="Arial"/>
                <a:ea typeface="Arial"/>
                <a:cs typeface="Arial"/>
                <a:sym typeface="Arial"/>
              </a:defRPr>
            </a:lvl5pPr>
            <a:lvl6pPr marL="2743200" marR="0" lvl="5" indent="-304800" algn="ctr" rtl="0">
              <a:lnSpc>
                <a:spcPct val="100000"/>
              </a:lnSpc>
              <a:spcBef>
                <a:spcPts val="0"/>
              </a:spcBef>
              <a:spcAft>
                <a:spcPts val="0"/>
              </a:spcAft>
              <a:buClr>
                <a:srgbClr val="999999"/>
              </a:buClr>
              <a:buSzPts val="1200"/>
              <a:buFont typeface="Arial"/>
              <a:buNone/>
              <a:defRPr sz="1200" b="0" i="0" u="none" strike="noStrike" cap="none">
                <a:solidFill>
                  <a:srgbClr val="999999"/>
                </a:solidFill>
                <a:latin typeface="Arial"/>
                <a:ea typeface="Arial"/>
                <a:cs typeface="Arial"/>
                <a:sym typeface="Arial"/>
              </a:defRPr>
            </a:lvl6pPr>
            <a:lvl7pPr marL="3200400" marR="0" lvl="6" indent="-298450" algn="ctr" rtl="0">
              <a:lnSpc>
                <a:spcPct val="100000"/>
              </a:lnSpc>
              <a:spcBef>
                <a:spcPts val="0"/>
              </a:spcBef>
              <a:spcAft>
                <a:spcPts val="0"/>
              </a:spcAft>
              <a:buClr>
                <a:srgbClr val="999999"/>
              </a:buClr>
              <a:buSzPts val="1100"/>
              <a:buFont typeface="Arial"/>
              <a:buNone/>
              <a:defRPr sz="1100" b="0" i="0" u="none" strike="noStrike" cap="none">
                <a:solidFill>
                  <a:srgbClr val="999999"/>
                </a:solidFill>
                <a:latin typeface="Arial"/>
                <a:ea typeface="Arial"/>
                <a:cs typeface="Arial"/>
                <a:sym typeface="Arial"/>
              </a:defRPr>
            </a:lvl7pPr>
            <a:lvl8pPr marL="3657600" marR="0" lvl="7" indent="-298450" algn="ctr" rtl="0">
              <a:lnSpc>
                <a:spcPct val="100000"/>
              </a:lnSpc>
              <a:spcBef>
                <a:spcPts val="0"/>
              </a:spcBef>
              <a:spcAft>
                <a:spcPts val="0"/>
              </a:spcAft>
              <a:buClr>
                <a:srgbClr val="999999"/>
              </a:buClr>
              <a:buSzPts val="1100"/>
              <a:buFont typeface="Arial"/>
              <a:buNone/>
              <a:defRPr sz="1100" b="0" i="0" u="none" strike="noStrike" cap="none">
                <a:solidFill>
                  <a:srgbClr val="999999"/>
                </a:solidFill>
                <a:latin typeface="Arial"/>
                <a:ea typeface="Arial"/>
                <a:cs typeface="Arial"/>
                <a:sym typeface="Arial"/>
              </a:defRPr>
            </a:lvl8pPr>
            <a:lvl9pPr marL="4114800" marR="0" lvl="8" indent="-292100" algn="ctr" rtl="0">
              <a:lnSpc>
                <a:spcPct val="100000"/>
              </a:lnSpc>
              <a:spcBef>
                <a:spcPts val="0"/>
              </a:spcBef>
              <a:spcAft>
                <a:spcPts val="0"/>
              </a:spcAft>
              <a:buClr>
                <a:srgbClr val="999999"/>
              </a:buClr>
              <a:buSzPts val="1000"/>
              <a:buFont typeface="Arial"/>
              <a:buNone/>
              <a:defRPr sz="1000" b="0" i="0" u="none" strike="noStrike" cap="none">
                <a:solidFill>
                  <a:srgbClr val="999999"/>
                </a:solidFill>
                <a:latin typeface="Arial"/>
                <a:ea typeface="Arial"/>
                <a:cs typeface="Arial"/>
                <a:sym typeface="Arial"/>
              </a:defRPr>
            </a:lvl9pPr>
          </a:lstStyle>
          <a:p>
            <a:pPr marL="0" indent="0" algn="l"/>
            <a:r>
              <a:rPr lang="es-ES" sz="1800" dirty="0">
                <a:solidFill>
                  <a:schemeClr val="bg1">
                    <a:lumMod val="50000"/>
                  </a:schemeClr>
                </a:solidFill>
                <a:latin typeface="+mn-lt"/>
                <a:cs typeface="Times New Roman" panose="02020603050405020304" pitchFamily="18" charset="0"/>
              </a:rPr>
              <a:t>UNESCO / REA </a:t>
            </a:r>
            <a:r>
              <a:rPr lang="es-ES" sz="1800" dirty="0">
                <a:solidFill>
                  <a:srgbClr val="93C01F"/>
                </a:solidFill>
                <a:latin typeface="+mn-lt"/>
                <a:cs typeface="Times New Roman" panose="02020603050405020304" pitchFamily="18" charset="0"/>
              </a:rPr>
              <a:t>https://es.unesco.org/themes/tic-educacion/rea/</a:t>
            </a:r>
            <a:endParaRPr lang="en-US" sz="1800" dirty="0">
              <a:solidFill>
                <a:srgbClr val="93C01F"/>
              </a:solidFill>
              <a:latin typeface="+mn-lt"/>
              <a:cs typeface="Times New Roman" panose="02020603050405020304" pitchFamily="18" charset="0"/>
            </a:endParaRPr>
          </a:p>
          <a:p>
            <a:pPr marL="0" indent="0" algn="l"/>
            <a:endParaRPr lang="en-US" dirty="0">
              <a:solidFill>
                <a:schemeClr val="bg1">
                  <a:lumMod val="50000"/>
                </a:schemeClr>
              </a:solidFill>
              <a:latin typeface="+mn-lt"/>
              <a:cs typeface="Times New Roman" panose="02020603050405020304" pitchFamily="18" charset="0"/>
            </a:endParaRPr>
          </a:p>
          <a:p>
            <a:pPr marL="0" indent="0" algn="l"/>
            <a:endParaRPr lang="en-US" dirty="0">
              <a:solidFill>
                <a:schemeClr val="bg1">
                  <a:lumMod val="50000"/>
                </a:schemeClr>
              </a:solidFill>
            </a:endParaRPr>
          </a:p>
        </p:txBody>
      </p:sp>
      <p:pic>
        <p:nvPicPr>
          <p:cNvPr id="3" name="Imagen 2">
            <a:extLst>
              <a:ext uri="{FF2B5EF4-FFF2-40B4-BE49-F238E27FC236}">
                <a16:creationId xmlns:a16="http://schemas.microsoft.com/office/drawing/2014/main" id="{0BC7D15E-0DD8-43DF-AAE0-7DD3A2224914}"/>
              </a:ext>
            </a:extLst>
          </p:cNvPr>
          <p:cNvPicPr>
            <a:picLocks noChangeAspect="1"/>
          </p:cNvPicPr>
          <p:nvPr/>
        </p:nvPicPr>
        <p:blipFill>
          <a:blip r:embed="rId3"/>
          <a:stretch>
            <a:fillRect/>
          </a:stretch>
        </p:blipFill>
        <p:spPr>
          <a:xfrm>
            <a:off x="4737450" y="469599"/>
            <a:ext cx="4113830" cy="2146991"/>
          </a:xfrm>
          <a:prstGeom prst="rect">
            <a:avLst/>
          </a:prstGeom>
        </p:spPr>
      </p:pic>
      <p:sp>
        <p:nvSpPr>
          <p:cNvPr id="4" name="CuadroTexto 3">
            <a:extLst>
              <a:ext uri="{FF2B5EF4-FFF2-40B4-BE49-F238E27FC236}">
                <a16:creationId xmlns:a16="http://schemas.microsoft.com/office/drawing/2014/main" id="{E7E5822B-F66F-4D0C-BC85-0A29FFC18F40}"/>
              </a:ext>
            </a:extLst>
          </p:cNvPr>
          <p:cNvSpPr txBox="1"/>
          <p:nvPr/>
        </p:nvSpPr>
        <p:spPr>
          <a:xfrm>
            <a:off x="5163865" y="2872778"/>
            <a:ext cx="3687415" cy="2092881"/>
          </a:xfrm>
          <a:prstGeom prst="rect">
            <a:avLst/>
          </a:prstGeom>
          <a:noFill/>
        </p:spPr>
        <p:txBody>
          <a:bodyPr wrap="square" rtlCol="0">
            <a:spAutoFit/>
          </a:bodyPr>
          <a:lstStyle/>
          <a:p>
            <a:r>
              <a:rPr lang="es-ES" sz="1800" b="1" dirty="0">
                <a:solidFill>
                  <a:schemeClr val="bg1">
                    <a:lumMod val="50000"/>
                  </a:schemeClr>
                </a:solidFill>
              </a:rPr>
              <a:t>Los REA NO son:</a:t>
            </a:r>
          </a:p>
          <a:p>
            <a:endParaRPr lang="es-ES" sz="1600" dirty="0">
              <a:solidFill>
                <a:schemeClr val="bg1">
                  <a:lumMod val="50000"/>
                </a:schemeClr>
              </a:solidFill>
            </a:endParaRPr>
          </a:p>
          <a:p>
            <a:r>
              <a:rPr lang="es-ES" sz="1600" dirty="0">
                <a:solidFill>
                  <a:schemeClr val="bg1">
                    <a:lumMod val="50000"/>
                  </a:schemeClr>
                </a:solidFill>
              </a:rPr>
              <a:t>Objetos estáticos.</a:t>
            </a:r>
          </a:p>
          <a:p>
            <a:r>
              <a:rPr lang="es-ES" sz="1600" dirty="0" err="1">
                <a:solidFill>
                  <a:schemeClr val="bg1">
                    <a:lumMod val="50000"/>
                  </a:schemeClr>
                </a:solidFill>
              </a:rPr>
              <a:t>MOOCs</a:t>
            </a:r>
            <a:r>
              <a:rPr lang="es-ES" sz="1600" dirty="0">
                <a:solidFill>
                  <a:schemeClr val="bg1">
                    <a:lumMod val="50000"/>
                  </a:schemeClr>
                </a:solidFill>
              </a:rPr>
              <a:t> </a:t>
            </a:r>
            <a:r>
              <a:rPr lang="es-ES" sz="1600" dirty="0" err="1">
                <a:solidFill>
                  <a:schemeClr val="bg1">
                    <a:lumMod val="50000"/>
                  </a:schemeClr>
                </a:solidFill>
              </a:rPr>
              <a:t>Massive</a:t>
            </a:r>
            <a:r>
              <a:rPr lang="es-ES" sz="1600" dirty="0">
                <a:solidFill>
                  <a:schemeClr val="bg1">
                    <a:lumMod val="50000"/>
                  </a:schemeClr>
                </a:solidFill>
              </a:rPr>
              <a:t> Open Online </a:t>
            </a:r>
            <a:r>
              <a:rPr lang="es-ES" sz="1600" dirty="0" err="1">
                <a:solidFill>
                  <a:schemeClr val="bg1">
                    <a:lumMod val="50000"/>
                  </a:schemeClr>
                </a:solidFill>
              </a:rPr>
              <a:t>Courses</a:t>
            </a:r>
            <a:endParaRPr lang="es-ES" sz="1600" dirty="0">
              <a:solidFill>
                <a:schemeClr val="bg1">
                  <a:lumMod val="50000"/>
                </a:schemeClr>
              </a:solidFill>
            </a:endParaRPr>
          </a:p>
          <a:p>
            <a:r>
              <a:rPr lang="es-ES" sz="1600" b="1" dirty="0">
                <a:solidFill>
                  <a:schemeClr val="bg1">
                    <a:lumMod val="50000"/>
                  </a:schemeClr>
                </a:solidFill>
              </a:rPr>
              <a:t>OCW</a:t>
            </a:r>
            <a:r>
              <a:rPr lang="es-ES" sz="1600" dirty="0">
                <a:solidFill>
                  <a:schemeClr val="bg1">
                    <a:lumMod val="50000"/>
                  </a:schemeClr>
                </a:solidFill>
              </a:rPr>
              <a:t> (Estos cursos, de los que vamos a hablar, son un subconjunto específico de </a:t>
            </a:r>
            <a:r>
              <a:rPr lang="es-ES" sz="1600" dirty="0" err="1">
                <a:solidFill>
                  <a:schemeClr val="bg1">
                    <a:lumMod val="50000"/>
                  </a:schemeClr>
                </a:solidFill>
              </a:rPr>
              <a:t>REAs</a:t>
            </a:r>
            <a:r>
              <a:rPr lang="es-ES" sz="1600" dirty="0">
                <a:solidFill>
                  <a:schemeClr val="bg1">
                    <a:lumMod val="50000"/>
                  </a:schemeClr>
                </a:solidFill>
              </a:rPr>
              <a:t>)</a:t>
            </a:r>
          </a:p>
        </p:txBody>
      </p:sp>
      <p:grpSp>
        <p:nvGrpSpPr>
          <p:cNvPr id="11" name="Google Shape;1047;p93">
            <a:extLst>
              <a:ext uri="{FF2B5EF4-FFF2-40B4-BE49-F238E27FC236}">
                <a16:creationId xmlns:a16="http://schemas.microsoft.com/office/drawing/2014/main" id="{73D51DD6-7D58-4FC2-8D0E-CE37887D0338}"/>
              </a:ext>
            </a:extLst>
          </p:cNvPr>
          <p:cNvGrpSpPr/>
          <p:nvPr/>
        </p:nvGrpSpPr>
        <p:grpSpPr>
          <a:xfrm>
            <a:off x="5000815" y="3515503"/>
            <a:ext cx="132057" cy="134873"/>
            <a:chOff x="4676550" y="2160575"/>
            <a:chExt cx="51400" cy="52500"/>
          </a:xfrm>
          <a:solidFill>
            <a:schemeClr val="bg1">
              <a:lumMod val="65000"/>
            </a:schemeClr>
          </a:solidFill>
        </p:grpSpPr>
        <p:sp>
          <p:nvSpPr>
            <p:cNvPr id="12" name="Google Shape;1048;p93">
              <a:extLst>
                <a:ext uri="{FF2B5EF4-FFF2-40B4-BE49-F238E27FC236}">
                  <a16:creationId xmlns:a16="http://schemas.microsoft.com/office/drawing/2014/main" id="{A249181D-074E-4304-BE25-8E3BC6185AA5}"/>
                </a:ext>
              </a:extLst>
            </p:cNvPr>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49;p93">
              <a:extLst>
                <a:ext uri="{FF2B5EF4-FFF2-40B4-BE49-F238E27FC236}">
                  <a16:creationId xmlns:a16="http://schemas.microsoft.com/office/drawing/2014/main" id="{CCCE32A9-4E24-4CFA-BE85-3F9729869759}"/>
                </a:ext>
              </a:extLst>
            </p:cNvPr>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50;p93">
              <a:extLst>
                <a:ext uri="{FF2B5EF4-FFF2-40B4-BE49-F238E27FC236}">
                  <a16:creationId xmlns:a16="http://schemas.microsoft.com/office/drawing/2014/main" id="{5CC7FFD6-A5E7-4F74-9842-5AE2A74A2D64}"/>
                </a:ext>
              </a:extLst>
            </p:cNvPr>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47;p93">
            <a:extLst>
              <a:ext uri="{FF2B5EF4-FFF2-40B4-BE49-F238E27FC236}">
                <a16:creationId xmlns:a16="http://schemas.microsoft.com/office/drawing/2014/main" id="{636BC064-DA05-486C-B831-9E85ACE691A2}"/>
              </a:ext>
            </a:extLst>
          </p:cNvPr>
          <p:cNvGrpSpPr/>
          <p:nvPr/>
        </p:nvGrpSpPr>
        <p:grpSpPr>
          <a:xfrm>
            <a:off x="5004553" y="3784346"/>
            <a:ext cx="132057" cy="134873"/>
            <a:chOff x="4676550" y="2160575"/>
            <a:chExt cx="51400" cy="52500"/>
          </a:xfrm>
          <a:solidFill>
            <a:schemeClr val="bg1">
              <a:lumMod val="65000"/>
            </a:schemeClr>
          </a:solidFill>
        </p:grpSpPr>
        <p:sp>
          <p:nvSpPr>
            <p:cNvPr id="16" name="Google Shape;1048;p93">
              <a:extLst>
                <a:ext uri="{FF2B5EF4-FFF2-40B4-BE49-F238E27FC236}">
                  <a16:creationId xmlns:a16="http://schemas.microsoft.com/office/drawing/2014/main" id="{14BB3115-DE48-4850-9763-978FAB9B3B66}"/>
                </a:ext>
              </a:extLst>
            </p:cNvPr>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49;p93">
              <a:extLst>
                <a:ext uri="{FF2B5EF4-FFF2-40B4-BE49-F238E27FC236}">
                  <a16:creationId xmlns:a16="http://schemas.microsoft.com/office/drawing/2014/main" id="{FDA41BC2-FB37-404F-B2AD-ED76E1C04CE3}"/>
                </a:ext>
              </a:extLst>
            </p:cNvPr>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50;p93">
              <a:extLst>
                <a:ext uri="{FF2B5EF4-FFF2-40B4-BE49-F238E27FC236}">
                  <a16:creationId xmlns:a16="http://schemas.microsoft.com/office/drawing/2014/main" id="{46358FC4-364E-40AF-AF42-EC29C836C0D4}"/>
                </a:ext>
              </a:extLst>
            </p:cNvPr>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047;p93">
            <a:extLst>
              <a:ext uri="{FF2B5EF4-FFF2-40B4-BE49-F238E27FC236}">
                <a16:creationId xmlns:a16="http://schemas.microsoft.com/office/drawing/2014/main" id="{2A004E14-B1D0-4B6D-98A4-EEB41D3F8172}"/>
              </a:ext>
            </a:extLst>
          </p:cNvPr>
          <p:cNvGrpSpPr/>
          <p:nvPr/>
        </p:nvGrpSpPr>
        <p:grpSpPr>
          <a:xfrm>
            <a:off x="5009029" y="4273862"/>
            <a:ext cx="132057" cy="134873"/>
            <a:chOff x="4676550" y="2160575"/>
            <a:chExt cx="51400" cy="52500"/>
          </a:xfrm>
          <a:solidFill>
            <a:schemeClr val="bg1">
              <a:lumMod val="65000"/>
            </a:schemeClr>
          </a:solidFill>
        </p:grpSpPr>
        <p:sp>
          <p:nvSpPr>
            <p:cNvPr id="24" name="Google Shape;1048;p93">
              <a:extLst>
                <a:ext uri="{FF2B5EF4-FFF2-40B4-BE49-F238E27FC236}">
                  <a16:creationId xmlns:a16="http://schemas.microsoft.com/office/drawing/2014/main" id="{E1CAB97B-4C3D-403E-9982-EDA3FED93698}"/>
                </a:ext>
              </a:extLst>
            </p:cNvPr>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49;p93">
              <a:extLst>
                <a:ext uri="{FF2B5EF4-FFF2-40B4-BE49-F238E27FC236}">
                  <a16:creationId xmlns:a16="http://schemas.microsoft.com/office/drawing/2014/main" id="{706A0075-8864-4A9A-9C3C-69A1A6526258}"/>
                </a:ext>
              </a:extLst>
            </p:cNvPr>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50;p93">
              <a:extLst>
                <a:ext uri="{FF2B5EF4-FFF2-40B4-BE49-F238E27FC236}">
                  <a16:creationId xmlns:a16="http://schemas.microsoft.com/office/drawing/2014/main" id="{9C2AE382-77D6-4E86-B3E8-898D06D0470C}"/>
                </a:ext>
              </a:extLst>
            </p:cNvPr>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4265;p95">
            <a:extLst>
              <a:ext uri="{FF2B5EF4-FFF2-40B4-BE49-F238E27FC236}">
                <a16:creationId xmlns:a16="http://schemas.microsoft.com/office/drawing/2014/main" id="{A0B3023F-FA62-47F7-A5BC-81AAC99E2978}"/>
              </a:ext>
            </a:extLst>
          </p:cNvPr>
          <p:cNvGrpSpPr/>
          <p:nvPr/>
        </p:nvGrpSpPr>
        <p:grpSpPr>
          <a:xfrm>
            <a:off x="7829851" y="2811404"/>
            <a:ext cx="1052422" cy="1235192"/>
            <a:chOff x="1794509" y="2642487"/>
            <a:chExt cx="297322" cy="371814"/>
          </a:xfrm>
        </p:grpSpPr>
        <p:sp>
          <p:nvSpPr>
            <p:cNvPr id="35" name="Google Shape;4266;p95">
              <a:extLst>
                <a:ext uri="{FF2B5EF4-FFF2-40B4-BE49-F238E27FC236}">
                  <a16:creationId xmlns:a16="http://schemas.microsoft.com/office/drawing/2014/main" id="{1216E294-228C-4799-9FE3-585B7C9E9BE4}"/>
                </a:ext>
              </a:extLst>
            </p:cNvPr>
            <p:cNvSpPr/>
            <p:nvPr/>
          </p:nvSpPr>
          <p:spPr>
            <a:xfrm>
              <a:off x="1794509" y="2642487"/>
              <a:ext cx="297322" cy="371814"/>
            </a:xfrm>
            <a:custGeom>
              <a:avLst/>
              <a:gdLst/>
              <a:ahLst/>
              <a:cxnLst/>
              <a:rect l="l" t="t" r="r" b="b"/>
              <a:pathLst>
                <a:path w="11016" h="13776" extrusionOk="0">
                  <a:moveTo>
                    <a:pt x="4358" y="433"/>
                  </a:moveTo>
                  <a:cubicBezTo>
                    <a:pt x="6522" y="433"/>
                    <a:pt x="8281" y="2193"/>
                    <a:pt x="8281" y="4356"/>
                  </a:cubicBezTo>
                  <a:cubicBezTo>
                    <a:pt x="8281" y="5177"/>
                    <a:pt x="8030" y="5963"/>
                    <a:pt x="7564" y="6621"/>
                  </a:cubicBezTo>
                  <a:lnTo>
                    <a:pt x="7564" y="5886"/>
                  </a:lnTo>
                  <a:cubicBezTo>
                    <a:pt x="7564" y="5467"/>
                    <a:pt x="7252" y="5106"/>
                    <a:pt x="6854" y="5066"/>
                  </a:cubicBezTo>
                  <a:cubicBezTo>
                    <a:pt x="6828" y="5063"/>
                    <a:pt x="6802" y="5062"/>
                    <a:pt x="6777" y="5062"/>
                  </a:cubicBezTo>
                  <a:cubicBezTo>
                    <a:pt x="6580" y="5062"/>
                    <a:pt x="6389" y="5134"/>
                    <a:pt x="6242" y="5267"/>
                  </a:cubicBezTo>
                  <a:cubicBezTo>
                    <a:pt x="6076" y="5416"/>
                    <a:pt x="5982" y="5629"/>
                    <a:pt x="5982" y="5852"/>
                  </a:cubicBezTo>
                  <a:lnTo>
                    <a:pt x="5982" y="7930"/>
                  </a:lnTo>
                  <a:cubicBezTo>
                    <a:pt x="5472" y="8163"/>
                    <a:pt x="4925" y="8282"/>
                    <a:pt x="4358" y="8282"/>
                  </a:cubicBezTo>
                  <a:cubicBezTo>
                    <a:pt x="2194" y="8282"/>
                    <a:pt x="433" y="6520"/>
                    <a:pt x="433" y="4356"/>
                  </a:cubicBezTo>
                  <a:cubicBezTo>
                    <a:pt x="433" y="2193"/>
                    <a:pt x="2194" y="433"/>
                    <a:pt x="4358" y="433"/>
                  </a:cubicBezTo>
                  <a:close/>
                  <a:moveTo>
                    <a:pt x="6772" y="5493"/>
                  </a:moveTo>
                  <a:cubicBezTo>
                    <a:pt x="6785" y="5493"/>
                    <a:pt x="6798" y="5493"/>
                    <a:pt x="6811" y="5495"/>
                  </a:cubicBezTo>
                  <a:cubicBezTo>
                    <a:pt x="6992" y="5513"/>
                    <a:pt x="7132" y="5685"/>
                    <a:pt x="7132" y="5886"/>
                  </a:cubicBezTo>
                  <a:lnTo>
                    <a:pt x="7132" y="9073"/>
                  </a:lnTo>
                  <a:cubicBezTo>
                    <a:pt x="7132" y="9192"/>
                    <a:pt x="7228" y="9289"/>
                    <a:pt x="7348" y="9289"/>
                  </a:cubicBezTo>
                  <a:cubicBezTo>
                    <a:pt x="7467" y="9289"/>
                    <a:pt x="7564" y="9192"/>
                    <a:pt x="7564" y="9073"/>
                  </a:cubicBezTo>
                  <a:cubicBezTo>
                    <a:pt x="7564" y="8972"/>
                    <a:pt x="7607" y="8873"/>
                    <a:pt x="7681" y="8807"/>
                  </a:cubicBezTo>
                  <a:cubicBezTo>
                    <a:pt x="7746" y="8748"/>
                    <a:pt x="7830" y="8715"/>
                    <a:pt x="7919" y="8715"/>
                  </a:cubicBezTo>
                  <a:cubicBezTo>
                    <a:pt x="7932" y="8715"/>
                    <a:pt x="7945" y="8716"/>
                    <a:pt x="7959" y="8717"/>
                  </a:cubicBezTo>
                  <a:cubicBezTo>
                    <a:pt x="8140" y="8735"/>
                    <a:pt x="8281" y="8907"/>
                    <a:pt x="8281" y="9108"/>
                  </a:cubicBezTo>
                  <a:lnTo>
                    <a:pt x="8281" y="9305"/>
                  </a:lnTo>
                  <a:cubicBezTo>
                    <a:pt x="8281" y="9423"/>
                    <a:pt x="8377" y="9520"/>
                    <a:pt x="8497" y="9520"/>
                  </a:cubicBezTo>
                  <a:cubicBezTo>
                    <a:pt x="8616" y="9520"/>
                    <a:pt x="8711" y="9423"/>
                    <a:pt x="8711" y="9305"/>
                  </a:cubicBezTo>
                  <a:cubicBezTo>
                    <a:pt x="8711" y="9203"/>
                    <a:pt x="8755" y="9106"/>
                    <a:pt x="8830" y="9038"/>
                  </a:cubicBezTo>
                  <a:cubicBezTo>
                    <a:pt x="8895" y="8979"/>
                    <a:pt x="8979" y="8946"/>
                    <a:pt x="9068" y="8946"/>
                  </a:cubicBezTo>
                  <a:cubicBezTo>
                    <a:pt x="9081" y="8946"/>
                    <a:pt x="9094" y="8947"/>
                    <a:pt x="9108" y="8949"/>
                  </a:cubicBezTo>
                  <a:cubicBezTo>
                    <a:pt x="9289" y="8966"/>
                    <a:pt x="9431" y="9138"/>
                    <a:pt x="9431" y="9340"/>
                  </a:cubicBezTo>
                  <a:lnTo>
                    <a:pt x="9431" y="9536"/>
                  </a:lnTo>
                  <a:cubicBezTo>
                    <a:pt x="9431" y="9656"/>
                    <a:pt x="9526" y="9752"/>
                    <a:pt x="9645" y="9752"/>
                  </a:cubicBezTo>
                  <a:cubicBezTo>
                    <a:pt x="9765" y="9752"/>
                    <a:pt x="9860" y="9656"/>
                    <a:pt x="9860" y="9536"/>
                  </a:cubicBezTo>
                  <a:cubicBezTo>
                    <a:pt x="9860" y="9435"/>
                    <a:pt x="9904" y="9338"/>
                    <a:pt x="9978" y="9270"/>
                  </a:cubicBezTo>
                  <a:cubicBezTo>
                    <a:pt x="10044" y="9211"/>
                    <a:pt x="10129" y="9178"/>
                    <a:pt x="10217" y="9178"/>
                  </a:cubicBezTo>
                  <a:cubicBezTo>
                    <a:pt x="10230" y="9178"/>
                    <a:pt x="10244" y="9179"/>
                    <a:pt x="10257" y="9180"/>
                  </a:cubicBezTo>
                  <a:cubicBezTo>
                    <a:pt x="10438" y="9198"/>
                    <a:pt x="10578" y="9370"/>
                    <a:pt x="10578" y="9571"/>
                  </a:cubicBezTo>
                  <a:lnTo>
                    <a:pt x="10583" y="11257"/>
                  </a:lnTo>
                  <a:cubicBezTo>
                    <a:pt x="10583" y="12406"/>
                    <a:pt x="9648" y="13341"/>
                    <a:pt x="8499" y="13341"/>
                  </a:cubicBezTo>
                  <a:cubicBezTo>
                    <a:pt x="7349" y="13341"/>
                    <a:pt x="6414" y="12406"/>
                    <a:pt x="6414" y="11257"/>
                  </a:cubicBezTo>
                  <a:lnTo>
                    <a:pt x="6414" y="5852"/>
                  </a:lnTo>
                  <a:cubicBezTo>
                    <a:pt x="6414" y="5750"/>
                    <a:pt x="6458" y="5652"/>
                    <a:pt x="6532" y="5585"/>
                  </a:cubicBezTo>
                  <a:cubicBezTo>
                    <a:pt x="6598" y="5526"/>
                    <a:pt x="6684" y="5493"/>
                    <a:pt x="6772" y="5493"/>
                  </a:cubicBezTo>
                  <a:close/>
                  <a:moveTo>
                    <a:pt x="4358" y="0"/>
                  </a:moveTo>
                  <a:cubicBezTo>
                    <a:pt x="1954" y="0"/>
                    <a:pt x="0" y="1954"/>
                    <a:pt x="0" y="4356"/>
                  </a:cubicBezTo>
                  <a:cubicBezTo>
                    <a:pt x="0" y="6759"/>
                    <a:pt x="1954" y="8713"/>
                    <a:pt x="4358" y="8713"/>
                  </a:cubicBezTo>
                  <a:cubicBezTo>
                    <a:pt x="4922" y="8713"/>
                    <a:pt x="5466" y="8609"/>
                    <a:pt x="5982" y="8400"/>
                  </a:cubicBezTo>
                  <a:lnTo>
                    <a:pt x="5982" y="11259"/>
                  </a:lnTo>
                  <a:cubicBezTo>
                    <a:pt x="5982" y="12647"/>
                    <a:pt x="7111" y="13775"/>
                    <a:pt x="8499" y="13775"/>
                  </a:cubicBezTo>
                  <a:cubicBezTo>
                    <a:pt x="9887" y="13775"/>
                    <a:pt x="11015" y="12647"/>
                    <a:pt x="11015" y="11259"/>
                  </a:cubicBezTo>
                  <a:lnTo>
                    <a:pt x="11015" y="9567"/>
                  </a:lnTo>
                  <a:cubicBezTo>
                    <a:pt x="11013" y="9144"/>
                    <a:pt x="10701" y="8784"/>
                    <a:pt x="10303" y="8745"/>
                  </a:cubicBezTo>
                  <a:cubicBezTo>
                    <a:pt x="10277" y="8742"/>
                    <a:pt x="10250" y="8741"/>
                    <a:pt x="10223" y="8741"/>
                  </a:cubicBezTo>
                  <a:cubicBezTo>
                    <a:pt x="10051" y="8741"/>
                    <a:pt x="9883" y="8797"/>
                    <a:pt x="9745" y="8901"/>
                  </a:cubicBezTo>
                  <a:cubicBezTo>
                    <a:pt x="9619" y="8690"/>
                    <a:pt x="9403" y="8539"/>
                    <a:pt x="9153" y="8515"/>
                  </a:cubicBezTo>
                  <a:cubicBezTo>
                    <a:pt x="9126" y="8512"/>
                    <a:pt x="9099" y="8511"/>
                    <a:pt x="9073" y="8511"/>
                  </a:cubicBezTo>
                  <a:cubicBezTo>
                    <a:pt x="8900" y="8511"/>
                    <a:pt x="8731" y="8567"/>
                    <a:pt x="8594" y="8672"/>
                  </a:cubicBezTo>
                  <a:cubicBezTo>
                    <a:pt x="8468" y="8460"/>
                    <a:pt x="8253" y="8310"/>
                    <a:pt x="8002" y="8284"/>
                  </a:cubicBezTo>
                  <a:cubicBezTo>
                    <a:pt x="7976" y="8282"/>
                    <a:pt x="7951" y="8281"/>
                    <a:pt x="7925" y="8281"/>
                  </a:cubicBezTo>
                  <a:cubicBezTo>
                    <a:pt x="7798" y="8281"/>
                    <a:pt x="7674" y="8310"/>
                    <a:pt x="7564" y="8367"/>
                  </a:cubicBezTo>
                  <a:lnTo>
                    <a:pt x="7564" y="7306"/>
                  </a:lnTo>
                  <a:cubicBezTo>
                    <a:pt x="8305" y="6498"/>
                    <a:pt x="8714" y="5456"/>
                    <a:pt x="8714" y="4356"/>
                  </a:cubicBezTo>
                  <a:cubicBezTo>
                    <a:pt x="8714" y="1954"/>
                    <a:pt x="6760" y="0"/>
                    <a:pt x="43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67;p95">
              <a:extLst>
                <a:ext uri="{FF2B5EF4-FFF2-40B4-BE49-F238E27FC236}">
                  <a16:creationId xmlns:a16="http://schemas.microsoft.com/office/drawing/2014/main" id="{D029EF76-58B6-4404-A956-2A00F1B260E9}"/>
                </a:ext>
              </a:extLst>
            </p:cNvPr>
            <p:cNvSpPr/>
            <p:nvPr/>
          </p:nvSpPr>
          <p:spPr>
            <a:xfrm>
              <a:off x="1862766" y="2692148"/>
              <a:ext cx="98918" cy="110983"/>
            </a:xfrm>
            <a:custGeom>
              <a:avLst/>
              <a:gdLst/>
              <a:ahLst/>
              <a:cxnLst/>
              <a:rect l="l" t="t" r="r" b="b"/>
              <a:pathLst>
                <a:path w="3665" h="4112" extrusionOk="0">
                  <a:moveTo>
                    <a:pt x="1826" y="1"/>
                  </a:moveTo>
                  <a:cubicBezTo>
                    <a:pt x="1343" y="1"/>
                    <a:pt x="890" y="186"/>
                    <a:pt x="545" y="525"/>
                  </a:cubicBezTo>
                  <a:cubicBezTo>
                    <a:pt x="195" y="871"/>
                    <a:pt x="1" y="1333"/>
                    <a:pt x="1" y="1826"/>
                  </a:cubicBezTo>
                  <a:cubicBezTo>
                    <a:pt x="1" y="1945"/>
                    <a:pt x="96" y="2042"/>
                    <a:pt x="217" y="2042"/>
                  </a:cubicBezTo>
                  <a:cubicBezTo>
                    <a:pt x="335" y="2042"/>
                    <a:pt x="432" y="1945"/>
                    <a:pt x="432" y="1826"/>
                  </a:cubicBezTo>
                  <a:cubicBezTo>
                    <a:pt x="432" y="1450"/>
                    <a:pt x="580" y="1097"/>
                    <a:pt x="848" y="833"/>
                  </a:cubicBezTo>
                  <a:cubicBezTo>
                    <a:pt x="1110" y="574"/>
                    <a:pt x="1456" y="431"/>
                    <a:pt x="1824" y="431"/>
                  </a:cubicBezTo>
                  <a:cubicBezTo>
                    <a:pt x="1832" y="431"/>
                    <a:pt x="1839" y="431"/>
                    <a:pt x="1846" y="431"/>
                  </a:cubicBezTo>
                  <a:cubicBezTo>
                    <a:pt x="2581" y="442"/>
                    <a:pt x="3211" y="1072"/>
                    <a:pt x="3221" y="1806"/>
                  </a:cubicBezTo>
                  <a:cubicBezTo>
                    <a:pt x="3233" y="2521"/>
                    <a:pt x="2706" y="3123"/>
                    <a:pt x="1998" y="3210"/>
                  </a:cubicBezTo>
                  <a:cubicBezTo>
                    <a:pt x="1778" y="3237"/>
                    <a:pt x="1612" y="3427"/>
                    <a:pt x="1612" y="3650"/>
                  </a:cubicBezTo>
                  <a:lnTo>
                    <a:pt x="1612" y="3896"/>
                  </a:lnTo>
                  <a:cubicBezTo>
                    <a:pt x="1612" y="4014"/>
                    <a:pt x="1707" y="4111"/>
                    <a:pt x="1826" y="4111"/>
                  </a:cubicBezTo>
                  <a:cubicBezTo>
                    <a:pt x="1946" y="4111"/>
                    <a:pt x="2042" y="4014"/>
                    <a:pt x="2042" y="3896"/>
                  </a:cubicBezTo>
                  <a:lnTo>
                    <a:pt x="2042" y="3651"/>
                  </a:lnTo>
                  <a:cubicBezTo>
                    <a:pt x="2042" y="3644"/>
                    <a:pt x="2046" y="3641"/>
                    <a:pt x="2049" y="3638"/>
                  </a:cubicBezTo>
                  <a:cubicBezTo>
                    <a:pt x="2975" y="3525"/>
                    <a:pt x="3664" y="2736"/>
                    <a:pt x="3650" y="1800"/>
                  </a:cubicBezTo>
                  <a:cubicBezTo>
                    <a:pt x="3647" y="1330"/>
                    <a:pt x="3454" y="884"/>
                    <a:pt x="3113" y="541"/>
                  </a:cubicBezTo>
                  <a:cubicBezTo>
                    <a:pt x="2771" y="199"/>
                    <a:pt x="2324" y="8"/>
                    <a:pt x="1853" y="1"/>
                  </a:cubicBezTo>
                  <a:cubicBezTo>
                    <a:pt x="1844" y="1"/>
                    <a:pt x="1835" y="1"/>
                    <a:pt x="182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268;p95">
              <a:extLst>
                <a:ext uri="{FF2B5EF4-FFF2-40B4-BE49-F238E27FC236}">
                  <a16:creationId xmlns:a16="http://schemas.microsoft.com/office/drawing/2014/main" id="{5A362229-EFC7-4EF9-91D9-4627DE46EF6A}"/>
                </a:ext>
              </a:extLst>
            </p:cNvPr>
            <p:cNvSpPr/>
            <p:nvPr/>
          </p:nvSpPr>
          <p:spPr>
            <a:xfrm>
              <a:off x="1903170" y="2813171"/>
              <a:ext cx="17867" cy="17921"/>
            </a:xfrm>
            <a:custGeom>
              <a:avLst/>
              <a:gdLst/>
              <a:ahLst/>
              <a:cxnLst/>
              <a:rect l="l" t="t" r="r" b="b"/>
              <a:pathLst>
                <a:path w="662" h="664" extrusionOk="0">
                  <a:moveTo>
                    <a:pt x="332" y="1"/>
                  </a:moveTo>
                  <a:cubicBezTo>
                    <a:pt x="148" y="1"/>
                    <a:pt x="0" y="150"/>
                    <a:pt x="0" y="332"/>
                  </a:cubicBezTo>
                  <a:cubicBezTo>
                    <a:pt x="0" y="515"/>
                    <a:pt x="148" y="664"/>
                    <a:pt x="332" y="664"/>
                  </a:cubicBezTo>
                  <a:cubicBezTo>
                    <a:pt x="514" y="664"/>
                    <a:pt x="662" y="515"/>
                    <a:pt x="662" y="332"/>
                  </a:cubicBezTo>
                  <a:cubicBezTo>
                    <a:pt x="662" y="150"/>
                    <a:pt x="514" y="1"/>
                    <a:pt x="3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57491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58"/>
          <p:cNvSpPr txBox="1">
            <a:spLocks noGrp="1"/>
          </p:cNvSpPr>
          <p:nvPr>
            <p:ph type="title"/>
          </p:nvPr>
        </p:nvSpPr>
        <p:spPr>
          <a:xfrm>
            <a:off x="579606" y="2038955"/>
            <a:ext cx="3516900" cy="58492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600" b="0" dirty="0"/>
              <a:t>Ponente: </a:t>
            </a:r>
            <a:r>
              <a:rPr lang="es" sz="2600" dirty="0"/>
              <a:t>Felipe del Pozo Redondo</a:t>
            </a:r>
            <a:endParaRPr sz="2600" b="1" dirty="0">
              <a:solidFill>
                <a:srgbClr val="434343"/>
              </a:solidFill>
            </a:endParaRPr>
          </a:p>
        </p:txBody>
      </p:sp>
      <p:sp>
        <p:nvSpPr>
          <p:cNvPr id="242" name="Google Shape;242;p58"/>
          <p:cNvSpPr txBox="1">
            <a:spLocks noGrp="1"/>
          </p:cNvSpPr>
          <p:nvPr>
            <p:ph type="subTitle" idx="1"/>
          </p:nvPr>
        </p:nvSpPr>
        <p:spPr>
          <a:xfrm>
            <a:off x="579606" y="2970971"/>
            <a:ext cx="4386289" cy="34438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s-ES" sz="1600" dirty="0">
                <a:solidFill>
                  <a:schemeClr val="bg2">
                    <a:lumMod val="60000"/>
                    <a:lumOff val="40000"/>
                  </a:schemeClr>
                </a:solidFill>
              </a:rPr>
              <a:t>Director del Área CRAI de la Universidad Internacional de Andalucía.</a:t>
            </a:r>
          </a:p>
          <a:p>
            <a:pPr marL="0" lvl="0" indent="0" algn="l" rtl="0">
              <a:spcBef>
                <a:spcPts val="0"/>
              </a:spcBef>
              <a:spcAft>
                <a:spcPts val="0"/>
              </a:spcAft>
              <a:buClr>
                <a:srgbClr val="000000"/>
              </a:buClr>
              <a:buSzPts val="1100"/>
              <a:buFont typeface="Arial"/>
              <a:buNone/>
            </a:pPr>
            <a:r>
              <a:rPr lang="es-ES" sz="1600" dirty="0">
                <a:solidFill>
                  <a:schemeClr val="bg2">
                    <a:lumMod val="60000"/>
                    <a:lumOff val="40000"/>
                  </a:schemeClr>
                </a:solidFill>
              </a:rPr>
              <a:t>Actualmente (2019-21): Director técnico del CBUA Consorcio de Bibliotecas Universitarias de Andalucía; Secretario del REDIAL (Red Europea de Información y Documentación sobre América Latina).</a:t>
            </a:r>
          </a:p>
          <a:p>
            <a:pPr marL="0" lvl="0" indent="0" algn="l" rtl="0">
              <a:spcBef>
                <a:spcPts val="0"/>
              </a:spcBef>
              <a:spcAft>
                <a:spcPts val="0"/>
              </a:spcAft>
              <a:buClr>
                <a:srgbClr val="000000"/>
              </a:buClr>
              <a:buSzPts val="1100"/>
              <a:buFont typeface="Arial"/>
              <a:buNone/>
            </a:pPr>
            <a:endParaRPr lang="es-ES" sz="1600" dirty="0"/>
          </a:p>
          <a:p>
            <a:pPr marL="0" lvl="0" indent="0" algn="l" rtl="0">
              <a:spcBef>
                <a:spcPts val="0"/>
              </a:spcBef>
              <a:spcAft>
                <a:spcPts val="0"/>
              </a:spcAft>
              <a:buClr>
                <a:srgbClr val="000000"/>
              </a:buClr>
              <a:buSzPts val="1100"/>
              <a:buFont typeface="Arial"/>
              <a:buNone/>
            </a:pPr>
            <a:r>
              <a:rPr lang="es-ES" dirty="0">
                <a:solidFill>
                  <a:srgbClr val="93C01F"/>
                </a:solidFill>
                <a:hlinkClick r:id="rId3">
                  <a:extLst>
                    <a:ext uri="{A12FA001-AC4F-418D-AE19-62706E023703}">
                      <ahyp:hlinkClr xmlns:ahyp="http://schemas.microsoft.com/office/drawing/2018/hyperlinkcolor" val="tx"/>
                    </a:ext>
                  </a:extLst>
                </a:hlinkClick>
              </a:rPr>
              <a:t>https://www.unia.es/biblioteca-y-publicaciones</a:t>
            </a:r>
            <a:r>
              <a:rPr lang="es-ES" dirty="0">
                <a:solidFill>
                  <a:srgbClr val="93C01F"/>
                </a:solidFill>
              </a:rPr>
              <a:t> </a:t>
            </a:r>
          </a:p>
          <a:p>
            <a:pPr marL="0" lvl="0" indent="0" algn="l" rtl="0">
              <a:spcBef>
                <a:spcPts val="0"/>
              </a:spcBef>
              <a:spcAft>
                <a:spcPts val="0"/>
              </a:spcAft>
              <a:buClr>
                <a:srgbClr val="000000"/>
              </a:buClr>
              <a:buSzPts val="1100"/>
              <a:buFont typeface="Arial"/>
              <a:buNone/>
            </a:pPr>
            <a:r>
              <a:rPr lang="es-ES" dirty="0">
                <a:solidFill>
                  <a:srgbClr val="93C01F"/>
                </a:solidFill>
                <a:hlinkClick r:id="rId4">
                  <a:extLst>
                    <a:ext uri="{A12FA001-AC4F-418D-AE19-62706E023703}">
                      <ahyp:hlinkClr xmlns:ahyp="http://schemas.microsoft.com/office/drawing/2018/hyperlinkcolor" val="tx"/>
                    </a:ext>
                  </a:extLst>
                </a:hlinkClick>
              </a:rPr>
              <a:t>http://www.cbua.es/</a:t>
            </a:r>
            <a:r>
              <a:rPr lang="es-ES" dirty="0">
                <a:solidFill>
                  <a:srgbClr val="93C01F"/>
                </a:solidFill>
              </a:rPr>
              <a:t> </a:t>
            </a:r>
          </a:p>
          <a:p>
            <a:pPr marL="0" lvl="0" indent="0" algn="l" rtl="0">
              <a:spcBef>
                <a:spcPts val="0"/>
              </a:spcBef>
              <a:spcAft>
                <a:spcPts val="0"/>
              </a:spcAft>
              <a:buClr>
                <a:srgbClr val="000000"/>
              </a:buClr>
              <a:buSzPts val="1100"/>
              <a:buFont typeface="Arial"/>
              <a:buNone/>
            </a:pPr>
            <a:r>
              <a:rPr lang="es-ES" dirty="0">
                <a:solidFill>
                  <a:srgbClr val="93C01F"/>
                </a:solidFill>
                <a:hlinkClick r:id="rId5">
                  <a:extLst>
                    <a:ext uri="{A12FA001-AC4F-418D-AE19-62706E023703}">
                      <ahyp:hlinkClr xmlns:ahyp="http://schemas.microsoft.com/office/drawing/2018/hyperlinkcolor" val="tx"/>
                    </a:ext>
                  </a:extLst>
                </a:hlinkClick>
              </a:rPr>
              <a:t>https://rediceisal.hypotheses.org/</a:t>
            </a:r>
            <a:r>
              <a:rPr lang="es-ES" dirty="0">
                <a:solidFill>
                  <a:srgbClr val="93C01F"/>
                </a:solidFill>
              </a:rPr>
              <a:t> </a:t>
            </a:r>
            <a:endParaRPr dirty="0">
              <a:solidFill>
                <a:srgbClr val="93C01F"/>
              </a:solidFill>
            </a:endParaRPr>
          </a:p>
        </p:txBody>
      </p:sp>
      <p:cxnSp>
        <p:nvCxnSpPr>
          <p:cNvPr id="243" name="Google Shape;243;p58"/>
          <p:cNvCxnSpPr/>
          <p:nvPr/>
        </p:nvCxnSpPr>
        <p:spPr>
          <a:xfrm>
            <a:off x="676321" y="2740276"/>
            <a:ext cx="676200" cy="0"/>
          </a:xfrm>
          <a:prstGeom prst="straightConnector1">
            <a:avLst/>
          </a:prstGeom>
          <a:noFill/>
          <a:ln w="76200" cap="flat" cmpd="sng">
            <a:solidFill>
              <a:srgbClr val="D2D700"/>
            </a:solidFill>
            <a:prstDash val="solid"/>
            <a:round/>
            <a:headEnd type="none" w="med" len="med"/>
            <a:tailEnd type="none" w="med" len="med"/>
          </a:ln>
        </p:spPr>
      </p:cxnSp>
      <p:pic>
        <p:nvPicPr>
          <p:cNvPr id="3" name="Imagen 2"/>
          <p:cNvPicPr>
            <a:picLocks noChangeAspect="1"/>
          </p:cNvPicPr>
          <p:nvPr/>
        </p:nvPicPr>
        <p:blipFill rotWithShape="1">
          <a:blip r:embed="rId6">
            <a:extLst>
              <a:ext uri="{28A0092B-C50C-407E-A947-70E740481C1C}">
                <a14:useLocalDpi xmlns:a14="http://schemas.microsoft.com/office/drawing/2010/main" val="0"/>
              </a:ext>
            </a:extLst>
          </a:blip>
          <a:srcRect l="22039" r="8610"/>
          <a:stretch/>
        </p:blipFill>
        <p:spPr>
          <a:xfrm rot="5400000">
            <a:off x="4724567" y="1977470"/>
            <a:ext cx="4149972" cy="336026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8"/>
          <p:cNvSpPr/>
          <p:nvPr/>
        </p:nvSpPr>
        <p:spPr>
          <a:xfrm>
            <a:off x="292720" y="469600"/>
            <a:ext cx="8598062" cy="601560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5" name="Google Shape;345;p68"/>
          <p:cNvCxnSpPr/>
          <p:nvPr/>
        </p:nvCxnSpPr>
        <p:spPr>
          <a:xfrm>
            <a:off x="4203697" y="1143494"/>
            <a:ext cx="676200" cy="0"/>
          </a:xfrm>
          <a:prstGeom prst="straightConnector1">
            <a:avLst/>
          </a:prstGeom>
          <a:noFill/>
          <a:ln w="76200" cap="flat" cmpd="sng">
            <a:solidFill>
              <a:srgbClr val="93C01F"/>
            </a:solidFill>
            <a:prstDash val="solid"/>
            <a:round/>
            <a:headEnd type="none" w="med" len="med"/>
            <a:tailEnd type="none" w="med" len="med"/>
          </a:ln>
        </p:spPr>
      </p:cxnSp>
      <p:sp>
        <p:nvSpPr>
          <p:cNvPr id="346" name="Google Shape;346;p68"/>
          <p:cNvSpPr txBox="1">
            <a:spLocks noGrp="1"/>
          </p:cNvSpPr>
          <p:nvPr>
            <p:ph type="title"/>
          </p:nvPr>
        </p:nvSpPr>
        <p:spPr>
          <a:xfrm>
            <a:off x="292720" y="372794"/>
            <a:ext cx="8558559" cy="77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dirty="0"/>
              <a:t>Recursos Educativos Abiertos REA / OER</a:t>
            </a:r>
            <a:endParaRPr dirty="0">
              <a:solidFill>
                <a:srgbClr val="434343"/>
              </a:solidFill>
            </a:endParaRPr>
          </a:p>
        </p:txBody>
      </p:sp>
      <p:sp>
        <p:nvSpPr>
          <p:cNvPr id="347" name="Google Shape;347;p68"/>
          <p:cNvSpPr txBox="1">
            <a:spLocks noGrp="1"/>
          </p:cNvSpPr>
          <p:nvPr>
            <p:ph type="subTitle" idx="1"/>
          </p:nvPr>
        </p:nvSpPr>
        <p:spPr>
          <a:xfrm>
            <a:off x="576775" y="1378634"/>
            <a:ext cx="8060788" cy="4786558"/>
          </a:xfrm>
          <a:prstGeom prst="rect">
            <a:avLst/>
          </a:prstGeom>
        </p:spPr>
        <p:txBody>
          <a:bodyPr spcFirstLastPara="1" wrap="square" lIns="91425" tIns="91425" rIns="91425" bIns="91425" anchor="t" anchorCtr="0">
            <a:noAutofit/>
          </a:bodyPr>
          <a:lstStyle/>
          <a:p>
            <a:pPr algn="l"/>
            <a:r>
              <a:rPr lang="es-ES" sz="1800" b="0" i="0" u="none" strike="noStrike" baseline="0" dirty="0">
                <a:latin typeface="+mn-lt"/>
              </a:rPr>
              <a:t>Los REA incluyen </a:t>
            </a:r>
            <a:r>
              <a:rPr lang="es-ES" sz="1800" b="1" i="0" u="none" strike="noStrike" baseline="0" dirty="0">
                <a:latin typeface="+mn-lt"/>
              </a:rPr>
              <a:t>cualquier material educativo diseñado para uso en la</a:t>
            </a:r>
          </a:p>
          <a:p>
            <a:pPr algn="l"/>
            <a:r>
              <a:rPr lang="es-ES" sz="1800" b="1" i="0" u="none" strike="noStrike" baseline="0" dirty="0">
                <a:latin typeface="+mn-lt"/>
              </a:rPr>
              <a:t>enseñanza y el aprendizaje </a:t>
            </a:r>
            <a:r>
              <a:rPr lang="es-ES" sz="1800" b="0" i="0" u="none" strike="noStrike" baseline="0" dirty="0">
                <a:latin typeface="+mn-lt"/>
              </a:rPr>
              <a:t>(OECD, 2007):</a:t>
            </a:r>
          </a:p>
          <a:p>
            <a:pPr algn="l"/>
            <a:endParaRPr lang="es-ES" sz="1800" dirty="0">
              <a:latin typeface="+mn-lt"/>
            </a:endParaRPr>
          </a:p>
          <a:p>
            <a:pPr algn="l"/>
            <a:endParaRPr lang="es-ES" sz="1800" b="0" i="0" u="none" strike="noStrike" baseline="0" dirty="0">
              <a:latin typeface="+mn-lt"/>
            </a:endParaRPr>
          </a:p>
          <a:p>
            <a:pPr algn="l">
              <a:lnSpc>
                <a:spcPct val="150000"/>
              </a:lnSpc>
            </a:pPr>
            <a:r>
              <a:rPr lang="es-ES" sz="1800" b="0" i="0" u="none" strike="noStrike" baseline="0" dirty="0">
                <a:latin typeface="+mn-lt"/>
              </a:rPr>
              <a:t>Cursos, programas curriculares, módulos didácticos;</a:t>
            </a:r>
          </a:p>
          <a:p>
            <a:pPr algn="l">
              <a:lnSpc>
                <a:spcPct val="150000"/>
              </a:lnSpc>
            </a:pPr>
            <a:r>
              <a:rPr lang="es-ES" sz="1800" b="0" i="0" u="none" strike="noStrike" baseline="0" dirty="0">
                <a:latin typeface="+mn-lt"/>
              </a:rPr>
              <a:t>Guías del estudiante, herramientas de evaluación;</a:t>
            </a:r>
          </a:p>
          <a:p>
            <a:pPr algn="l">
              <a:lnSpc>
                <a:spcPct val="150000"/>
              </a:lnSpc>
            </a:pPr>
            <a:r>
              <a:rPr lang="es-ES" sz="1800" b="0" i="0" u="none" strike="noStrike" baseline="0" dirty="0">
                <a:latin typeface="+mn-lt"/>
              </a:rPr>
              <a:t>Libros de texto, artículos de investigación; informes;</a:t>
            </a:r>
          </a:p>
          <a:p>
            <a:pPr algn="l">
              <a:lnSpc>
                <a:spcPct val="150000"/>
              </a:lnSpc>
            </a:pPr>
            <a:r>
              <a:rPr lang="es-ES" sz="1800" b="0" i="0" u="none" strike="noStrike" baseline="0" dirty="0">
                <a:latin typeface="+mn-lt"/>
              </a:rPr>
              <a:t>Vídeos, </a:t>
            </a:r>
            <a:r>
              <a:rPr lang="es-ES" sz="1800" b="0" i="0" u="none" strike="noStrike" baseline="0" dirty="0" err="1">
                <a:latin typeface="+mn-lt"/>
              </a:rPr>
              <a:t>streamings</a:t>
            </a:r>
            <a:r>
              <a:rPr lang="es-ES" sz="1800" b="0" i="0" u="none" strike="noStrike" baseline="0" dirty="0">
                <a:latin typeface="+mn-lt"/>
              </a:rPr>
              <a:t>, podcasts, imágenes, mapas;</a:t>
            </a:r>
          </a:p>
          <a:p>
            <a:pPr algn="l">
              <a:lnSpc>
                <a:spcPct val="150000"/>
              </a:lnSpc>
            </a:pPr>
            <a:r>
              <a:rPr lang="es-ES" sz="1800" b="0" i="0" u="none" strike="noStrike" baseline="0" dirty="0">
                <a:latin typeface="+mn-lt"/>
              </a:rPr>
              <a:t>Materiales multimedia, interactivos, simulaciones, juegos;</a:t>
            </a:r>
          </a:p>
          <a:p>
            <a:pPr algn="l">
              <a:lnSpc>
                <a:spcPct val="150000"/>
              </a:lnSpc>
            </a:pPr>
            <a:r>
              <a:rPr lang="es-ES" sz="1800" b="0" i="0" u="none" strike="noStrike" baseline="0" dirty="0">
                <a:latin typeface="+mn-lt"/>
              </a:rPr>
              <a:t>Software, aplicaciones informáticas, apps de móvil ...</a:t>
            </a:r>
          </a:p>
          <a:p>
            <a:pPr algn="l"/>
            <a:endParaRPr lang="es-ES" sz="1800" dirty="0">
              <a:solidFill>
                <a:schemeClr val="bg1">
                  <a:lumMod val="50000"/>
                </a:schemeClr>
              </a:solidFill>
              <a:latin typeface="+mn-lt"/>
            </a:endParaRPr>
          </a:p>
          <a:p>
            <a:pPr algn="l"/>
            <a:endParaRPr lang="es-ES" sz="1800" dirty="0">
              <a:solidFill>
                <a:schemeClr val="bg1">
                  <a:lumMod val="50000"/>
                </a:schemeClr>
              </a:solidFill>
              <a:latin typeface="+mn-lt"/>
            </a:endParaRPr>
          </a:p>
          <a:p>
            <a:pPr algn="l"/>
            <a:endParaRPr lang="es-ES" sz="1800" dirty="0">
              <a:solidFill>
                <a:schemeClr val="bg1">
                  <a:lumMod val="50000"/>
                </a:schemeClr>
              </a:solidFill>
              <a:latin typeface="+mn-lt"/>
            </a:endParaRPr>
          </a:p>
          <a:p>
            <a:pPr algn="r"/>
            <a:r>
              <a:rPr lang="es-ES" dirty="0">
                <a:solidFill>
                  <a:srgbClr val="93C01F"/>
                </a:solidFill>
                <a:latin typeface="+mn-lt"/>
              </a:rPr>
              <a:t>Referencia: Gema Santos-Hermosa (2018). </a:t>
            </a:r>
            <a:r>
              <a:rPr lang="es-ES" sz="1400" i="0" u="sng" strike="noStrike" dirty="0">
                <a:solidFill>
                  <a:schemeClr val="bg1">
                    <a:lumMod val="50000"/>
                  </a:schemeClr>
                </a:solidFill>
                <a:effectLst/>
                <a:latin typeface="+mn-lt"/>
                <a:hlinkClick r:id="rId3" tooltip="http://hdl.handle.net/10334/4105">
                  <a:extLst>
                    <a:ext uri="{A12FA001-AC4F-418D-AE19-62706E023703}">
                      <ahyp:hlinkClr xmlns:ahyp="http://schemas.microsoft.com/office/drawing/2018/hyperlinkcolor" val="tx"/>
                    </a:ext>
                  </a:extLst>
                </a:hlinkClick>
              </a:rPr>
              <a:t>http://hdl.handle.net/10334/4105</a:t>
            </a:r>
            <a:endParaRPr lang="es-ES" sz="1400" u="sng" dirty="0">
              <a:solidFill>
                <a:schemeClr val="bg1">
                  <a:lumMod val="50000"/>
                </a:schemeClr>
              </a:solidFill>
              <a:latin typeface="+mn-lt"/>
            </a:endParaRPr>
          </a:p>
          <a:p>
            <a:pPr algn="r"/>
            <a:endParaRPr lang="en-US" dirty="0">
              <a:solidFill>
                <a:srgbClr val="93C01F"/>
              </a:solidFill>
              <a:latin typeface="+mn-lt"/>
            </a:endParaRPr>
          </a:p>
          <a:p>
            <a:pPr algn="l"/>
            <a:endParaRPr lang="es-ES" sz="1800" dirty="0">
              <a:solidFill>
                <a:schemeClr val="bg1">
                  <a:lumMod val="50000"/>
                </a:schemeClr>
              </a:solidFill>
              <a:latin typeface="+mn-lt"/>
            </a:endParaRPr>
          </a:p>
          <a:p>
            <a:pPr algn="l"/>
            <a:endParaRPr lang="es-ES" sz="1800" dirty="0">
              <a:solidFill>
                <a:schemeClr val="bg1">
                  <a:lumMod val="50000"/>
                </a:schemeClr>
              </a:solidFill>
              <a:latin typeface="+mn-lt"/>
            </a:endParaRPr>
          </a:p>
          <a:p>
            <a:pPr algn="l"/>
            <a:endParaRPr lang="es-ES" sz="1800" dirty="0">
              <a:solidFill>
                <a:schemeClr val="bg1">
                  <a:lumMod val="50000"/>
                </a:schemeClr>
              </a:solidFill>
              <a:latin typeface="+mn-lt"/>
            </a:endParaRPr>
          </a:p>
        </p:txBody>
      </p:sp>
      <p:grpSp>
        <p:nvGrpSpPr>
          <p:cNvPr id="22" name="Google Shape;1051;p93">
            <a:extLst>
              <a:ext uri="{FF2B5EF4-FFF2-40B4-BE49-F238E27FC236}">
                <a16:creationId xmlns:a16="http://schemas.microsoft.com/office/drawing/2014/main" id="{E3884F3E-DA45-4AF6-AD8F-397422C672FA}"/>
              </a:ext>
            </a:extLst>
          </p:cNvPr>
          <p:cNvGrpSpPr/>
          <p:nvPr/>
        </p:nvGrpSpPr>
        <p:grpSpPr>
          <a:xfrm>
            <a:off x="605163" y="3567985"/>
            <a:ext cx="153381" cy="120037"/>
            <a:chOff x="4768325" y="2163475"/>
            <a:chExt cx="59700" cy="46725"/>
          </a:xfrm>
        </p:grpSpPr>
        <p:sp>
          <p:nvSpPr>
            <p:cNvPr id="27" name="Google Shape;1052;p93">
              <a:extLst>
                <a:ext uri="{FF2B5EF4-FFF2-40B4-BE49-F238E27FC236}">
                  <a16:creationId xmlns:a16="http://schemas.microsoft.com/office/drawing/2014/main" id="{85230AA9-DE09-4548-AC58-D44F398C5DE5}"/>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53;p93">
              <a:extLst>
                <a:ext uri="{FF2B5EF4-FFF2-40B4-BE49-F238E27FC236}">
                  <a16:creationId xmlns:a16="http://schemas.microsoft.com/office/drawing/2014/main" id="{B09155AB-6186-4422-9EFE-BFB8EF185B96}"/>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1051;p93">
            <a:extLst>
              <a:ext uri="{FF2B5EF4-FFF2-40B4-BE49-F238E27FC236}">
                <a16:creationId xmlns:a16="http://schemas.microsoft.com/office/drawing/2014/main" id="{4B5035CC-95F3-428C-9D06-825D4CBBA020}"/>
              </a:ext>
            </a:extLst>
          </p:cNvPr>
          <p:cNvGrpSpPr/>
          <p:nvPr/>
        </p:nvGrpSpPr>
        <p:grpSpPr>
          <a:xfrm>
            <a:off x="605163" y="2743889"/>
            <a:ext cx="153381" cy="120037"/>
            <a:chOff x="4768325" y="2163475"/>
            <a:chExt cx="59700" cy="46725"/>
          </a:xfrm>
        </p:grpSpPr>
        <p:sp>
          <p:nvSpPr>
            <p:cNvPr id="30" name="Google Shape;1052;p93">
              <a:extLst>
                <a:ext uri="{FF2B5EF4-FFF2-40B4-BE49-F238E27FC236}">
                  <a16:creationId xmlns:a16="http://schemas.microsoft.com/office/drawing/2014/main" id="{8F3A5349-0E32-4EE8-B5C6-2855B0784472}"/>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1053;p93">
              <a:extLst>
                <a:ext uri="{FF2B5EF4-FFF2-40B4-BE49-F238E27FC236}">
                  <a16:creationId xmlns:a16="http://schemas.microsoft.com/office/drawing/2014/main" id="{9DCDF82E-1371-4498-83BA-0AB7B0F62119}"/>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1051;p93">
            <a:extLst>
              <a:ext uri="{FF2B5EF4-FFF2-40B4-BE49-F238E27FC236}">
                <a16:creationId xmlns:a16="http://schemas.microsoft.com/office/drawing/2014/main" id="{1A6206B3-2CF6-4BDA-8030-977D183B8E5A}"/>
              </a:ext>
            </a:extLst>
          </p:cNvPr>
          <p:cNvGrpSpPr/>
          <p:nvPr/>
        </p:nvGrpSpPr>
        <p:grpSpPr>
          <a:xfrm>
            <a:off x="597374" y="3180990"/>
            <a:ext cx="153381" cy="120037"/>
            <a:chOff x="4768325" y="2163475"/>
            <a:chExt cx="59700" cy="46725"/>
          </a:xfrm>
        </p:grpSpPr>
        <p:sp>
          <p:nvSpPr>
            <p:cNvPr id="33" name="Google Shape;1052;p93">
              <a:extLst>
                <a:ext uri="{FF2B5EF4-FFF2-40B4-BE49-F238E27FC236}">
                  <a16:creationId xmlns:a16="http://schemas.microsoft.com/office/drawing/2014/main" id="{C37A8780-FD25-4888-A2AE-2CF34CE2AA78}"/>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53;p93">
              <a:extLst>
                <a:ext uri="{FF2B5EF4-FFF2-40B4-BE49-F238E27FC236}">
                  <a16:creationId xmlns:a16="http://schemas.microsoft.com/office/drawing/2014/main" id="{69F7DEAA-7DBD-44FA-80B3-2B77E9C75639}"/>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051;p93">
            <a:extLst>
              <a:ext uri="{FF2B5EF4-FFF2-40B4-BE49-F238E27FC236}">
                <a16:creationId xmlns:a16="http://schemas.microsoft.com/office/drawing/2014/main" id="{BB828003-6314-4E39-9B10-A692BA552A3F}"/>
              </a:ext>
            </a:extLst>
          </p:cNvPr>
          <p:cNvGrpSpPr/>
          <p:nvPr/>
        </p:nvGrpSpPr>
        <p:grpSpPr>
          <a:xfrm>
            <a:off x="612019" y="3968446"/>
            <a:ext cx="153381" cy="120037"/>
            <a:chOff x="4768325" y="2163475"/>
            <a:chExt cx="59700" cy="46725"/>
          </a:xfrm>
        </p:grpSpPr>
        <p:sp>
          <p:nvSpPr>
            <p:cNvPr id="36" name="Google Shape;1052;p93">
              <a:extLst>
                <a:ext uri="{FF2B5EF4-FFF2-40B4-BE49-F238E27FC236}">
                  <a16:creationId xmlns:a16="http://schemas.microsoft.com/office/drawing/2014/main" id="{D0D252AB-4B93-4D89-A3E1-6766398DBD3D}"/>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53;p93">
              <a:extLst>
                <a:ext uri="{FF2B5EF4-FFF2-40B4-BE49-F238E27FC236}">
                  <a16:creationId xmlns:a16="http://schemas.microsoft.com/office/drawing/2014/main" id="{D8AFA2BE-FF44-4EE0-9545-E84DFD9E2F33}"/>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1051;p93">
            <a:extLst>
              <a:ext uri="{FF2B5EF4-FFF2-40B4-BE49-F238E27FC236}">
                <a16:creationId xmlns:a16="http://schemas.microsoft.com/office/drawing/2014/main" id="{51AC0FB8-542A-4612-8D91-0DEBBC299E10}"/>
              </a:ext>
            </a:extLst>
          </p:cNvPr>
          <p:cNvGrpSpPr/>
          <p:nvPr/>
        </p:nvGrpSpPr>
        <p:grpSpPr>
          <a:xfrm>
            <a:off x="612019" y="4398332"/>
            <a:ext cx="153381" cy="120037"/>
            <a:chOff x="4768325" y="2163475"/>
            <a:chExt cx="59700" cy="46725"/>
          </a:xfrm>
        </p:grpSpPr>
        <p:sp>
          <p:nvSpPr>
            <p:cNvPr id="39" name="Google Shape;1052;p93">
              <a:extLst>
                <a:ext uri="{FF2B5EF4-FFF2-40B4-BE49-F238E27FC236}">
                  <a16:creationId xmlns:a16="http://schemas.microsoft.com/office/drawing/2014/main" id="{9FBD9DAD-C9A8-4A64-B934-E72BF1B4DCDC}"/>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53;p93">
              <a:extLst>
                <a:ext uri="{FF2B5EF4-FFF2-40B4-BE49-F238E27FC236}">
                  <a16:creationId xmlns:a16="http://schemas.microsoft.com/office/drawing/2014/main" id="{DA260D1D-AE34-4EDE-A8FD-568DEE4DF1B2}"/>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1051;p93">
            <a:extLst>
              <a:ext uri="{FF2B5EF4-FFF2-40B4-BE49-F238E27FC236}">
                <a16:creationId xmlns:a16="http://schemas.microsoft.com/office/drawing/2014/main" id="{D71C18C4-0287-442F-B0FA-0D797731B881}"/>
              </a:ext>
            </a:extLst>
          </p:cNvPr>
          <p:cNvGrpSpPr/>
          <p:nvPr/>
        </p:nvGrpSpPr>
        <p:grpSpPr>
          <a:xfrm>
            <a:off x="626664" y="4785327"/>
            <a:ext cx="153381" cy="120037"/>
            <a:chOff x="4768325" y="2163475"/>
            <a:chExt cx="59700" cy="46725"/>
          </a:xfrm>
        </p:grpSpPr>
        <p:sp>
          <p:nvSpPr>
            <p:cNvPr id="44" name="Google Shape;1052;p93">
              <a:extLst>
                <a:ext uri="{FF2B5EF4-FFF2-40B4-BE49-F238E27FC236}">
                  <a16:creationId xmlns:a16="http://schemas.microsoft.com/office/drawing/2014/main" id="{EABF7CFF-D6E6-4E33-8ED4-9497925CC3E7}"/>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53;p93">
              <a:extLst>
                <a:ext uri="{FF2B5EF4-FFF2-40B4-BE49-F238E27FC236}">
                  <a16:creationId xmlns:a16="http://schemas.microsoft.com/office/drawing/2014/main" id="{E814327B-BC40-4FDC-AB17-9B5C20C30035}"/>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62780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CuadroTexto 1">
            <a:extLst>
              <a:ext uri="{FF2B5EF4-FFF2-40B4-BE49-F238E27FC236}">
                <a16:creationId xmlns:a16="http://schemas.microsoft.com/office/drawing/2014/main" id="{D2CF4ABA-D06B-4186-B3C6-AA3F5E8A245B}"/>
              </a:ext>
            </a:extLst>
          </p:cNvPr>
          <p:cNvSpPr txBox="1"/>
          <p:nvPr/>
        </p:nvSpPr>
        <p:spPr>
          <a:xfrm>
            <a:off x="436099" y="1195174"/>
            <a:ext cx="2785404" cy="3477875"/>
          </a:xfrm>
          <a:prstGeom prst="rect">
            <a:avLst/>
          </a:prstGeom>
          <a:noFill/>
        </p:spPr>
        <p:txBody>
          <a:bodyPr wrap="square" rtlCol="0">
            <a:spAutoFit/>
          </a:bodyPr>
          <a:lstStyle/>
          <a:p>
            <a:r>
              <a:rPr lang="es-ES" sz="2000" dirty="0">
                <a:solidFill>
                  <a:srgbClr val="93C01F"/>
                </a:solidFill>
              </a:rPr>
              <a:t>Beneficios de los REA </a:t>
            </a:r>
          </a:p>
          <a:p>
            <a:endParaRPr lang="es-ES" sz="2000" dirty="0">
              <a:solidFill>
                <a:srgbClr val="93C01F"/>
              </a:solidFill>
            </a:endParaRPr>
          </a:p>
          <a:p>
            <a:pPr marL="342900" indent="-342900">
              <a:buAutoNum type="alphaLcPeriod"/>
            </a:pPr>
            <a:r>
              <a:rPr lang="es-ES" sz="2000" dirty="0">
                <a:solidFill>
                  <a:srgbClr val="93C01F"/>
                </a:solidFill>
              </a:rPr>
              <a:t>Institucional</a:t>
            </a:r>
          </a:p>
          <a:p>
            <a:pPr marL="342900" indent="-342900">
              <a:buAutoNum type="alphaLcPeriod"/>
            </a:pPr>
            <a:endParaRPr lang="es-ES" sz="2000" dirty="0">
              <a:solidFill>
                <a:srgbClr val="93C01F"/>
              </a:solidFill>
            </a:endParaRPr>
          </a:p>
          <a:p>
            <a:pPr marL="342900" indent="-342900">
              <a:buAutoNum type="alphaLcPeriod"/>
            </a:pPr>
            <a:endParaRPr lang="es-ES" sz="2000" dirty="0">
              <a:solidFill>
                <a:srgbClr val="93C01F"/>
              </a:solidFill>
            </a:endParaRPr>
          </a:p>
          <a:p>
            <a:pPr marL="342900" indent="-342900">
              <a:buAutoNum type="alphaLcPeriod"/>
            </a:pPr>
            <a:endParaRPr lang="es-ES" sz="2000" dirty="0">
              <a:solidFill>
                <a:srgbClr val="93C01F"/>
              </a:solidFill>
            </a:endParaRPr>
          </a:p>
          <a:p>
            <a:pPr marL="342900" indent="-342900">
              <a:buAutoNum type="alphaLcPeriod"/>
            </a:pPr>
            <a:r>
              <a:rPr lang="es-ES" sz="2000" dirty="0">
                <a:solidFill>
                  <a:srgbClr val="93C01F"/>
                </a:solidFill>
              </a:rPr>
              <a:t>Docente </a:t>
            </a:r>
          </a:p>
          <a:p>
            <a:pPr marL="342900" indent="-342900">
              <a:buAutoNum type="alphaLcPeriod"/>
            </a:pPr>
            <a:endParaRPr lang="es-ES" sz="2000" dirty="0">
              <a:solidFill>
                <a:srgbClr val="93C01F"/>
              </a:solidFill>
            </a:endParaRPr>
          </a:p>
          <a:p>
            <a:pPr marL="342900" indent="-342900">
              <a:buAutoNum type="alphaLcPeriod"/>
            </a:pPr>
            <a:endParaRPr lang="es-ES" sz="2000" dirty="0">
              <a:solidFill>
                <a:srgbClr val="93C01F"/>
              </a:solidFill>
            </a:endParaRPr>
          </a:p>
          <a:p>
            <a:pPr marL="342900" indent="-342900">
              <a:buAutoNum type="alphaLcPeriod"/>
            </a:pPr>
            <a:endParaRPr lang="es-ES" sz="2000" dirty="0">
              <a:solidFill>
                <a:srgbClr val="93C01F"/>
              </a:solidFill>
            </a:endParaRPr>
          </a:p>
          <a:p>
            <a:pPr marL="342900" indent="-342900">
              <a:buAutoNum type="alphaLcPeriod"/>
            </a:pPr>
            <a:r>
              <a:rPr lang="es-ES" sz="2000" dirty="0">
                <a:solidFill>
                  <a:srgbClr val="93C01F"/>
                </a:solidFill>
              </a:rPr>
              <a:t>Estudiantes</a:t>
            </a:r>
          </a:p>
        </p:txBody>
      </p:sp>
      <p:sp>
        <p:nvSpPr>
          <p:cNvPr id="6" name="CuadroTexto 5">
            <a:extLst>
              <a:ext uri="{FF2B5EF4-FFF2-40B4-BE49-F238E27FC236}">
                <a16:creationId xmlns:a16="http://schemas.microsoft.com/office/drawing/2014/main" id="{E5A17387-0FE0-4D9C-980D-91D2FF3F23C6}"/>
              </a:ext>
            </a:extLst>
          </p:cNvPr>
          <p:cNvSpPr txBox="1"/>
          <p:nvPr/>
        </p:nvSpPr>
        <p:spPr>
          <a:xfrm>
            <a:off x="3437845" y="1618448"/>
            <a:ext cx="5526230" cy="3293209"/>
          </a:xfrm>
          <a:prstGeom prst="rect">
            <a:avLst/>
          </a:prstGeom>
          <a:noFill/>
        </p:spPr>
        <p:txBody>
          <a:bodyPr wrap="square" rtlCol="0">
            <a:spAutoFit/>
          </a:bodyPr>
          <a:lstStyle/>
          <a:p>
            <a:r>
              <a:rPr lang="es-ES" sz="1600" dirty="0">
                <a:solidFill>
                  <a:schemeClr val="bg1">
                    <a:lumMod val="50000"/>
                  </a:schemeClr>
                </a:solidFill>
              </a:rPr>
              <a:t>Rentabilizar (que no reducir) costes </a:t>
            </a:r>
          </a:p>
          <a:p>
            <a:r>
              <a:rPr lang="es-ES" sz="1600" dirty="0">
                <a:solidFill>
                  <a:schemeClr val="bg1">
                    <a:lumMod val="50000"/>
                  </a:schemeClr>
                </a:solidFill>
              </a:rPr>
              <a:t>Atraer potenciales estudiantes/matrículas </a:t>
            </a:r>
          </a:p>
          <a:p>
            <a:r>
              <a:rPr lang="es-ES" sz="1600" dirty="0">
                <a:solidFill>
                  <a:schemeClr val="bg1">
                    <a:lumMod val="50000"/>
                  </a:schemeClr>
                </a:solidFill>
              </a:rPr>
              <a:t>Aumentar la visibilidad de la Universidad o centro </a:t>
            </a:r>
            <a:r>
              <a:rPr lang="es-ES" sz="1600" dirty="0" err="1">
                <a:solidFill>
                  <a:schemeClr val="bg1">
                    <a:lumMod val="50000"/>
                  </a:schemeClr>
                </a:solidFill>
              </a:rPr>
              <a:t>educ</a:t>
            </a:r>
            <a:r>
              <a:rPr lang="es-ES" sz="1600" dirty="0">
                <a:solidFill>
                  <a:schemeClr val="bg1">
                    <a:lumMod val="50000"/>
                  </a:schemeClr>
                </a:solidFill>
              </a:rPr>
              <a:t>.</a:t>
            </a:r>
          </a:p>
          <a:p>
            <a:endParaRPr lang="es-ES" sz="1600" dirty="0">
              <a:solidFill>
                <a:schemeClr val="bg1">
                  <a:lumMod val="50000"/>
                </a:schemeClr>
              </a:solidFill>
            </a:endParaRPr>
          </a:p>
          <a:p>
            <a:r>
              <a:rPr lang="es-ES" sz="1600" dirty="0">
                <a:solidFill>
                  <a:schemeClr val="bg1">
                    <a:lumMod val="50000"/>
                  </a:schemeClr>
                </a:solidFill>
              </a:rPr>
              <a:t>Ayuda a desarrollar competencias técnicas, legales, etc. </a:t>
            </a:r>
          </a:p>
          <a:p>
            <a:r>
              <a:rPr lang="es-ES" sz="1600" dirty="0">
                <a:solidFill>
                  <a:schemeClr val="bg1">
                    <a:lumMod val="50000"/>
                  </a:schemeClr>
                </a:solidFill>
              </a:rPr>
              <a:t>Estimula las comunidades de práctica docente </a:t>
            </a:r>
          </a:p>
          <a:p>
            <a:r>
              <a:rPr lang="es-ES" sz="1600" dirty="0">
                <a:solidFill>
                  <a:schemeClr val="bg1">
                    <a:lumMod val="50000"/>
                  </a:schemeClr>
                </a:solidFill>
              </a:rPr>
              <a:t>Fuente de ideas e inspiración para readaptar materiales </a:t>
            </a:r>
          </a:p>
          <a:p>
            <a:r>
              <a:rPr lang="es-ES" sz="1600" dirty="0">
                <a:solidFill>
                  <a:schemeClr val="bg1">
                    <a:lumMod val="50000"/>
                  </a:schemeClr>
                </a:solidFill>
              </a:rPr>
              <a:t>Mejora de la calidad de la educación </a:t>
            </a:r>
          </a:p>
          <a:p>
            <a:endParaRPr lang="es-ES" sz="1600" dirty="0">
              <a:solidFill>
                <a:schemeClr val="bg1">
                  <a:lumMod val="50000"/>
                </a:schemeClr>
              </a:solidFill>
            </a:endParaRPr>
          </a:p>
          <a:p>
            <a:r>
              <a:rPr lang="es-ES" sz="1600" dirty="0">
                <a:solidFill>
                  <a:schemeClr val="bg1">
                    <a:lumMod val="50000"/>
                  </a:schemeClr>
                </a:solidFill>
              </a:rPr>
              <a:t>Facilitan su participación activa en la educación </a:t>
            </a:r>
          </a:p>
          <a:p>
            <a:r>
              <a:rPr lang="es-ES" sz="1600" dirty="0">
                <a:solidFill>
                  <a:schemeClr val="bg1">
                    <a:lumMod val="50000"/>
                  </a:schemeClr>
                </a:solidFill>
              </a:rPr>
              <a:t>Fomenta su creatividad </a:t>
            </a:r>
          </a:p>
          <a:p>
            <a:r>
              <a:rPr lang="es-ES" sz="1600" dirty="0">
                <a:solidFill>
                  <a:schemeClr val="bg1">
                    <a:lumMod val="50000"/>
                  </a:schemeClr>
                </a:solidFill>
              </a:rPr>
              <a:t>Modelos para elaborar trabajos propios </a:t>
            </a:r>
          </a:p>
          <a:p>
            <a:r>
              <a:rPr lang="es-ES" sz="1600" dirty="0">
                <a:solidFill>
                  <a:schemeClr val="bg1">
                    <a:lumMod val="50000"/>
                  </a:schemeClr>
                </a:solidFill>
              </a:rPr>
              <a:t>Repositorios = experimentación de difusión académica</a:t>
            </a:r>
            <a:endParaRPr lang="es-ES" sz="1600" dirty="0"/>
          </a:p>
        </p:txBody>
      </p:sp>
      <p:sp>
        <p:nvSpPr>
          <p:cNvPr id="7" name="CuadroTexto 6">
            <a:extLst>
              <a:ext uri="{FF2B5EF4-FFF2-40B4-BE49-F238E27FC236}">
                <a16:creationId xmlns:a16="http://schemas.microsoft.com/office/drawing/2014/main" id="{E9B35FEC-7CC1-4280-AF78-44ACEF2E8AB9}"/>
              </a:ext>
            </a:extLst>
          </p:cNvPr>
          <p:cNvSpPr txBox="1"/>
          <p:nvPr/>
        </p:nvSpPr>
        <p:spPr>
          <a:xfrm>
            <a:off x="1034642" y="6214369"/>
            <a:ext cx="7929433" cy="307777"/>
          </a:xfrm>
          <a:prstGeom prst="rect">
            <a:avLst/>
          </a:prstGeom>
          <a:noFill/>
        </p:spPr>
        <p:txBody>
          <a:bodyPr wrap="square" rtlCol="0">
            <a:spAutoFit/>
          </a:bodyPr>
          <a:lstStyle/>
          <a:p>
            <a:pPr algn="r"/>
            <a:r>
              <a:rPr lang="es-ES" dirty="0">
                <a:solidFill>
                  <a:srgbClr val="93C01F"/>
                </a:solidFill>
                <a:latin typeface="+mn-lt"/>
              </a:rPr>
              <a:t>Referencia: Gema Santos-Hermosa (2018). </a:t>
            </a:r>
            <a:r>
              <a:rPr lang="es-ES" sz="1400" i="0" u="sng" strike="noStrike" dirty="0">
                <a:solidFill>
                  <a:schemeClr val="bg1">
                    <a:lumMod val="50000"/>
                  </a:schemeClr>
                </a:solidFill>
                <a:effectLst/>
                <a:latin typeface="+mn-lt"/>
                <a:hlinkClick r:id="rId3" tooltip="http://hdl.handle.net/10334/4105">
                  <a:extLst>
                    <a:ext uri="{A12FA001-AC4F-418D-AE19-62706E023703}">
                      <ahyp:hlinkClr xmlns:ahyp="http://schemas.microsoft.com/office/drawing/2018/hyperlinkcolor" val="tx"/>
                    </a:ext>
                  </a:extLst>
                </a:hlinkClick>
              </a:rPr>
              <a:t>http://hdl.handle.net/10334/4105</a:t>
            </a:r>
            <a:endParaRPr lang="es-ES" sz="1400" u="sng" dirty="0">
              <a:solidFill>
                <a:schemeClr val="bg1">
                  <a:lumMod val="50000"/>
                </a:schemeClr>
              </a:solidFill>
              <a:latin typeface="+mn-lt"/>
            </a:endParaRPr>
          </a:p>
        </p:txBody>
      </p:sp>
      <p:sp>
        <p:nvSpPr>
          <p:cNvPr id="8" name="Google Shape;346;p68">
            <a:extLst>
              <a:ext uri="{FF2B5EF4-FFF2-40B4-BE49-F238E27FC236}">
                <a16:creationId xmlns:a16="http://schemas.microsoft.com/office/drawing/2014/main" id="{A660F86A-1D63-4C78-BEA6-3759D267F662}"/>
              </a:ext>
            </a:extLst>
          </p:cNvPr>
          <p:cNvSpPr txBox="1">
            <a:spLocks noGrp="1"/>
          </p:cNvSpPr>
          <p:nvPr>
            <p:ph type="title"/>
          </p:nvPr>
        </p:nvSpPr>
        <p:spPr>
          <a:xfrm>
            <a:off x="179925" y="224789"/>
            <a:ext cx="8837465" cy="63334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dirty="0"/>
              <a:t>Recursos Educativos Abiertos REA / OER</a:t>
            </a:r>
            <a:endParaRPr dirty="0">
              <a:solidFill>
                <a:srgbClr val="434343"/>
              </a:solidFill>
            </a:endParaRPr>
          </a:p>
        </p:txBody>
      </p:sp>
      <p:cxnSp>
        <p:nvCxnSpPr>
          <p:cNvPr id="9" name="Google Shape;345;p68">
            <a:extLst>
              <a:ext uri="{FF2B5EF4-FFF2-40B4-BE49-F238E27FC236}">
                <a16:creationId xmlns:a16="http://schemas.microsoft.com/office/drawing/2014/main" id="{14E5BAC0-B24F-4D15-9CA4-836557AEC914}"/>
              </a:ext>
            </a:extLst>
          </p:cNvPr>
          <p:cNvCxnSpPr/>
          <p:nvPr/>
        </p:nvCxnSpPr>
        <p:spPr>
          <a:xfrm>
            <a:off x="4233900" y="858129"/>
            <a:ext cx="676200" cy="0"/>
          </a:xfrm>
          <a:prstGeom prst="straightConnector1">
            <a:avLst/>
          </a:prstGeom>
          <a:noFill/>
          <a:ln w="76200" cap="flat" cmpd="sng">
            <a:solidFill>
              <a:srgbClr val="93C01F"/>
            </a:solidFill>
            <a:prstDash val="solid"/>
            <a:round/>
            <a:headEnd type="none" w="med" len="med"/>
            <a:tailEnd type="none" w="med" len="med"/>
          </a:ln>
        </p:spPr>
      </p:cxnSp>
      <p:grpSp>
        <p:nvGrpSpPr>
          <p:cNvPr id="10" name="Google Shape;1051;p93">
            <a:extLst>
              <a:ext uri="{FF2B5EF4-FFF2-40B4-BE49-F238E27FC236}">
                <a16:creationId xmlns:a16="http://schemas.microsoft.com/office/drawing/2014/main" id="{BF7FB89E-44DA-4013-9B37-8B96EA0A1A30}"/>
              </a:ext>
            </a:extLst>
          </p:cNvPr>
          <p:cNvGrpSpPr/>
          <p:nvPr/>
        </p:nvGrpSpPr>
        <p:grpSpPr>
          <a:xfrm>
            <a:off x="3250639" y="1733898"/>
            <a:ext cx="153381" cy="120037"/>
            <a:chOff x="4768325" y="2163475"/>
            <a:chExt cx="59700" cy="46725"/>
          </a:xfrm>
        </p:grpSpPr>
        <p:sp>
          <p:nvSpPr>
            <p:cNvPr id="11" name="Google Shape;1052;p93">
              <a:extLst>
                <a:ext uri="{FF2B5EF4-FFF2-40B4-BE49-F238E27FC236}">
                  <a16:creationId xmlns:a16="http://schemas.microsoft.com/office/drawing/2014/main" id="{4103F635-34A7-484C-A39A-74225BD13931}"/>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53;p93">
              <a:extLst>
                <a:ext uri="{FF2B5EF4-FFF2-40B4-BE49-F238E27FC236}">
                  <a16:creationId xmlns:a16="http://schemas.microsoft.com/office/drawing/2014/main" id="{F5751716-AF27-43B3-836A-1048F6F56539}"/>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51;p93">
            <a:extLst>
              <a:ext uri="{FF2B5EF4-FFF2-40B4-BE49-F238E27FC236}">
                <a16:creationId xmlns:a16="http://schemas.microsoft.com/office/drawing/2014/main" id="{438F7F93-26FB-4861-B884-98EBDEC39E9E}"/>
              </a:ext>
            </a:extLst>
          </p:cNvPr>
          <p:cNvGrpSpPr/>
          <p:nvPr/>
        </p:nvGrpSpPr>
        <p:grpSpPr>
          <a:xfrm>
            <a:off x="3260624" y="1983268"/>
            <a:ext cx="153381" cy="120037"/>
            <a:chOff x="4768325" y="2163475"/>
            <a:chExt cx="59700" cy="46725"/>
          </a:xfrm>
        </p:grpSpPr>
        <p:sp>
          <p:nvSpPr>
            <p:cNvPr id="14" name="Google Shape;1052;p93">
              <a:extLst>
                <a:ext uri="{FF2B5EF4-FFF2-40B4-BE49-F238E27FC236}">
                  <a16:creationId xmlns:a16="http://schemas.microsoft.com/office/drawing/2014/main" id="{A782C129-F22A-43CF-9299-EB6E9233EB9C}"/>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53;p93">
              <a:extLst>
                <a:ext uri="{FF2B5EF4-FFF2-40B4-BE49-F238E27FC236}">
                  <a16:creationId xmlns:a16="http://schemas.microsoft.com/office/drawing/2014/main" id="{C30BDB5E-4F70-4233-8377-1FEF5DF87F17}"/>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051;p93">
            <a:extLst>
              <a:ext uri="{FF2B5EF4-FFF2-40B4-BE49-F238E27FC236}">
                <a16:creationId xmlns:a16="http://schemas.microsoft.com/office/drawing/2014/main" id="{CAC348F9-C5B0-4747-A9EB-B38AF0390D2B}"/>
              </a:ext>
            </a:extLst>
          </p:cNvPr>
          <p:cNvGrpSpPr/>
          <p:nvPr/>
        </p:nvGrpSpPr>
        <p:grpSpPr>
          <a:xfrm>
            <a:off x="3253215" y="2232638"/>
            <a:ext cx="153381" cy="120037"/>
            <a:chOff x="4768325" y="2163475"/>
            <a:chExt cx="59700" cy="46725"/>
          </a:xfrm>
        </p:grpSpPr>
        <p:sp>
          <p:nvSpPr>
            <p:cNvPr id="17" name="Google Shape;1052;p93">
              <a:extLst>
                <a:ext uri="{FF2B5EF4-FFF2-40B4-BE49-F238E27FC236}">
                  <a16:creationId xmlns:a16="http://schemas.microsoft.com/office/drawing/2014/main" id="{13EE35F9-8129-4092-9615-D923402B1D6B}"/>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53;p93">
              <a:extLst>
                <a:ext uri="{FF2B5EF4-FFF2-40B4-BE49-F238E27FC236}">
                  <a16:creationId xmlns:a16="http://schemas.microsoft.com/office/drawing/2014/main" id="{03F0B56C-ED51-409E-A17F-2BF74DCBBAD3}"/>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051;p93">
            <a:extLst>
              <a:ext uri="{FF2B5EF4-FFF2-40B4-BE49-F238E27FC236}">
                <a16:creationId xmlns:a16="http://schemas.microsoft.com/office/drawing/2014/main" id="{28A15104-7E46-44C1-BFC0-DDA0C9F0F0C1}"/>
              </a:ext>
            </a:extLst>
          </p:cNvPr>
          <p:cNvGrpSpPr/>
          <p:nvPr/>
        </p:nvGrpSpPr>
        <p:grpSpPr>
          <a:xfrm>
            <a:off x="3267409" y="2742069"/>
            <a:ext cx="153381" cy="120037"/>
            <a:chOff x="4768325" y="2163475"/>
            <a:chExt cx="59700" cy="46725"/>
          </a:xfrm>
        </p:grpSpPr>
        <p:sp>
          <p:nvSpPr>
            <p:cNvPr id="20" name="Google Shape;1052;p93">
              <a:extLst>
                <a:ext uri="{FF2B5EF4-FFF2-40B4-BE49-F238E27FC236}">
                  <a16:creationId xmlns:a16="http://schemas.microsoft.com/office/drawing/2014/main" id="{583BE5ED-4BC0-46C7-92EF-811BE2216AC8}"/>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53;p93">
              <a:extLst>
                <a:ext uri="{FF2B5EF4-FFF2-40B4-BE49-F238E27FC236}">
                  <a16:creationId xmlns:a16="http://schemas.microsoft.com/office/drawing/2014/main" id="{737B2720-608D-495E-8B11-D3B7693649E0}"/>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051;p93">
            <a:extLst>
              <a:ext uri="{FF2B5EF4-FFF2-40B4-BE49-F238E27FC236}">
                <a16:creationId xmlns:a16="http://schemas.microsoft.com/office/drawing/2014/main" id="{93E7246C-766F-4619-85D2-6FCB8452B019}"/>
              </a:ext>
            </a:extLst>
          </p:cNvPr>
          <p:cNvGrpSpPr/>
          <p:nvPr/>
        </p:nvGrpSpPr>
        <p:grpSpPr>
          <a:xfrm>
            <a:off x="3272544" y="2955236"/>
            <a:ext cx="153381" cy="120037"/>
            <a:chOff x="4768325" y="2163475"/>
            <a:chExt cx="59700" cy="46725"/>
          </a:xfrm>
        </p:grpSpPr>
        <p:sp>
          <p:nvSpPr>
            <p:cNvPr id="23" name="Google Shape;1052;p93">
              <a:extLst>
                <a:ext uri="{FF2B5EF4-FFF2-40B4-BE49-F238E27FC236}">
                  <a16:creationId xmlns:a16="http://schemas.microsoft.com/office/drawing/2014/main" id="{F4A83047-9429-49F9-B87D-919CF20B29AC}"/>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53;p93">
              <a:extLst>
                <a:ext uri="{FF2B5EF4-FFF2-40B4-BE49-F238E27FC236}">
                  <a16:creationId xmlns:a16="http://schemas.microsoft.com/office/drawing/2014/main" id="{D6410DB2-0027-458E-A0D1-134D010EEA6A}"/>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1051;p93">
            <a:extLst>
              <a:ext uri="{FF2B5EF4-FFF2-40B4-BE49-F238E27FC236}">
                <a16:creationId xmlns:a16="http://schemas.microsoft.com/office/drawing/2014/main" id="{1970DE98-B728-4A4A-9E69-6FC58120724B}"/>
              </a:ext>
            </a:extLst>
          </p:cNvPr>
          <p:cNvGrpSpPr/>
          <p:nvPr/>
        </p:nvGrpSpPr>
        <p:grpSpPr>
          <a:xfrm>
            <a:off x="3284464" y="3204606"/>
            <a:ext cx="153381" cy="120037"/>
            <a:chOff x="4768325" y="2163475"/>
            <a:chExt cx="59700" cy="46725"/>
          </a:xfrm>
        </p:grpSpPr>
        <p:sp>
          <p:nvSpPr>
            <p:cNvPr id="26" name="Google Shape;1052;p93">
              <a:extLst>
                <a:ext uri="{FF2B5EF4-FFF2-40B4-BE49-F238E27FC236}">
                  <a16:creationId xmlns:a16="http://schemas.microsoft.com/office/drawing/2014/main" id="{F1847D57-A634-4321-A1C0-B8F0812441F2}"/>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53;p93">
              <a:extLst>
                <a:ext uri="{FF2B5EF4-FFF2-40B4-BE49-F238E27FC236}">
                  <a16:creationId xmlns:a16="http://schemas.microsoft.com/office/drawing/2014/main" id="{1675DB22-04CE-4DBF-A534-792624E2F1AD}"/>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1051;p93">
            <a:extLst>
              <a:ext uri="{FF2B5EF4-FFF2-40B4-BE49-F238E27FC236}">
                <a16:creationId xmlns:a16="http://schemas.microsoft.com/office/drawing/2014/main" id="{E59023B6-2400-4A12-B8FB-4E20276F5637}"/>
              </a:ext>
            </a:extLst>
          </p:cNvPr>
          <p:cNvGrpSpPr/>
          <p:nvPr/>
        </p:nvGrpSpPr>
        <p:grpSpPr>
          <a:xfrm>
            <a:off x="3291646" y="3453976"/>
            <a:ext cx="153381" cy="120037"/>
            <a:chOff x="4768325" y="2163475"/>
            <a:chExt cx="59700" cy="46725"/>
          </a:xfrm>
        </p:grpSpPr>
        <p:sp>
          <p:nvSpPr>
            <p:cNvPr id="29" name="Google Shape;1052;p93">
              <a:extLst>
                <a:ext uri="{FF2B5EF4-FFF2-40B4-BE49-F238E27FC236}">
                  <a16:creationId xmlns:a16="http://schemas.microsoft.com/office/drawing/2014/main" id="{7FFE6180-72DF-4A1F-9C93-9D1E4CEEF0BE}"/>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53;p93">
              <a:extLst>
                <a:ext uri="{FF2B5EF4-FFF2-40B4-BE49-F238E27FC236}">
                  <a16:creationId xmlns:a16="http://schemas.microsoft.com/office/drawing/2014/main" id="{C29C7F70-7940-4482-9B43-31102C22A908}"/>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1051;p93">
            <a:extLst>
              <a:ext uri="{FF2B5EF4-FFF2-40B4-BE49-F238E27FC236}">
                <a16:creationId xmlns:a16="http://schemas.microsoft.com/office/drawing/2014/main" id="{3A1BAA21-D349-4A8D-8524-F3832E671CE8}"/>
              </a:ext>
            </a:extLst>
          </p:cNvPr>
          <p:cNvGrpSpPr/>
          <p:nvPr/>
        </p:nvGrpSpPr>
        <p:grpSpPr>
          <a:xfrm>
            <a:off x="3274818" y="3927204"/>
            <a:ext cx="153381" cy="120037"/>
            <a:chOff x="4768325" y="2163475"/>
            <a:chExt cx="59700" cy="46725"/>
          </a:xfrm>
        </p:grpSpPr>
        <p:sp>
          <p:nvSpPr>
            <p:cNvPr id="32" name="Google Shape;1052;p93">
              <a:extLst>
                <a:ext uri="{FF2B5EF4-FFF2-40B4-BE49-F238E27FC236}">
                  <a16:creationId xmlns:a16="http://schemas.microsoft.com/office/drawing/2014/main" id="{F86A4515-0C6B-48DF-B7A7-84E53B11FE11}"/>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53;p93">
              <a:extLst>
                <a:ext uri="{FF2B5EF4-FFF2-40B4-BE49-F238E27FC236}">
                  <a16:creationId xmlns:a16="http://schemas.microsoft.com/office/drawing/2014/main" id="{AC937EB3-6910-4FF0-B643-B1BC7F93F26E}"/>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051;p93">
            <a:extLst>
              <a:ext uri="{FF2B5EF4-FFF2-40B4-BE49-F238E27FC236}">
                <a16:creationId xmlns:a16="http://schemas.microsoft.com/office/drawing/2014/main" id="{9AF7D022-7F51-4A85-805D-8D8A12415F14}"/>
              </a:ext>
            </a:extLst>
          </p:cNvPr>
          <p:cNvGrpSpPr/>
          <p:nvPr/>
        </p:nvGrpSpPr>
        <p:grpSpPr>
          <a:xfrm>
            <a:off x="3272544" y="4176574"/>
            <a:ext cx="153381" cy="120037"/>
            <a:chOff x="4768325" y="2163475"/>
            <a:chExt cx="59700" cy="46725"/>
          </a:xfrm>
        </p:grpSpPr>
        <p:sp>
          <p:nvSpPr>
            <p:cNvPr id="35" name="Google Shape;1052;p93">
              <a:extLst>
                <a:ext uri="{FF2B5EF4-FFF2-40B4-BE49-F238E27FC236}">
                  <a16:creationId xmlns:a16="http://schemas.microsoft.com/office/drawing/2014/main" id="{5632934D-2E4D-45AA-A550-CFFDB06B21E9}"/>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53;p93">
              <a:extLst>
                <a:ext uri="{FF2B5EF4-FFF2-40B4-BE49-F238E27FC236}">
                  <a16:creationId xmlns:a16="http://schemas.microsoft.com/office/drawing/2014/main" id="{BF31CC31-2584-4316-9E4C-F2924E752697}"/>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051;p93">
            <a:extLst>
              <a:ext uri="{FF2B5EF4-FFF2-40B4-BE49-F238E27FC236}">
                <a16:creationId xmlns:a16="http://schemas.microsoft.com/office/drawing/2014/main" id="{94D902E3-6E94-4049-8603-DB482EA228A5}"/>
              </a:ext>
            </a:extLst>
          </p:cNvPr>
          <p:cNvGrpSpPr/>
          <p:nvPr/>
        </p:nvGrpSpPr>
        <p:grpSpPr>
          <a:xfrm>
            <a:off x="3291646" y="4411685"/>
            <a:ext cx="153381" cy="120037"/>
            <a:chOff x="4768325" y="2163475"/>
            <a:chExt cx="59700" cy="46725"/>
          </a:xfrm>
        </p:grpSpPr>
        <p:sp>
          <p:nvSpPr>
            <p:cNvPr id="38" name="Google Shape;1052;p93">
              <a:extLst>
                <a:ext uri="{FF2B5EF4-FFF2-40B4-BE49-F238E27FC236}">
                  <a16:creationId xmlns:a16="http://schemas.microsoft.com/office/drawing/2014/main" id="{CD058D50-2C9D-42CE-AA1D-944ABA3B99BF}"/>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53;p93">
              <a:extLst>
                <a:ext uri="{FF2B5EF4-FFF2-40B4-BE49-F238E27FC236}">
                  <a16:creationId xmlns:a16="http://schemas.microsoft.com/office/drawing/2014/main" id="{6868DF62-CAB5-47DF-878C-3A5745660FE1}"/>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051;p93">
            <a:extLst>
              <a:ext uri="{FF2B5EF4-FFF2-40B4-BE49-F238E27FC236}">
                <a16:creationId xmlns:a16="http://schemas.microsoft.com/office/drawing/2014/main" id="{B1C48B00-FACD-426F-A573-510FA4303337}"/>
              </a:ext>
            </a:extLst>
          </p:cNvPr>
          <p:cNvGrpSpPr/>
          <p:nvPr/>
        </p:nvGrpSpPr>
        <p:grpSpPr>
          <a:xfrm>
            <a:off x="3291646" y="4661055"/>
            <a:ext cx="153381" cy="120037"/>
            <a:chOff x="4768325" y="2163475"/>
            <a:chExt cx="59700" cy="46725"/>
          </a:xfrm>
        </p:grpSpPr>
        <p:sp>
          <p:nvSpPr>
            <p:cNvPr id="41" name="Google Shape;1052;p93">
              <a:extLst>
                <a:ext uri="{FF2B5EF4-FFF2-40B4-BE49-F238E27FC236}">
                  <a16:creationId xmlns:a16="http://schemas.microsoft.com/office/drawing/2014/main" id="{56D1F533-1FBA-46A7-8838-A567FEF7C614}"/>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53;p93">
              <a:extLst>
                <a:ext uri="{FF2B5EF4-FFF2-40B4-BE49-F238E27FC236}">
                  <a16:creationId xmlns:a16="http://schemas.microsoft.com/office/drawing/2014/main" id="{C9065388-432D-43AC-81C7-9A0F7C3CA5D7}"/>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80205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 name="Imagen 2" descr="Interfaz de usuario gráfica, Sitio web&#10;&#10;Descripción generada automáticamente">
            <a:extLst>
              <a:ext uri="{FF2B5EF4-FFF2-40B4-BE49-F238E27FC236}">
                <a16:creationId xmlns:a16="http://schemas.microsoft.com/office/drawing/2014/main" id="{0654975B-ECC8-46F5-AC87-34A0B2013BB0}"/>
              </a:ext>
            </a:extLst>
          </p:cNvPr>
          <p:cNvPicPr>
            <a:picLocks noChangeAspect="1"/>
          </p:cNvPicPr>
          <p:nvPr/>
        </p:nvPicPr>
        <p:blipFill>
          <a:blip r:embed="rId3"/>
          <a:stretch>
            <a:fillRect/>
          </a:stretch>
        </p:blipFill>
        <p:spPr>
          <a:xfrm>
            <a:off x="254587" y="2829501"/>
            <a:ext cx="8696682" cy="3760193"/>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pic>
      <p:sp>
        <p:nvSpPr>
          <p:cNvPr id="45" name="Google Shape;754;p89">
            <a:extLst>
              <a:ext uri="{FF2B5EF4-FFF2-40B4-BE49-F238E27FC236}">
                <a16:creationId xmlns:a16="http://schemas.microsoft.com/office/drawing/2014/main" id="{49551E84-E8E9-4606-98F9-95511B185FD1}"/>
              </a:ext>
            </a:extLst>
          </p:cNvPr>
          <p:cNvSpPr/>
          <p:nvPr/>
        </p:nvSpPr>
        <p:spPr>
          <a:xfrm>
            <a:off x="254039" y="1936612"/>
            <a:ext cx="5262496" cy="841488"/>
          </a:xfrm>
          <a:prstGeom prst="roundRect">
            <a:avLst>
              <a:gd name="adj" fmla="val 16667"/>
            </a:avLst>
          </a:prstGeom>
          <a:solidFill>
            <a:srgbClr val="F6FF8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39" name="Google Shape;754;p89">
            <a:extLst>
              <a:ext uri="{FF2B5EF4-FFF2-40B4-BE49-F238E27FC236}">
                <a16:creationId xmlns:a16="http://schemas.microsoft.com/office/drawing/2014/main" id="{A862BA19-A5DC-4F2D-AFE5-A2337C731515}"/>
              </a:ext>
            </a:extLst>
          </p:cNvPr>
          <p:cNvSpPr/>
          <p:nvPr/>
        </p:nvSpPr>
        <p:spPr>
          <a:xfrm>
            <a:off x="3377717" y="882028"/>
            <a:ext cx="2238817" cy="986974"/>
          </a:xfrm>
          <a:prstGeom prst="roundRect">
            <a:avLst>
              <a:gd name="adj" fmla="val 16667"/>
            </a:avLst>
          </a:prstGeom>
          <a:solidFill>
            <a:srgbClr val="F6FF8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 name="CuadroTexto 3">
            <a:extLst>
              <a:ext uri="{FF2B5EF4-FFF2-40B4-BE49-F238E27FC236}">
                <a16:creationId xmlns:a16="http://schemas.microsoft.com/office/drawing/2014/main" id="{28E83339-93B2-4955-BA95-F432E1A8C64B}"/>
              </a:ext>
            </a:extLst>
          </p:cNvPr>
          <p:cNvSpPr txBox="1"/>
          <p:nvPr/>
        </p:nvSpPr>
        <p:spPr>
          <a:xfrm>
            <a:off x="318811" y="324111"/>
            <a:ext cx="8506377" cy="461665"/>
          </a:xfrm>
          <a:prstGeom prst="rect">
            <a:avLst/>
          </a:prstGeom>
          <a:noFill/>
        </p:spPr>
        <p:txBody>
          <a:bodyPr wrap="square" rtlCol="0">
            <a:spAutoFit/>
          </a:bodyPr>
          <a:lstStyle/>
          <a:p>
            <a:pPr algn="ctr"/>
            <a:r>
              <a:rPr lang="es" sz="2400" b="1" dirty="0">
                <a:solidFill>
                  <a:srgbClr val="434343"/>
                </a:solidFill>
              </a:rPr>
              <a:t>Procomún. Red de Recursos Educativos en Abierto</a:t>
            </a:r>
            <a:endParaRPr lang="es-ES" sz="2400" b="1" dirty="0"/>
          </a:p>
        </p:txBody>
      </p:sp>
      <p:sp>
        <p:nvSpPr>
          <p:cNvPr id="10" name="Google Shape;754;p89">
            <a:extLst>
              <a:ext uri="{FF2B5EF4-FFF2-40B4-BE49-F238E27FC236}">
                <a16:creationId xmlns:a16="http://schemas.microsoft.com/office/drawing/2014/main" id="{B61647EB-836E-49D6-8563-725BE1D66175}"/>
              </a:ext>
            </a:extLst>
          </p:cNvPr>
          <p:cNvSpPr/>
          <p:nvPr/>
        </p:nvSpPr>
        <p:spPr>
          <a:xfrm>
            <a:off x="280368" y="885775"/>
            <a:ext cx="2238817" cy="986974"/>
          </a:xfrm>
          <a:prstGeom prst="roundRect">
            <a:avLst>
              <a:gd name="adj" fmla="val 16667"/>
            </a:avLst>
          </a:prstGeom>
          <a:solidFill>
            <a:srgbClr val="F6FF8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 name="CuadroTexto 4">
            <a:extLst>
              <a:ext uri="{FF2B5EF4-FFF2-40B4-BE49-F238E27FC236}">
                <a16:creationId xmlns:a16="http://schemas.microsoft.com/office/drawing/2014/main" id="{FC8BA1E9-48EC-463B-96D9-05177489E768}"/>
              </a:ext>
            </a:extLst>
          </p:cNvPr>
          <p:cNvSpPr txBox="1"/>
          <p:nvPr/>
        </p:nvSpPr>
        <p:spPr>
          <a:xfrm>
            <a:off x="268878" y="905929"/>
            <a:ext cx="2170114" cy="954107"/>
          </a:xfrm>
          <a:prstGeom prst="rect">
            <a:avLst/>
          </a:prstGeom>
          <a:noFill/>
        </p:spPr>
        <p:txBody>
          <a:bodyPr wrap="square" rtlCol="0">
            <a:spAutoFit/>
          </a:bodyPr>
          <a:lstStyle/>
          <a:p>
            <a:r>
              <a:rPr lang="es-ES" dirty="0"/>
              <a:t>Lugar de encuentro de la comunidad educativa para compartir ideas y experiencias	</a:t>
            </a:r>
          </a:p>
        </p:txBody>
      </p:sp>
      <p:grpSp>
        <p:nvGrpSpPr>
          <p:cNvPr id="25" name="Google Shape;7264;p100">
            <a:extLst>
              <a:ext uri="{FF2B5EF4-FFF2-40B4-BE49-F238E27FC236}">
                <a16:creationId xmlns:a16="http://schemas.microsoft.com/office/drawing/2014/main" id="{744FF966-E066-44C5-BC84-476DE2757F9F}"/>
              </a:ext>
            </a:extLst>
          </p:cNvPr>
          <p:cNvGrpSpPr/>
          <p:nvPr/>
        </p:nvGrpSpPr>
        <p:grpSpPr>
          <a:xfrm>
            <a:off x="3473041" y="1024757"/>
            <a:ext cx="463865" cy="519975"/>
            <a:chOff x="-37385100" y="3949908"/>
            <a:chExt cx="321350" cy="318225"/>
          </a:xfrm>
        </p:grpSpPr>
        <p:sp>
          <p:nvSpPr>
            <p:cNvPr id="26" name="Google Shape;7265;p100">
              <a:extLst>
                <a:ext uri="{FF2B5EF4-FFF2-40B4-BE49-F238E27FC236}">
                  <a16:creationId xmlns:a16="http://schemas.microsoft.com/office/drawing/2014/main" id="{5EB1E1A9-51BA-40E3-A3E4-FD44E906F5D5}"/>
                </a:ext>
              </a:extLst>
            </p:cNvPr>
            <p:cNvSpPr/>
            <p:nvPr/>
          </p:nvSpPr>
          <p:spPr>
            <a:xfrm>
              <a:off x="-37190575" y="4145233"/>
              <a:ext cx="126825" cy="122900"/>
            </a:xfrm>
            <a:custGeom>
              <a:avLst/>
              <a:gdLst/>
              <a:ahLst/>
              <a:cxnLst/>
              <a:rect l="l" t="t" r="r" b="b"/>
              <a:pathLst>
                <a:path w="5073" h="4916" extrusionOk="0">
                  <a:moveTo>
                    <a:pt x="2238" y="1"/>
                  </a:moveTo>
                  <a:cubicBezTo>
                    <a:pt x="1986" y="442"/>
                    <a:pt x="1671" y="820"/>
                    <a:pt x="1324" y="1229"/>
                  </a:cubicBezTo>
                  <a:cubicBezTo>
                    <a:pt x="946" y="1671"/>
                    <a:pt x="473" y="1986"/>
                    <a:pt x="1" y="2238"/>
                  </a:cubicBezTo>
                  <a:lnTo>
                    <a:pt x="2206" y="4443"/>
                  </a:lnTo>
                  <a:cubicBezTo>
                    <a:pt x="2521" y="4758"/>
                    <a:pt x="2923" y="4916"/>
                    <a:pt x="3325" y="4916"/>
                  </a:cubicBezTo>
                  <a:cubicBezTo>
                    <a:pt x="3726" y="4916"/>
                    <a:pt x="4128" y="4758"/>
                    <a:pt x="4443" y="4443"/>
                  </a:cubicBezTo>
                  <a:cubicBezTo>
                    <a:pt x="5073" y="3813"/>
                    <a:pt x="5073" y="2836"/>
                    <a:pt x="4443" y="2206"/>
                  </a:cubicBezTo>
                  <a:lnTo>
                    <a:pt x="223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7266;p100">
              <a:extLst>
                <a:ext uri="{FF2B5EF4-FFF2-40B4-BE49-F238E27FC236}">
                  <a16:creationId xmlns:a16="http://schemas.microsoft.com/office/drawing/2014/main" id="{1C78473F-D594-460F-AC32-873EBD29ED44}"/>
                </a:ext>
              </a:extLst>
            </p:cNvPr>
            <p:cNvSpPr/>
            <p:nvPr/>
          </p:nvSpPr>
          <p:spPr>
            <a:xfrm>
              <a:off x="-37385100" y="3949908"/>
              <a:ext cx="248125" cy="248950"/>
            </a:xfrm>
            <a:custGeom>
              <a:avLst/>
              <a:gdLst/>
              <a:ahLst/>
              <a:cxnLst/>
              <a:rect l="l" t="t" r="r" b="b"/>
              <a:pathLst>
                <a:path w="9925" h="9958" extrusionOk="0">
                  <a:moveTo>
                    <a:pt x="4978" y="1702"/>
                  </a:moveTo>
                  <a:cubicBezTo>
                    <a:pt x="6774" y="1702"/>
                    <a:pt x="8286" y="3214"/>
                    <a:pt x="8286" y="5010"/>
                  </a:cubicBezTo>
                  <a:cubicBezTo>
                    <a:pt x="8254" y="5892"/>
                    <a:pt x="7939" y="6711"/>
                    <a:pt x="7341" y="7310"/>
                  </a:cubicBezTo>
                  <a:cubicBezTo>
                    <a:pt x="6742" y="7908"/>
                    <a:pt x="5923" y="8318"/>
                    <a:pt x="4978" y="8318"/>
                  </a:cubicBezTo>
                  <a:cubicBezTo>
                    <a:pt x="3151" y="8318"/>
                    <a:pt x="1670" y="6837"/>
                    <a:pt x="1670" y="5010"/>
                  </a:cubicBezTo>
                  <a:cubicBezTo>
                    <a:pt x="1670" y="3214"/>
                    <a:pt x="3151" y="1702"/>
                    <a:pt x="4978" y="1702"/>
                  </a:cubicBezTo>
                  <a:close/>
                  <a:moveTo>
                    <a:pt x="4978" y="1"/>
                  </a:moveTo>
                  <a:cubicBezTo>
                    <a:pt x="2268" y="1"/>
                    <a:pt x="0" y="2269"/>
                    <a:pt x="0" y="4978"/>
                  </a:cubicBezTo>
                  <a:cubicBezTo>
                    <a:pt x="0" y="7688"/>
                    <a:pt x="2268" y="9956"/>
                    <a:pt x="4978" y="9956"/>
                  </a:cubicBezTo>
                  <a:cubicBezTo>
                    <a:pt x="5013" y="9957"/>
                    <a:pt x="5048" y="9957"/>
                    <a:pt x="5083" y="9957"/>
                  </a:cubicBezTo>
                  <a:cubicBezTo>
                    <a:pt x="6367" y="9957"/>
                    <a:pt x="7586" y="9395"/>
                    <a:pt x="8506" y="8444"/>
                  </a:cubicBezTo>
                  <a:cubicBezTo>
                    <a:pt x="9420" y="7499"/>
                    <a:pt x="9924" y="6270"/>
                    <a:pt x="9924" y="4978"/>
                  </a:cubicBezTo>
                  <a:cubicBezTo>
                    <a:pt x="9924" y="2269"/>
                    <a:pt x="7687" y="1"/>
                    <a:pt x="49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8" name="Google Shape;7171;p100">
            <a:extLst>
              <a:ext uri="{FF2B5EF4-FFF2-40B4-BE49-F238E27FC236}">
                <a16:creationId xmlns:a16="http://schemas.microsoft.com/office/drawing/2014/main" id="{CCA3CFED-DCCC-443B-892A-5B6434AEE10C}"/>
              </a:ext>
            </a:extLst>
          </p:cNvPr>
          <p:cNvGrpSpPr/>
          <p:nvPr/>
        </p:nvGrpSpPr>
        <p:grpSpPr>
          <a:xfrm>
            <a:off x="4115695" y="1010234"/>
            <a:ext cx="577399" cy="523220"/>
            <a:chOff x="-42996150" y="3612600"/>
            <a:chExt cx="323750" cy="288900"/>
          </a:xfrm>
        </p:grpSpPr>
        <p:sp>
          <p:nvSpPr>
            <p:cNvPr id="29" name="Google Shape;7172;p100">
              <a:extLst>
                <a:ext uri="{FF2B5EF4-FFF2-40B4-BE49-F238E27FC236}">
                  <a16:creationId xmlns:a16="http://schemas.microsoft.com/office/drawing/2014/main" id="{04C4AA0C-C67F-4537-99D6-3CB488FA5F1F}"/>
                </a:ext>
              </a:extLst>
            </p:cNvPr>
            <p:cNvSpPr/>
            <p:nvPr/>
          </p:nvSpPr>
          <p:spPr>
            <a:xfrm>
              <a:off x="-42914225" y="3612600"/>
              <a:ext cx="241825" cy="239275"/>
            </a:xfrm>
            <a:custGeom>
              <a:avLst/>
              <a:gdLst/>
              <a:ahLst/>
              <a:cxnLst/>
              <a:rect l="l" t="t" r="r" b="b"/>
              <a:pathLst>
                <a:path w="9673" h="9571" extrusionOk="0">
                  <a:moveTo>
                    <a:pt x="5963" y="1"/>
                  </a:moveTo>
                  <a:cubicBezTo>
                    <a:pt x="5661" y="1"/>
                    <a:pt x="5365" y="127"/>
                    <a:pt x="5136" y="371"/>
                  </a:cubicBezTo>
                  <a:lnTo>
                    <a:pt x="0" y="5507"/>
                  </a:lnTo>
                  <a:lnTo>
                    <a:pt x="4064" y="9571"/>
                  </a:lnTo>
                  <a:lnTo>
                    <a:pt x="9200" y="4436"/>
                  </a:lnTo>
                  <a:cubicBezTo>
                    <a:pt x="9672" y="3963"/>
                    <a:pt x="9672" y="3207"/>
                    <a:pt x="9200" y="2734"/>
                  </a:cubicBezTo>
                  <a:lnTo>
                    <a:pt x="6868" y="434"/>
                  </a:lnTo>
                  <a:cubicBezTo>
                    <a:pt x="6609" y="143"/>
                    <a:pt x="6283" y="1"/>
                    <a:pt x="59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7173;p100">
              <a:extLst>
                <a:ext uri="{FF2B5EF4-FFF2-40B4-BE49-F238E27FC236}">
                  <a16:creationId xmlns:a16="http://schemas.microsoft.com/office/drawing/2014/main" id="{487B4953-9A52-45FF-B141-036146AC145A}"/>
                </a:ext>
              </a:extLst>
            </p:cNvPr>
            <p:cNvSpPr/>
            <p:nvPr/>
          </p:nvSpPr>
          <p:spPr>
            <a:xfrm>
              <a:off x="-42946525" y="3762850"/>
              <a:ext cx="118950" cy="118950"/>
            </a:xfrm>
            <a:custGeom>
              <a:avLst/>
              <a:gdLst/>
              <a:ahLst/>
              <a:cxnLst/>
              <a:rect l="l" t="t" r="r" b="b"/>
              <a:pathLst>
                <a:path w="4758" h="4758" extrusionOk="0">
                  <a:moveTo>
                    <a:pt x="725" y="1"/>
                  </a:moveTo>
                  <a:lnTo>
                    <a:pt x="473" y="284"/>
                  </a:lnTo>
                  <a:cubicBezTo>
                    <a:pt x="253" y="505"/>
                    <a:pt x="95" y="820"/>
                    <a:pt x="95" y="1198"/>
                  </a:cubicBezTo>
                  <a:cubicBezTo>
                    <a:pt x="95" y="1450"/>
                    <a:pt x="190" y="1765"/>
                    <a:pt x="442" y="1986"/>
                  </a:cubicBezTo>
                  <a:cubicBezTo>
                    <a:pt x="631" y="2112"/>
                    <a:pt x="599" y="2458"/>
                    <a:pt x="442" y="2616"/>
                  </a:cubicBezTo>
                  <a:lnTo>
                    <a:pt x="1" y="3025"/>
                  </a:lnTo>
                  <a:lnTo>
                    <a:pt x="1733" y="4758"/>
                  </a:lnTo>
                  <a:lnTo>
                    <a:pt x="2174" y="4348"/>
                  </a:lnTo>
                  <a:cubicBezTo>
                    <a:pt x="2253" y="4270"/>
                    <a:pt x="2363" y="4230"/>
                    <a:pt x="2478" y="4230"/>
                  </a:cubicBezTo>
                  <a:cubicBezTo>
                    <a:pt x="2592" y="4230"/>
                    <a:pt x="2710" y="4270"/>
                    <a:pt x="2804" y="4348"/>
                  </a:cubicBezTo>
                  <a:cubicBezTo>
                    <a:pt x="3025" y="4569"/>
                    <a:pt x="3340" y="4695"/>
                    <a:pt x="3655" y="4695"/>
                  </a:cubicBezTo>
                  <a:cubicBezTo>
                    <a:pt x="3970" y="4695"/>
                    <a:pt x="4254" y="4569"/>
                    <a:pt x="4506" y="4348"/>
                  </a:cubicBezTo>
                  <a:lnTo>
                    <a:pt x="4758" y="4065"/>
                  </a:ln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7174;p100">
              <a:extLst>
                <a:ext uri="{FF2B5EF4-FFF2-40B4-BE49-F238E27FC236}">
                  <a16:creationId xmlns:a16="http://schemas.microsoft.com/office/drawing/2014/main" id="{1CE215AF-89EF-4A8D-A197-010328FC91DD}"/>
                </a:ext>
              </a:extLst>
            </p:cNvPr>
            <p:cNvSpPr/>
            <p:nvPr/>
          </p:nvSpPr>
          <p:spPr>
            <a:xfrm>
              <a:off x="-42996150" y="3855800"/>
              <a:ext cx="78000" cy="45700"/>
            </a:xfrm>
            <a:custGeom>
              <a:avLst/>
              <a:gdLst/>
              <a:ahLst/>
              <a:cxnLst/>
              <a:rect l="l" t="t" r="r" b="b"/>
              <a:pathLst>
                <a:path w="3120" h="1828" extrusionOk="0">
                  <a:moveTo>
                    <a:pt x="1450" y="0"/>
                  </a:moveTo>
                  <a:lnTo>
                    <a:pt x="253" y="1166"/>
                  </a:lnTo>
                  <a:cubicBezTo>
                    <a:pt x="1" y="1355"/>
                    <a:pt x="190" y="1828"/>
                    <a:pt x="536" y="1828"/>
                  </a:cubicBezTo>
                  <a:lnTo>
                    <a:pt x="2773" y="1828"/>
                  </a:lnTo>
                  <a:cubicBezTo>
                    <a:pt x="2931" y="1828"/>
                    <a:pt x="3025" y="1765"/>
                    <a:pt x="3120" y="1670"/>
                  </a:cubicBezTo>
                  <a:lnTo>
                    <a:pt x="145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2" name="Google Shape;7206;p100">
            <a:extLst>
              <a:ext uri="{FF2B5EF4-FFF2-40B4-BE49-F238E27FC236}">
                <a16:creationId xmlns:a16="http://schemas.microsoft.com/office/drawing/2014/main" id="{B10C3D47-A995-4BBF-9453-04668EF93988}"/>
              </a:ext>
            </a:extLst>
          </p:cNvPr>
          <p:cNvGrpSpPr/>
          <p:nvPr/>
        </p:nvGrpSpPr>
        <p:grpSpPr>
          <a:xfrm>
            <a:off x="4924615" y="1021534"/>
            <a:ext cx="520541" cy="598308"/>
            <a:chOff x="-40748275" y="3238700"/>
            <a:chExt cx="322600" cy="316950"/>
          </a:xfrm>
        </p:grpSpPr>
        <p:sp>
          <p:nvSpPr>
            <p:cNvPr id="33" name="Google Shape;7207;p100">
              <a:extLst>
                <a:ext uri="{FF2B5EF4-FFF2-40B4-BE49-F238E27FC236}">
                  <a16:creationId xmlns:a16="http://schemas.microsoft.com/office/drawing/2014/main" id="{6561B7E0-A160-4A3D-83CA-B457A612D922}"/>
                </a:ext>
              </a:extLst>
            </p:cNvPr>
            <p:cNvSpPr/>
            <p:nvPr/>
          </p:nvSpPr>
          <p:spPr>
            <a:xfrm>
              <a:off x="-40709675" y="3273750"/>
              <a:ext cx="84300" cy="84300"/>
            </a:xfrm>
            <a:custGeom>
              <a:avLst/>
              <a:gdLst/>
              <a:ahLst/>
              <a:cxnLst/>
              <a:rect l="l" t="t" r="r" b="b"/>
              <a:pathLst>
                <a:path w="3372" h="3372" extrusionOk="0">
                  <a:moveTo>
                    <a:pt x="2710" y="0"/>
                  </a:moveTo>
                  <a:lnTo>
                    <a:pt x="1" y="2710"/>
                  </a:lnTo>
                  <a:lnTo>
                    <a:pt x="694" y="3371"/>
                  </a:lnTo>
                  <a:lnTo>
                    <a:pt x="3372" y="662"/>
                  </a:lnTo>
                  <a:lnTo>
                    <a:pt x="27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7208;p100">
              <a:extLst>
                <a:ext uri="{FF2B5EF4-FFF2-40B4-BE49-F238E27FC236}">
                  <a16:creationId xmlns:a16="http://schemas.microsoft.com/office/drawing/2014/main" id="{BB1FE54E-2B97-4D1F-9254-B1C7D5B6E1AA}"/>
                </a:ext>
              </a:extLst>
            </p:cNvPr>
            <p:cNvSpPr/>
            <p:nvPr/>
          </p:nvSpPr>
          <p:spPr>
            <a:xfrm>
              <a:off x="-40578925" y="3247175"/>
              <a:ext cx="151250" cy="149475"/>
            </a:xfrm>
            <a:custGeom>
              <a:avLst/>
              <a:gdLst/>
              <a:ahLst/>
              <a:cxnLst/>
              <a:rect l="l" t="t" r="r" b="b"/>
              <a:pathLst>
                <a:path w="6050" h="5979" extrusionOk="0">
                  <a:moveTo>
                    <a:pt x="2663" y="0"/>
                  </a:moveTo>
                  <a:cubicBezTo>
                    <a:pt x="2552" y="0"/>
                    <a:pt x="2442" y="39"/>
                    <a:pt x="2363" y="118"/>
                  </a:cubicBezTo>
                  <a:lnTo>
                    <a:pt x="1261" y="1221"/>
                  </a:lnTo>
                  <a:lnTo>
                    <a:pt x="2678" y="2639"/>
                  </a:lnTo>
                  <a:cubicBezTo>
                    <a:pt x="2836" y="2796"/>
                    <a:pt x="2836" y="3080"/>
                    <a:pt x="2678" y="3237"/>
                  </a:cubicBezTo>
                  <a:cubicBezTo>
                    <a:pt x="2637" y="3278"/>
                    <a:pt x="2560" y="3302"/>
                    <a:pt x="2473" y="3302"/>
                  </a:cubicBezTo>
                  <a:cubicBezTo>
                    <a:pt x="2360" y="3302"/>
                    <a:pt x="2232" y="3263"/>
                    <a:pt x="2143" y="3174"/>
                  </a:cubicBezTo>
                  <a:lnTo>
                    <a:pt x="725" y="1756"/>
                  </a:lnTo>
                  <a:lnTo>
                    <a:pt x="0" y="2481"/>
                  </a:lnTo>
                  <a:lnTo>
                    <a:pt x="3529" y="5978"/>
                  </a:lnTo>
                  <a:lnTo>
                    <a:pt x="5892" y="3615"/>
                  </a:lnTo>
                  <a:cubicBezTo>
                    <a:pt x="6049" y="3458"/>
                    <a:pt x="6049" y="3174"/>
                    <a:pt x="5892" y="3017"/>
                  </a:cubicBezTo>
                  <a:lnTo>
                    <a:pt x="2962" y="118"/>
                  </a:lnTo>
                  <a:cubicBezTo>
                    <a:pt x="2883" y="39"/>
                    <a:pt x="2773" y="0"/>
                    <a:pt x="26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7209;p100">
              <a:extLst>
                <a:ext uri="{FF2B5EF4-FFF2-40B4-BE49-F238E27FC236}">
                  <a16:creationId xmlns:a16="http://schemas.microsoft.com/office/drawing/2014/main" id="{4079CFC5-421C-408A-BCDF-C0FF8C597F21}"/>
                </a:ext>
              </a:extLst>
            </p:cNvPr>
            <p:cNvSpPr/>
            <p:nvPr/>
          </p:nvSpPr>
          <p:spPr>
            <a:xfrm>
              <a:off x="-40678175" y="3305250"/>
              <a:ext cx="213475" cy="213475"/>
            </a:xfrm>
            <a:custGeom>
              <a:avLst/>
              <a:gdLst/>
              <a:ahLst/>
              <a:cxnLst/>
              <a:rect l="l" t="t" r="r" b="b"/>
              <a:pathLst>
                <a:path w="8539" h="8539" extrusionOk="0">
                  <a:moveTo>
                    <a:pt x="2679" y="0"/>
                  </a:moveTo>
                  <a:lnTo>
                    <a:pt x="1" y="2678"/>
                  </a:lnTo>
                  <a:lnTo>
                    <a:pt x="5861" y="8538"/>
                  </a:lnTo>
                  <a:lnTo>
                    <a:pt x="8539" y="5860"/>
                  </a:lnTo>
                  <a:lnTo>
                    <a:pt x="26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7210;p100">
              <a:extLst>
                <a:ext uri="{FF2B5EF4-FFF2-40B4-BE49-F238E27FC236}">
                  <a16:creationId xmlns:a16="http://schemas.microsoft.com/office/drawing/2014/main" id="{8FFDE1F8-50C9-4DA3-B2C1-95D130EBD3A4}"/>
                </a:ext>
              </a:extLst>
            </p:cNvPr>
            <p:cNvSpPr/>
            <p:nvPr/>
          </p:nvSpPr>
          <p:spPr>
            <a:xfrm>
              <a:off x="-40513550" y="3469850"/>
              <a:ext cx="87875" cy="85800"/>
            </a:xfrm>
            <a:custGeom>
              <a:avLst/>
              <a:gdLst/>
              <a:ahLst/>
              <a:cxnLst/>
              <a:rect l="l" t="t" r="r" b="b"/>
              <a:pathLst>
                <a:path w="3515" h="3432" extrusionOk="0">
                  <a:moveTo>
                    <a:pt x="2426" y="1"/>
                  </a:moveTo>
                  <a:lnTo>
                    <a:pt x="0" y="2427"/>
                  </a:lnTo>
                  <a:lnTo>
                    <a:pt x="2899" y="3404"/>
                  </a:lnTo>
                  <a:cubicBezTo>
                    <a:pt x="2948" y="3423"/>
                    <a:pt x="2996" y="3432"/>
                    <a:pt x="3044" y="3432"/>
                  </a:cubicBezTo>
                  <a:cubicBezTo>
                    <a:pt x="3302" y="3432"/>
                    <a:pt x="3514" y="3166"/>
                    <a:pt x="3434" y="2899"/>
                  </a:cubicBezTo>
                  <a:lnTo>
                    <a:pt x="24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7211;p100">
              <a:extLst>
                <a:ext uri="{FF2B5EF4-FFF2-40B4-BE49-F238E27FC236}">
                  <a16:creationId xmlns:a16="http://schemas.microsoft.com/office/drawing/2014/main" id="{FC3CEFF8-7115-4165-8B5B-1C60DDE807FC}"/>
                </a:ext>
              </a:extLst>
            </p:cNvPr>
            <p:cNvSpPr/>
            <p:nvPr/>
          </p:nvSpPr>
          <p:spPr>
            <a:xfrm>
              <a:off x="-40738025" y="3404500"/>
              <a:ext cx="150450" cy="149475"/>
            </a:xfrm>
            <a:custGeom>
              <a:avLst/>
              <a:gdLst/>
              <a:ahLst/>
              <a:cxnLst/>
              <a:rect l="l" t="t" r="r" b="b"/>
              <a:pathLst>
                <a:path w="6018" h="5979" extrusionOk="0">
                  <a:moveTo>
                    <a:pt x="2521" y="0"/>
                  </a:moveTo>
                  <a:lnTo>
                    <a:pt x="1796" y="725"/>
                  </a:lnTo>
                  <a:lnTo>
                    <a:pt x="3308" y="2205"/>
                  </a:lnTo>
                  <a:cubicBezTo>
                    <a:pt x="3466" y="2363"/>
                    <a:pt x="3466" y="2646"/>
                    <a:pt x="3308" y="2804"/>
                  </a:cubicBezTo>
                  <a:cubicBezTo>
                    <a:pt x="3230" y="2883"/>
                    <a:pt x="3119" y="2922"/>
                    <a:pt x="3009" y="2922"/>
                  </a:cubicBezTo>
                  <a:cubicBezTo>
                    <a:pt x="2899" y="2922"/>
                    <a:pt x="2789" y="2883"/>
                    <a:pt x="2710" y="2804"/>
                  </a:cubicBezTo>
                  <a:lnTo>
                    <a:pt x="1229" y="1292"/>
                  </a:lnTo>
                  <a:lnTo>
                    <a:pt x="158" y="2363"/>
                  </a:lnTo>
                  <a:cubicBezTo>
                    <a:pt x="0" y="2520"/>
                    <a:pt x="0" y="2804"/>
                    <a:pt x="158" y="2962"/>
                  </a:cubicBezTo>
                  <a:lnTo>
                    <a:pt x="3056" y="5860"/>
                  </a:lnTo>
                  <a:cubicBezTo>
                    <a:pt x="3135" y="5939"/>
                    <a:pt x="3245" y="5978"/>
                    <a:pt x="3356" y="5978"/>
                  </a:cubicBezTo>
                  <a:cubicBezTo>
                    <a:pt x="3466" y="5978"/>
                    <a:pt x="3576" y="5939"/>
                    <a:pt x="3655" y="5860"/>
                  </a:cubicBezTo>
                  <a:lnTo>
                    <a:pt x="6018" y="3497"/>
                  </a:lnTo>
                  <a:lnTo>
                    <a:pt x="252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7212;p100">
              <a:extLst>
                <a:ext uri="{FF2B5EF4-FFF2-40B4-BE49-F238E27FC236}">
                  <a16:creationId xmlns:a16="http://schemas.microsoft.com/office/drawing/2014/main" id="{3A8E4C5C-48C4-4FFE-9A52-4DB76FEE01B4}"/>
                </a:ext>
              </a:extLst>
            </p:cNvPr>
            <p:cNvSpPr/>
            <p:nvPr/>
          </p:nvSpPr>
          <p:spPr>
            <a:xfrm>
              <a:off x="-40748275" y="3238700"/>
              <a:ext cx="92175" cy="87850"/>
            </a:xfrm>
            <a:custGeom>
              <a:avLst/>
              <a:gdLst/>
              <a:ahLst/>
              <a:cxnLst/>
              <a:rect l="l" t="t" r="r" b="b"/>
              <a:pathLst>
                <a:path w="3687" h="3514" extrusionOk="0">
                  <a:moveTo>
                    <a:pt x="2281" y="0"/>
                  </a:moveTo>
                  <a:cubicBezTo>
                    <a:pt x="1915" y="0"/>
                    <a:pt x="1545" y="142"/>
                    <a:pt x="1261" y="426"/>
                  </a:cubicBezTo>
                  <a:lnTo>
                    <a:pt x="568" y="1119"/>
                  </a:lnTo>
                  <a:cubicBezTo>
                    <a:pt x="1" y="1686"/>
                    <a:pt x="1" y="2568"/>
                    <a:pt x="568" y="3135"/>
                  </a:cubicBezTo>
                  <a:lnTo>
                    <a:pt x="946" y="3513"/>
                  </a:lnTo>
                  <a:lnTo>
                    <a:pt x="3687" y="804"/>
                  </a:lnTo>
                  <a:lnTo>
                    <a:pt x="3277" y="426"/>
                  </a:lnTo>
                  <a:cubicBezTo>
                    <a:pt x="3010" y="142"/>
                    <a:pt x="2647" y="0"/>
                    <a:pt x="22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0" name="CuadroTexto 39">
            <a:extLst>
              <a:ext uri="{FF2B5EF4-FFF2-40B4-BE49-F238E27FC236}">
                <a16:creationId xmlns:a16="http://schemas.microsoft.com/office/drawing/2014/main" id="{DD063317-9866-4468-8ECD-5CA033C39D31}"/>
              </a:ext>
            </a:extLst>
          </p:cNvPr>
          <p:cNvSpPr txBox="1"/>
          <p:nvPr/>
        </p:nvSpPr>
        <p:spPr>
          <a:xfrm>
            <a:off x="2501960" y="1619842"/>
            <a:ext cx="3179343" cy="523220"/>
          </a:xfrm>
          <a:prstGeom prst="rect">
            <a:avLst/>
          </a:prstGeom>
          <a:noFill/>
        </p:spPr>
        <p:txBody>
          <a:bodyPr wrap="square" rtlCol="0">
            <a:spAutoFit/>
          </a:bodyPr>
          <a:lstStyle/>
          <a:p>
            <a:r>
              <a:rPr lang="es-ES" dirty="0">
                <a:solidFill>
                  <a:schemeClr val="bg1">
                    <a:lumMod val="50000"/>
                  </a:schemeClr>
                </a:solidFill>
              </a:rPr>
              <a:t>Se puede</a:t>
            </a:r>
            <a:r>
              <a:rPr lang="es-ES" dirty="0"/>
              <a:t>: Buscar / Crear / Modificar	</a:t>
            </a:r>
          </a:p>
        </p:txBody>
      </p:sp>
      <p:sp>
        <p:nvSpPr>
          <p:cNvPr id="41" name="Google Shape;754;p89">
            <a:extLst>
              <a:ext uri="{FF2B5EF4-FFF2-40B4-BE49-F238E27FC236}">
                <a16:creationId xmlns:a16="http://schemas.microsoft.com/office/drawing/2014/main" id="{38D8AA3E-2A8D-4762-AD0E-9A9E0933205D}"/>
              </a:ext>
            </a:extLst>
          </p:cNvPr>
          <p:cNvSpPr/>
          <p:nvPr/>
        </p:nvSpPr>
        <p:spPr>
          <a:xfrm>
            <a:off x="6488014" y="811956"/>
            <a:ext cx="2238817" cy="1975341"/>
          </a:xfrm>
          <a:prstGeom prst="roundRect">
            <a:avLst>
              <a:gd name="adj" fmla="val 16667"/>
            </a:avLst>
          </a:prstGeom>
          <a:solidFill>
            <a:srgbClr val="F6FF8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2" name="CuadroTexto 41">
            <a:extLst>
              <a:ext uri="{FF2B5EF4-FFF2-40B4-BE49-F238E27FC236}">
                <a16:creationId xmlns:a16="http://schemas.microsoft.com/office/drawing/2014/main" id="{17BDD8B2-5C28-4A80-A235-DC3D45CD4B21}"/>
              </a:ext>
            </a:extLst>
          </p:cNvPr>
          <p:cNvSpPr txBox="1"/>
          <p:nvPr/>
        </p:nvSpPr>
        <p:spPr>
          <a:xfrm>
            <a:off x="6584850" y="949085"/>
            <a:ext cx="2222509" cy="2031325"/>
          </a:xfrm>
          <a:prstGeom prst="rect">
            <a:avLst/>
          </a:prstGeom>
          <a:noFill/>
        </p:spPr>
        <p:txBody>
          <a:bodyPr wrap="square" rtlCol="0">
            <a:spAutoFit/>
          </a:bodyPr>
          <a:lstStyle/>
          <a:p>
            <a:r>
              <a:rPr lang="es-ES" b="1" dirty="0"/>
              <a:t>Búsquedas por:</a:t>
            </a:r>
          </a:p>
          <a:p>
            <a:r>
              <a:rPr lang="es-ES" dirty="0">
                <a:solidFill>
                  <a:schemeClr val="accent1">
                    <a:lumMod val="75000"/>
                  </a:schemeClr>
                </a:solidFill>
              </a:rPr>
              <a:t>Contextos educativos</a:t>
            </a:r>
            <a:r>
              <a:rPr lang="es-ES" dirty="0"/>
              <a:t>: Especial / Infantil / Primaria / Secundaria</a:t>
            </a:r>
          </a:p>
          <a:p>
            <a:r>
              <a:rPr lang="es-ES" dirty="0">
                <a:solidFill>
                  <a:schemeClr val="accent1">
                    <a:lumMod val="75000"/>
                  </a:schemeClr>
                </a:solidFill>
              </a:rPr>
              <a:t>Áreas de conocimiento</a:t>
            </a:r>
            <a:r>
              <a:rPr lang="es-ES" dirty="0"/>
              <a:t>: Literatura / L. Extranjeras / Matemáticas / E. Física, etc.</a:t>
            </a:r>
          </a:p>
          <a:p>
            <a:r>
              <a:rPr lang="es-ES" dirty="0"/>
              <a:t>	</a:t>
            </a:r>
          </a:p>
        </p:txBody>
      </p:sp>
      <p:sp>
        <p:nvSpPr>
          <p:cNvPr id="44" name="CuadroTexto 43">
            <a:extLst>
              <a:ext uri="{FF2B5EF4-FFF2-40B4-BE49-F238E27FC236}">
                <a16:creationId xmlns:a16="http://schemas.microsoft.com/office/drawing/2014/main" id="{D9093E08-4063-4B00-BC16-8EAB981A5B05}"/>
              </a:ext>
            </a:extLst>
          </p:cNvPr>
          <p:cNvSpPr txBox="1"/>
          <p:nvPr/>
        </p:nvSpPr>
        <p:spPr>
          <a:xfrm>
            <a:off x="318810" y="1980190"/>
            <a:ext cx="5297723" cy="738664"/>
          </a:xfrm>
          <a:prstGeom prst="rect">
            <a:avLst/>
          </a:prstGeom>
          <a:noFill/>
        </p:spPr>
        <p:txBody>
          <a:bodyPr wrap="square" rtlCol="0">
            <a:spAutoFit/>
          </a:bodyPr>
          <a:lstStyle/>
          <a:p>
            <a:r>
              <a:rPr lang="es-ES" b="1" dirty="0"/>
              <a:t>Tipos de recurso:</a:t>
            </a:r>
          </a:p>
          <a:p>
            <a:r>
              <a:rPr lang="es-ES" dirty="0"/>
              <a:t>Fotografía / Pres. Multimedia / Ilustración / Problemas / Sonoros / Video / Web / Juego Didáctico</a:t>
            </a:r>
          </a:p>
        </p:txBody>
      </p:sp>
      <p:sp>
        <p:nvSpPr>
          <p:cNvPr id="47" name="Google Shape;344;p68">
            <a:extLst>
              <a:ext uri="{FF2B5EF4-FFF2-40B4-BE49-F238E27FC236}">
                <a16:creationId xmlns:a16="http://schemas.microsoft.com/office/drawing/2014/main" id="{B560A533-E1CC-4810-8285-8E6849222F73}"/>
              </a:ext>
            </a:extLst>
          </p:cNvPr>
          <p:cNvSpPr/>
          <p:nvPr/>
        </p:nvSpPr>
        <p:spPr>
          <a:xfrm>
            <a:off x="886266" y="4933405"/>
            <a:ext cx="7357402" cy="317290"/>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 name="Google Shape;325;p66"/>
          <p:cNvSpPr txBox="1"/>
          <p:nvPr/>
        </p:nvSpPr>
        <p:spPr>
          <a:xfrm>
            <a:off x="1022910" y="4833406"/>
            <a:ext cx="6789297" cy="41728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600" b="1" dirty="0">
                <a:solidFill>
                  <a:schemeClr val="tx1"/>
                </a:solidFill>
                <a:hlinkClick r:id="rId4">
                  <a:extLst>
                    <a:ext uri="{A12FA001-AC4F-418D-AE19-62706E023703}">
                      <ahyp:hlinkClr xmlns:ahyp="http://schemas.microsoft.com/office/drawing/2018/hyperlinkcolor" val="tx"/>
                    </a:ext>
                  </a:extLst>
                </a:hlinkClick>
              </a:rPr>
              <a:t>http://procomun.educalab.es/es</a:t>
            </a:r>
            <a:r>
              <a:rPr lang="es-ES" sz="1600" b="1" dirty="0">
                <a:solidFill>
                  <a:schemeClr val="tx1"/>
                </a:solidFill>
              </a:rPr>
              <a:t> </a:t>
            </a:r>
            <a:endParaRPr sz="1600" b="1" u="sng" dirty="0">
              <a:solidFill>
                <a:schemeClr val="tx1"/>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9128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8"/>
          <p:cNvSpPr/>
          <p:nvPr/>
        </p:nvSpPr>
        <p:spPr>
          <a:xfrm>
            <a:off x="406950" y="861654"/>
            <a:ext cx="4165050" cy="5677902"/>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5" name="Google Shape;345;p68"/>
          <p:cNvCxnSpPr/>
          <p:nvPr/>
        </p:nvCxnSpPr>
        <p:spPr>
          <a:xfrm>
            <a:off x="2151375" y="1513219"/>
            <a:ext cx="676200" cy="0"/>
          </a:xfrm>
          <a:prstGeom prst="straightConnector1">
            <a:avLst/>
          </a:prstGeom>
          <a:noFill/>
          <a:ln w="76200" cap="flat" cmpd="sng">
            <a:solidFill>
              <a:srgbClr val="93C01F"/>
            </a:solidFill>
            <a:prstDash val="solid"/>
            <a:round/>
            <a:headEnd type="none" w="med" len="med"/>
            <a:tailEnd type="none" w="med" len="med"/>
          </a:ln>
        </p:spPr>
      </p:cxnSp>
      <p:sp>
        <p:nvSpPr>
          <p:cNvPr id="346" name="Google Shape;346;p68"/>
          <p:cNvSpPr txBox="1">
            <a:spLocks noGrp="1"/>
          </p:cNvSpPr>
          <p:nvPr>
            <p:ph type="title"/>
          </p:nvPr>
        </p:nvSpPr>
        <p:spPr>
          <a:xfrm>
            <a:off x="737850" y="892583"/>
            <a:ext cx="3571500" cy="61701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sz="2000" dirty="0"/>
              <a:t>Definición</a:t>
            </a:r>
            <a:endParaRPr sz="2000" dirty="0">
              <a:solidFill>
                <a:srgbClr val="434343"/>
              </a:solidFill>
            </a:endParaRPr>
          </a:p>
        </p:txBody>
      </p:sp>
      <p:sp>
        <p:nvSpPr>
          <p:cNvPr id="347" name="Google Shape;347;p68"/>
          <p:cNvSpPr txBox="1">
            <a:spLocks noGrp="1"/>
          </p:cNvSpPr>
          <p:nvPr>
            <p:ph type="subTitle" idx="1"/>
          </p:nvPr>
        </p:nvSpPr>
        <p:spPr>
          <a:xfrm>
            <a:off x="737850" y="1830574"/>
            <a:ext cx="3671100" cy="4367521"/>
          </a:xfrm>
          <a:prstGeom prst="rect">
            <a:avLst/>
          </a:prstGeom>
        </p:spPr>
        <p:txBody>
          <a:bodyPr spcFirstLastPara="1" wrap="square" lIns="91425" tIns="91425" rIns="91425" bIns="91425" anchor="t" anchorCtr="0">
            <a:noAutofit/>
          </a:bodyPr>
          <a:lstStyle/>
          <a:p>
            <a:pPr marL="0" indent="0" algn="l"/>
            <a:r>
              <a:rPr lang="es-ES" sz="1500" b="0" i="0" dirty="0">
                <a:solidFill>
                  <a:schemeClr val="bg1">
                    <a:lumMod val="50000"/>
                  </a:schemeClr>
                </a:solidFill>
                <a:effectLst/>
                <a:latin typeface="+mn-lt"/>
              </a:rPr>
              <a:t>El </a:t>
            </a:r>
            <a:r>
              <a:rPr lang="es-ES" sz="1500" b="0" i="0" dirty="0">
                <a:solidFill>
                  <a:schemeClr val="tx1"/>
                </a:solidFill>
                <a:effectLst/>
                <a:latin typeface="+mn-lt"/>
              </a:rPr>
              <a:t>Objeto de aprendizaje </a:t>
            </a:r>
            <a:r>
              <a:rPr lang="es-ES" sz="1500" dirty="0">
                <a:solidFill>
                  <a:schemeClr val="bg1">
                    <a:lumMod val="50000"/>
                  </a:schemeClr>
                </a:solidFill>
                <a:latin typeface="+mn-lt"/>
              </a:rPr>
              <a:t>(</a:t>
            </a:r>
            <a:r>
              <a:rPr lang="es-ES" sz="1500" dirty="0" err="1">
                <a:solidFill>
                  <a:schemeClr val="bg1">
                    <a:lumMod val="50000"/>
                  </a:schemeClr>
                </a:solidFill>
                <a:latin typeface="+mn-lt"/>
              </a:rPr>
              <a:t>Learning</a:t>
            </a:r>
            <a:r>
              <a:rPr lang="es-ES" sz="1500" dirty="0">
                <a:solidFill>
                  <a:schemeClr val="bg1">
                    <a:lumMod val="50000"/>
                  </a:schemeClr>
                </a:solidFill>
                <a:latin typeface="+mn-lt"/>
              </a:rPr>
              <a:t> </a:t>
            </a:r>
            <a:r>
              <a:rPr lang="es-ES" sz="1500" dirty="0" err="1">
                <a:solidFill>
                  <a:schemeClr val="bg1">
                    <a:lumMod val="50000"/>
                  </a:schemeClr>
                </a:solidFill>
                <a:latin typeface="+mn-lt"/>
              </a:rPr>
              <a:t>Object</a:t>
            </a:r>
            <a:r>
              <a:rPr lang="es-ES" sz="1500" dirty="0">
                <a:solidFill>
                  <a:schemeClr val="bg1">
                    <a:lumMod val="50000"/>
                  </a:schemeClr>
                </a:solidFill>
                <a:latin typeface="+mn-lt"/>
              </a:rPr>
              <a:t>) es un conjunto de recursos  digitales, con una función didáctica explícita y que puede ser reutilizado. Está constituido por al menos estos componentes internos: </a:t>
            </a:r>
            <a:r>
              <a:rPr lang="es-ES" sz="1500" cap="small" dirty="0">
                <a:solidFill>
                  <a:schemeClr val="tx1"/>
                </a:solidFill>
                <a:latin typeface="+mn-lt"/>
              </a:rPr>
              <a:t>Contenido</a:t>
            </a:r>
            <a:r>
              <a:rPr lang="es-ES" sz="1500" dirty="0">
                <a:solidFill>
                  <a:schemeClr val="bg1">
                    <a:lumMod val="50000"/>
                  </a:schemeClr>
                </a:solidFill>
                <a:latin typeface="+mn-lt"/>
              </a:rPr>
              <a:t>, </a:t>
            </a:r>
            <a:r>
              <a:rPr lang="es-ES" sz="1500" cap="small" dirty="0">
                <a:solidFill>
                  <a:schemeClr val="tx1"/>
                </a:solidFill>
                <a:latin typeface="+mn-lt"/>
              </a:rPr>
              <a:t>Actividades</a:t>
            </a:r>
            <a:r>
              <a:rPr lang="es-ES" sz="1500" dirty="0">
                <a:solidFill>
                  <a:schemeClr val="bg1">
                    <a:lumMod val="50000"/>
                  </a:schemeClr>
                </a:solidFill>
                <a:latin typeface="+mn-lt"/>
              </a:rPr>
              <a:t> de aprendizaje, un procedimiento de </a:t>
            </a:r>
            <a:r>
              <a:rPr lang="es-ES" sz="1500" cap="small" dirty="0">
                <a:solidFill>
                  <a:schemeClr val="tx1"/>
                </a:solidFill>
                <a:latin typeface="+mn-lt"/>
              </a:rPr>
              <a:t>Evaluación</a:t>
            </a:r>
            <a:r>
              <a:rPr lang="es-ES" sz="1500" dirty="0">
                <a:solidFill>
                  <a:schemeClr val="bg1">
                    <a:lumMod val="50000"/>
                  </a:schemeClr>
                </a:solidFill>
                <a:latin typeface="+mn-lt"/>
              </a:rPr>
              <a:t> y ofrece elementos para la </a:t>
            </a:r>
            <a:r>
              <a:rPr lang="es-ES" sz="1500" cap="small" dirty="0">
                <a:solidFill>
                  <a:schemeClr val="tx1"/>
                </a:solidFill>
                <a:latin typeface="+mn-lt"/>
              </a:rPr>
              <a:t>Ampliación o extensión</a:t>
            </a:r>
            <a:r>
              <a:rPr lang="es-ES" sz="1500" dirty="0">
                <a:solidFill>
                  <a:schemeClr val="bg1">
                    <a:lumMod val="50000"/>
                  </a:schemeClr>
                </a:solidFill>
                <a:latin typeface="+mn-lt"/>
              </a:rPr>
              <a:t>, su adaptación y contextualización. La cobertura curricular aproximada es uno o varios bloques de conocimiento de un curso o ciclo determinados. </a:t>
            </a:r>
          </a:p>
          <a:p>
            <a:pPr marL="0" indent="0" algn="l"/>
            <a:r>
              <a:rPr lang="es-ES" sz="1500" dirty="0">
                <a:solidFill>
                  <a:schemeClr val="bg1">
                    <a:lumMod val="50000"/>
                  </a:schemeClr>
                </a:solidFill>
                <a:latin typeface="+mn-lt"/>
              </a:rPr>
              <a:t>El </a:t>
            </a:r>
            <a:r>
              <a:rPr lang="es-ES" sz="1500" dirty="0">
                <a:solidFill>
                  <a:schemeClr val="tx1"/>
                </a:solidFill>
                <a:latin typeface="+mn-lt"/>
              </a:rPr>
              <a:t>Objeto de aprendizaje</a:t>
            </a:r>
            <a:r>
              <a:rPr lang="es-ES" sz="1500" dirty="0">
                <a:solidFill>
                  <a:schemeClr val="bg1">
                    <a:lumMod val="50000"/>
                  </a:schemeClr>
                </a:solidFill>
                <a:latin typeface="+mn-lt"/>
              </a:rPr>
              <a:t> debe tener una estructura de información externa (metadatos) que facilite su almacenamiento, identificación y recuperación.</a:t>
            </a:r>
          </a:p>
        </p:txBody>
      </p:sp>
      <p:sp>
        <p:nvSpPr>
          <p:cNvPr id="42" name="Google Shape;344;p68">
            <a:extLst>
              <a:ext uri="{FF2B5EF4-FFF2-40B4-BE49-F238E27FC236}">
                <a16:creationId xmlns:a16="http://schemas.microsoft.com/office/drawing/2014/main" id="{9727DFBD-E611-449D-9E46-B2F21534C466}"/>
              </a:ext>
            </a:extLst>
          </p:cNvPr>
          <p:cNvSpPr/>
          <p:nvPr/>
        </p:nvSpPr>
        <p:spPr>
          <a:xfrm>
            <a:off x="4742171" y="861654"/>
            <a:ext cx="4113830" cy="5677902"/>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CuadroTexto 9">
            <a:extLst>
              <a:ext uri="{FF2B5EF4-FFF2-40B4-BE49-F238E27FC236}">
                <a16:creationId xmlns:a16="http://schemas.microsoft.com/office/drawing/2014/main" id="{C1008B17-CF4D-4CA4-A2F6-6A719C013FBB}"/>
              </a:ext>
            </a:extLst>
          </p:cNvPr>
          <p:cNvSpPr txBox="1"/>
          <p:nvPr/>
        </p:nvSpPr>
        <p:spPr>
          <a:xfrm>
            <a:off x="4929350" y="1830575"/>
            <a:ext cx="3655486" cy="4708981"/>
          </a:xfrm>
          <a:prstGeom prst="rect">
            <a:avLst/>
          </a:prstGeom>
          <a:noFill/>
        </p:spPr>
        <p:txBody>
          <a:bodyPr wrap="square">
            <a:spAutoFit/>
          </a:bodyPr>
          <a:lstStyle/>
          <a:p>
            <a:pPr algn="l"/>
            <a:r>
              <a:rPr lang="es-ES" sz="1500" i="0" dirty="0">
                <a:solidFill>
                  <a:schemeClr val="tx1"/>
                </a:solidFill>
                <a:effectLst/>
                <a:latin typeface="+mn-lt"/>
              </a:rPr>
              <a:t>Reutilizables:</a:t>
            </a:r>
            <a:r>
              <a:rPr lang="es-ES" sz="1500" dirty="0">
                <a:solidFill>
                  <a:schemeClr val="tx1"/>
                </a:solidFill>
                <a:latin typeface="+mn-lt"/>
              </a:rPr>
              <a:t> </a:t>
            </a:r>
            <a:r>
              <a:rPr lang="es-ES" sz="1500" dirty="0">
                <a:solidFill>
                  <a:schemeClr val="bg1">
                    <a:lumMod val="50000"/>
                  </a:schemeClr>
                </a:solidFill>
                <a:latin typeface="+mn-lt"/>
              </a:rPr>
              <a:t>Por su contenido y la tecnología y estructura. </a:t>
            </a:r>
            <a:r>
              <a:rPr lang="es-ES" sz="1500" i="0" dirty="0">
                <a:solidFill>
                  <a:schemeClr val="tx1"/>
                </a:solidFill>
                <a:effectLst/>
                <a:latin typeface="+mn-lt"/>
              </a:rPr>
              <a:t>Accesibles: </a:t>
            </a:r>
            <a:r>
              <a:rPr lang="es-ES" sz="1500" i="0" dirty="0">
                <a:solidFill>
                  <a:schemeClr val="bg1">
                    <a:lumMod val="50000"/>
                  </a:schemeClr>
                </a:solidFill>
                <a:effectLst/>
                <a:latin typeface="+mn-lt"/>
              </a:rPr>
              <a:t>Pueden ser indexados para su localización y recuperación.</a:t>
            </a:r>
          </a:p>
          <a:p>
            <a:pPr algn="l"/>
            <a:r>
              <a:rPr lang="es-ES" sz="1500" i="0" dirty="0">
                <a:solidFill>
                  <a:schemeClr val="tx1"/>
                </a:solidFill>
                <a:effectLst/>
                <a:latin typeface="+mn-lt"/>
              </a:rPr>
              <a:t>Interoperables: </a:t>
            </a:r>
            <a:r>
              <a:rPr lang="es-ES" sz="1500" i="0" dirty="0">
                <a:solidFill>
                  <a:schemeClr val="bg1">
                    <a:lumMod val="50000"/>
                  </a:schemeClr>
                </a:solidFill>
                <a:effectLst/>
                <a:latin typeface="+mn-lt"/>
              </a:rPr>
              <a:t>Pueden operar entre diferentes plataformas de hardware y software.</a:t>
            </a:r>
          </a:p>
          <a:p>
            <a:pPr algn="l"/>
            <a:r>
              <a:rPr lang="es-ES" sz="1500" i="0" dirty="0">
                <a:solidFill>
                  <a:schemeClr val="tx1"/>
                </a:solidFill>
                <a:effectLst/>
                <a:latin typeface="+mn-lt"/>
              </a:rPr>
              <a:t>Portables</a:t>
            </a:r>
            <a:r>
              <a:rPr lang="es-ES" sz="1500" i="0" dirty="0">
                <a:solidFill>
                  <a:schemeClr val="bg1">
                    <a:lumMod val="50000"/>
                  </a:schemeClr>
                </a:solidFill>
                <a:effectLst/>
                <a:latin typeface="+mn-lt"/>
              </a:rPr>
              <a:t>: Pueden moverse y albergarse en diferentes plataformas de manera transparente.</a:t>
            </a:r>
          </a:p>
          <a:p>
            <a:pPr algn="l"/>
            <a:r>
              <a:rPr lang="es-ES" sz="1500" i="0" dirty="0">
                <a:solidFill>
                  <a:schemeClr val="tx1"/>
                </a:solidFill>
                <a:effectLst/>
                <a:latin typeface="+mn-lt"/>
              </a:rPr>
              <a:t>Durables:</a:t>
            </a:r>
            <a:r>
              <a:rPr lang="es-ES" sz="1500" dirty="0">
                <a:solidFill>
                  <a:schemeClr val="tx1"/>
                </a:solidFill>
                <a:latin typeface="+mn-lt"/>
              </a:rPr>
              <a:t> </a:t>
            </a:r>
            <a:r>
              <a:rPr lang="es-ES" sz="1500" dirty="0">
                <a:solidFill>
                  <a:schemeClr val="bg1">
                    <a:lumMod val="50000"/>
                  </a:schemeClr>
                </a:solidFill>
                <a:latin typeface="+mn-lt"/>
              </a:rPr>
              <a:t>A las</a:t>
            </a:r>
            <a:r>
              <a:rPr lang="es-ES" sz="1500" i="0" dirty="0">
                <a:solidFill>
                  <a:schemeClr val="bg1">
                    <a:lumMod val="50000"/>
                  </a:schemeClr>
                </a:solidFill>
                <a:effectLst/>
                <a:latin typeface="+mn-lt"/>
              </a:rPr>
              <a:t> actualizaciones de software y hardware.</a:t>
            </a:r>
          </a:p>
          <a:p>
            <a:pPr algn="l"/>
            <a:r>
              <a:rPr lang="es-ES" sz="1500" i="0" dirty="0">
                <a:solidFill>
                  <a:schemeClr val="tx1"/>
                </a:solidFill>
                <a:effectLst/>
                <a:latin typeface="+mn-lt"/>
              </a:rPr>
              <a:t>Educabilidad: </a:t>
            </a:r>
            <a:r>
              <a:rPr lang="es-ES" sz="1500" i="0" dirty="0">
                <a:solidFill>
                  <a:schemeClr val="bg1">
                    <a:lumMod val="50000"/>
                  </a:schemeClr>
                </a:solidFill>
                <a:effectLst/>
                <a:latin typeface="+mn-lt"/>
              </a:rPr>
              <a:t>capacidad para generar aprendizaje.</a:t>
            </a:r>
          </a:p>
          <a:p>
            <a:pPr algn="l"/>
            <a:r>
              <a:rPr lang="es-ES" sz="1500" i="0" dirty="0">
                <a:solidFill>
                  <a:schemeClr val="tx1"/>
                </a:solidFill>
                <a:effectLst/>
                <a:latin typeface="+mn-lt"/>
              </a:rPr>
              <a:t>Independencia y autonomía. Generatividad</a:t>
            </a:r>
            <a:r>
              <a:rPr lang="es-ES" sz="1500" i="0" dirty="0">
                <a:solidFill>
                  <a:schemeClr val="bg1">
                    <a:lumMod val="50000"/>
                  </a:schemeClr>
                </a:solidFill>
                <a:effectLst/>
                <a:latin typeface="+mn-lt"/>
              </a:rPr>
              <a:t>: capacidad para construir contenidos, objetos nuevos derivados.</a:t>
            </a:r>
          </a:p>
          <a:p>
            <a:pPr algn="l"/>
            <a:r>
              <a:rPr lang="es-ES" sz="1500" i="0" dirty="0">
                <a:solidFill>
                  <a:schemeClr val="tx1"/>
                </a:solidFill>
                <a:effectLst/>
                <a:latin typeface="+mn-lt"/>
              </a:rPr>
              <a:t>Flexibilidad, versatilidad y funcionalidad: </a:t>
            </a:r>
            <a:r>
              <a:rPr lang="es-ES" sz="1500" i="0" dirty="0">
                <a:solidFill>
                  <a:schemeClr val="bg1">
                    <a:lumMod val="50000"/>
                  </a:schemeClr>
                </a:solidFill>
                <a:effectLst/>
                <a:latin typeface="+mn-lt"/>
              </a:rPr>
              <a:t>para poder combinarse con diversas propuestas de áreas del saber diferente.</a:t>
            </a:r>
          </a:p>
        </p:txBody>
      </p:sp>
      <p:sp>
        <p:nvSpPr>
          <p:cNvPr id="9" name="Google Shape;346;p68">
            <a:extLst>
              <a:ext uri="{FF2B5EF4-FFF2-40B4-BE49-F238E27FC236}">
                <a16:creationId xmlns:a16="http://schemas.microsoft.com/office/drawing/2014/main" id="{6BC59F05-6135-4294-9007-1D8B956DEFDB}"/>
              </a:ext>
            </a:extLst>
          </p:cNvPr>
          <p:cNvSpPr txBox="1">
            <a:spLocks/>
          </p:cNvSpPr>
          <p:nvPr/>
        </p:nvSpPr>
        <p:spPr>
          <a:xfrm>
            <a:off x="5013336" y="896158"/>
            <a:ext cx="3571500" cy="61701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rgbClr val="434343"/>
              </a:buClr>
              <a:buSzPts val="2400"/>
              <a:buFont typeface="Arial"/>
              <a:buNone/>
              <a:defRPr sz="2400" b="1"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2pPr>
            <a:lvl3pPr marR="0" lvl="2" algn="ctr"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3pPr>
            <a:lvl4pPr marR="0" lvl="3" algn="ctr"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4pPr>
            <a:lvl5pPr marR="0" lvl="4" algn="ctr"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5pPr>
            <a:lvl6pPr marR="0" lvl="5" algn="ctr"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6pPr>
            <a:lvl7pPr marR="0" lvl="6" algn="ctr"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7pPr>
            <a:lvl8pPr marR="0" lvl="7" algn="ctr"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8pPr>
            <a:lvl9pPr marR="0" lvl="8" algn="ctr"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9pPr>
          </a:lstStyle>
          <a:p>
            <a:pPr>
              <a:buClr>
                <a:schemeClr val="dk1"/>
              </a:buClr>
              <a:buSzPts val="1100"/>
            </a:pPr>
            <a:r>
              <a:rPr lang="es-ES" sz="2000" dirty="0"/>
              <a:t>Atributos</a:t>
            </a:r>
          </a:p>
        </p:txBody>
      </p:sp>
      <p:cxnSp>
        <p:nvCxnSpPr>
          <p:cNvPr id="11" name="Google Shape;345;p68">
            <a:extLst>
              <a:ext uri="{FF2B5EF4-FFF2-40B4-BE49-F238E27FC236}">
                <a16:creationId xmlns:a16="http://schemas.microsoft.com/office/drawing/2014/main" id="{856FD7EA-E2DF-4979-A8EB-FEE3529B4C93}"/>
              </a:ext>
            </a:extLst>
          </p:cNvPr>
          <p:cNvCxnSpPr/>
          <p:nvPr/>
        </p:nvCxnSpPr>
        <p:spPr>
          <a:xfrm>
            <a:off x="6496111" y="1524101"/>
            <a:ext cx="676200" cy="0"/>
          </a:xfrm>
          <a:prstGeom prst="straightConnector1">
            <a:avLst/>
          </a:prstGeom>
          <a:noFill/>
          <a:ln w="76200" cap="flat" cmpd="sng">
            <a:solidFill>
              <a:srgbClr val="93C01F"/>
            </a:solidFill>
            <a:prstDash val="solid"/>
            <a:round/>
            <a:headEnd type="none" w="med" len="med"/>
            <a:tailEnd type="none" w="med" len="med"/>
          </a:ln>
        </p:spPr>
      </p:cxnSp>
      <p:sp>
        <p:nvSpPr>
          <p:cNvPr id="12" name="Google Shape;303;p64">
            <a:extLst>
              <a:ext uri="{FF2B5EF4-FFF2-40B4-BE49-F238E27FC236}">
                <a16:creationId xmlns:a16="http://schemas.microsoft.com/office/drawing/2014/main" id="{662F3DF4-EDF9-44B4-88A4-CA3644553DA8}"/>
              </a:ext>
            </a:extLst>
          </p:cNvPr>
          <p:cNvSpPr txBox="1">
            <a:spLocks/>
          </p:cNvSpPr>
          <p:nvPr/>
        </p:nvSpPr>
        <p:spPr>
          <a:xfrm>
            <a:off x="0" y="130477"/>
            <a:ext cx="9144000" cy="643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2400" b="1" dirty="0">
                <a:solidFill>
                  <a:srgbClr val="434343"/>
                </a:solidFill>
              </a:rPr>
              <a:t>Objetos de Aprendizaje. Definición y Atributos</a:t>
            </a:r>
          </a:p>
        </p:txBody>
      </p:sp>
      <p:sp>
        <p:nvSpPr>
          <p:cNvPr id="13" name="CuadroTexto 12">
            <a:extLst>
              <a:ext uri="{FF2B5EF4-FFF2-40B4-BE49-F238E27FC236}">
                <a16:creationId xmlns:a16="http://schemas.microsoft.com/office/drawing/2014/main" id="{EA7EF77F-FC1E-4EE5-864F-40F96D63ECA5}"/>
              </a:ext>
            </a:extLst>
          </p:cNvPr>
          <p:cNvSpPr txBox="1"/>
          <p:nvPr/>
        </p:nvSpPr>
        <p:spPr>
          <a:xfrm rot="16200000">
            <a:off x="-1772189" y="4378343"/>
            <a:ext cx="3983872" cy="338554"/>
          </a:xfrm>
          <a:prstGeom prst="rect">
            <a:avLst/>
          </a:prstGeom>
          <a:noFill/>
        </p:spPr>
        <p:txBody>
          <a:bodyPr wrap="square">
            <a:spAutoFit/>
          </a:bodyPr>
          <a:lstStyle/>
          <a:p>
            <a:r>
              <a:rPr lang="es-ES" sz="1600" b="1" dirty="0">
                <a:solidFill>
                  <a:srgbClr val="93C01F"/>
                </a:solidFill>
              </a:rPr>
              <a:t>https://www.ecured.cu/</a:t>
            </a:r>
          </a:p>
        </p:txBody>
      </p:sp>
    </p:spTree>
    <p:extLst>
      <p:ext uri="{BB962C8B-B14F-4D97-AF65-F5344CB8AC3E}">
        <p14:creationId xmlns:p14="http://schemas.microsoft.com/office/powerpoint/2010/main" val="65735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59" name="Elipse 58">
            <a:extLst>
              <a:ext uri="{FF2B5EF4-FFF2-40B4-BE49-F238E27FC236}">
                <a16:creationId xmlns:a16="http://schemas.microsoft.com/office/drawing/2014/main" id="{5B080187-5870-477B-921A-AB9F349E565A}"/>
              </a:ext>
            </a:extLst>
          </p:cNvPr>
          <p:cNvSpPr/>
          <p:nvPr/>
        </p:nvSpPr>
        <p:spPr>
          <a:xfrm>
            <a:off x="4003899" y="1391497"/>
            <a:ext cx="3519073" cy="3221263"/>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Elipse 57">
            <a:extLst>
              <a:ext uri="{FF2B5EF4-FFF2-40B4-BE49-F238E27FC236}">
                <a16:creationId xmlns:a16="http://schemas.microsoft.com/office/drawing/2014/main" id="{C547A320-E47C-4B58-821F-28F504CF174C}"/>
              </a:ext>
            </a:extLst>
          </p:cNvPr>
          <p:cNvSpPr/>
          <p:nvPr/>
        </p:nvSpPr>
        <p:spPr>
          <a:xfrm>
            <a:off x="4570222" y="1792890"/>
            <a:ext cx="2428875" cy="2441794"/>
          </a:xfrm>
          <a:prstGeom prst="ellipse">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Elipse 56">
            <a:extLst>
              <a:ext uri="{FF2B5EF4-FFF2-40B4-BE49-F238E27FC236}">
                <a16:creationId xmlns:a16="http://schemas.microsoft.com/office/drawing/2014/main" id="{9A64F114-CFC0-4F76-8FA9-E3E50B75DABF}"/>
              </a:ext>
            </a:extLst>
          </p:cNvPr>
          <p:cNvSpPr/>
          <p:nvPr/>
        </p:nvSpPr>
        <p:spPr>
          <a:xfrm>
            <a:off x="4983735" y="2333819"/>
            <a:ext cx="1558162" cy="1467503"/>
          </a:xfrm>
          <a:prstGeom prst="ellips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CuadroTexto 6">
            <a:extLst>
              <a:ext uri="{FF2B5EF4-FFF2-40B4-BE49-F238E27FC236}">
                <a16:creationId xmlns:a16="http://schemas.microsoft.com/office/drawing/2014/main" id="{3F86B878-59B9-4A1A-A2F8-315BBD2AD129}"/>
              </a:ext>
            </a:extLst>
          </p:cNvPr>
          <p:cNvSpPr txBox="1"/>
          <p:nvPr/>
        </p:nvSpPr>
        <p:spPr>
          <a:xfrm>
            <a:off x="1068750" y="6141443"/>
            <a:ext cx="7219124" cy="523220"/>
          </a:xfrm>
          <a:prstGeom prst="rect">
            <a:avLst/>
          </a:prstGeom>
          <a:noFill/>
        </p:spPr>
        <p:txBody>
          <a:bodyPr wrap="square" rtlCol="0">
            <a:spAutoFit/>
          </a:bodyPr>
          <a:lstStyle/>
          <a:p>
            <a:pPr algn="ctr"/>
            <a:r>
              <a:rPr lang="es-ES" dirty="0">
                <a:solidFill>
                  <a:srgbClr val="93C01F"/>
                </a:solidFill>
                <a:hlinkClick r:id="rId3">
                  <a:extLst>
                    <a:ext uri="{A12FA001-AC4F-418D-AE19-62706E023703}">
                      <ahyp:hlinkClr xmlns:ahyp="http://schemas.microsoft.com/office/drawing/2018/hyperlinkcolor" val="tx"/>
                    </a:ext>
                  </a:extLst>
                </a:hlinkClick>
              </a:rPr>
              <a:t>http://cefire.edu.gva.es/file.php/1/Comunicacion_y_apertura/B4_RecursosEducativos/5objetos_educativos_digitales.html</a:t>
            </a:r>
            <a:r>
              <a:rPr lang="es-ES" dirty="0">
                <a:solidFill>
                  <a:srgbClr val="93C01F"/>
                </a:solidFill>
              </a:rPr>
              <a:t> </a:t>
            </a:r>
          </a:p>
        </p:txBody>
      </p:sp>
      <p:sp>
        <p:nvSpPr>
          <p:cNvPr id="8" name="CuadroTexto 7">
            <a:extLst>
              <a:ext uri="{FF2B5EF4-FFF2-40B4-BE49-F238E27FC236}">
                <a16:creationId xmlns:a16="http://schemas.microsoft.com/office/drawing/2014/main" id="{18A5A6BA-8883-49EC-9390-84325D34AD78}"/>
              </a:ext>
            </a:extLst>
          </p:cNvPr>
          <p:cNvSpPr txBox="1"/>
          <p:nvPr/>
        </p:nvSpPr>
        <p:spPr>
          <a:xfrm>
            <a:off x="197638" y="193337"/>
            <a:ext cx="8766436" cy="461665"/>
          </a:xfrm>
          <a:prstGeom prst="rect">
            <a:avLst/>
          </a:prstGeom>
          <a:noFill/>
        </p:spPr>
        <p:txBody>
          <a:bodyPr wrap="square" rtlCol="0">
            <a:spAutoFit/>
          </a:bodyPr>
          <a:lstStyle/>
          <a:p>
            <a:pPr algn="ctr"/>
            <a:r>
              <a:rPr lang="es-ES" sz="2400" b="1" dirty="0">
                <a:solidFill>
                  <a:srgbClr val="93C01F"/>
                </a:solidFill>
              </a:rPr>
              <a:t>Objeto Digital Educativo / Niveles de Agregación</a:t>
            </a:r>
          </a:p>
        </p:txBody>
      </p:sp>
      <p:sp>
        <p:nvSpPr>
          <p:cNvPr id="9" name="CuadroTexto 8">
            <a:extLst>
              <a:ext uri="{FF2B5EF4-FFF2-40B4-BE49-F238E27FC236}">
                <a16:creationId xmlns:a16="http://schemas.microsoft.com/office/drawing/2014/main" id="{30C008E9-F668-47C7-96AD-5F3E66CF0A19}"/>
              </a:ext>
            </a:extLst>
          </p:cNvPr>
          <p:cNvSpPr txBox="1"/>
          <p:nvPr/>
        </p:nvSpPr>
        <p:spPr>
          <a:xfrm>
            <a:off x="2423287" y="5706343"/>
            <a:ext cx="6540787" cy="261610"/>
          </a:xfrm>
          <a:prstGeom prst="rect">
            <a:avLst/>
          </a:prstGeom>
          <a:noFill/>
        </p:spPr>
        <p:txBody>
          <a:bodyPr wrap="square" rtlCol="0">
            <a:spAutoFit/>
          </a:bodyPr>
          <a:lstStyle/>
          <a:p>
            <a:pPr algn="ctr"/>
            <a:r>
              <a:rPr lang="es-ES" sz="1100" b="0" i="0" dirty="0">
                <a:solidFill>
                  <a:srgbClr val="333333"/>
                </a:solidFill>
                <a:effectLst/>
                <a:latin typeface="Arial" panose="020B0604020202020204" pitchFamily="34" charset="0"/>
              </a:rPr>
              <a:t>Gráfico Arquitectura de Niveles de Agregación de ODE según LOM-ES v.1.0 </a:t>
            </a:r>
            <a:endParaRPr lang="es-ES" sz="1100" dirty="0"/>
          </a:p>
        </p:txBody>
      </p:sp>
      <p:sp>
        <p:nvSpPr>
          <p:cNvPr id="2" name="CuadroTexto 1">
            <a:extLst>
              <a:ext uri="{FF2B5EF4-FFF2-40B4-BE49-F238E27FC236}">
                <a16:creationId xmlns:a16="http://schemas.microsoft.com/office/drawing/2014/main" id="{E0753282-0F87-4457-BA37-A19E8F468D2B}"/>
              </a:ext>
            </a:extLst>
          </p:cNvPr>
          <p:cNvSpPr txBox="1"/>
          <p:nvPr/>
        </p:nvSpPr>
        <p:spPr>
          <a:xfrm>
            <a:off x="151419" y="746576"/>
            <a:ext cx="3399229" cy="1569660"/>
          </a:xfrm>
          <a:prstGeom prst="rect">
            <a:avLst/>
          </a:prstGeom>
          <a:noFill/>
        </p:spPr>
        <p:txBody>
          <a:bodyPr wrap="square" rtlCol="0">
            <a:spAutoFit/>
          </a:bodyPr>
          <a:lstStyle/>
          <a:p>
            <a:r>
              <a:rPr lang="es-ES" sz="1600" b="1" dirty="0">
                <a:solidFill>
                  <a:schemeClr val="tx1"/>
                </a:solidFill>
              </a:rPr>
              <a:t>Niveles de agregación:</a:t>
            </a:r>
          </a:p>
          <a:p>
            <a:endParaRPr lang="es-ES" sz="1600" dirty="0"/>
          </a:p>
          <a:p>
            <a:r>
              <a:rPr lang="es-ES" sz="1600" dirty="0">
                <a:solidFill>
                  <a:schemeClr val="tx1">
                    <a:lumMod val="65000"/>
                    <a:lumOff val="35000"/>
                  </a:schemeClr>
                </a:solidFill>
              </a:rPr>
              <a:t>Nivel 1. Objeto Básico</a:t>
            </a:r>
          </a:p>
          <a:p>
            <a:r>
              <a:rPr lang="es-ES" sz="1600" b="1" dirty="0">
                <a:solidFill>
                  <a:srgbClr val="93C01F"/>
                </a:solidFill>
              </a:rPr>
              <a:t>Nivel 2. Objeto de Aprendizaje</a:t>
            </a:r>
          </a:p>
          <a:p>
            <a:r>
              <a:rPr lang="es-ES" sz="1600" dirty="0">
                <a:solidFill>
                  <a:schemeClr val="tx1">
                    <a:lumMod val="65000"/>
                    <a:lumOff val="35000"/>
                  </a:schemeClr>
                </a:solidFill>
              </a:rPr>
              <a:t>Nivel 3. Secuencia Didáctica</a:t>
            </a:r>
          </a:p>
          <a:p>
            <a:r>
              <a:rPr lang="es-ES" sz="1600" dirty="0">
                <a:solidFill>
                  <a:schemeClr val="tx1">
                    <a:lumMod val="65000"/>
                    <a:lumOff val="35000"/>
                  </a:schemeClr>
                </a:solidFill>
              </a:rPr>
              <a:t>Nivel 4. Programa de Formación</a:t>
            </a:r>
          </a:p>
        </p:txBody>
      </p:sp>
      <p:grpSp>
        <p:nvGrpSpPr>
          <p:cNvPr id="11" name="Google Shape;950;p93">
            <a:extLst>
              <a:ext uri="{FF2B5EF4-FFF2-40B4-BE49-F238E27FC236}">
                <a16:creationId xmlns:a16="http://schemas.microsoft.com/office/drawing/2014/main" id="{B2519120-A928-434F-8287-EFE0DC854CB0}"/>
              </a:ext>
            </a:extLst>
          </p:cNvPr>
          <p:cNvGrpSpPr/>
          <p:nvPr/>
        </p:nvGrpSpPr>
        <p:grpSpPr>
          <a:xfrm>
            <a:off x="5283522" y="2620413"/>
            <a:ext cx="960755" cy="907411"/>
            <a:chOff x="2543222" y="2802319"/>
            <a:chExt cx="492172" cy="492122"/>
          </a:xfrm>
          <a:solidFill>
            <a:schemeClr val="tx1"/>
          </a:solidFill>
        </p:grpSpPr>
        <p:sp>
          <p:nvSpPr>
            <p:cNvPr id="12" name="Google Shape;951;p93">
              <a:extLst>
                <a:ext uri="{FF2B5EF4-FFF2-40B4-BE49-F238E27FC236}">
                  <a16:creationId xmlns:a16="http://schemas.microsoft.com/office/drawing/2014/main" id="{E5F6B0DA-80C8-433E-A237-758863A9C7BE}"/>
                </a:ext>
              </a:extLst>
            </p:cNvPr>
            <p:cNvSpPr/>
            <p:nvPr/>
          </p:nvSpPr>
          <p:spPr>
            <a:xfrm>
              <a:off x="2712955" y="2802319"/>
              <a:ext cx="151969" cy="43028"/>
            </a:xfrm>
            <a:custGeom>
              <a:avLst/>
              <a:gdLst/>
              <a:ahLst/>
              <a:cxnLst/>
              <a:rect l="l" t="t" r="r" b="b"/>
              <a:pathLst>
                <a:path w="9423" h="2668" extrusionOk="0">
                  <a:moveTo>
                    <a:pt x="4725" y="0"/>
                  </a:moveTo>
                  <a:cubicBezTo>
                    <a:pt x="3131" y="0"/>
                    <a:pt x="1537" y="250"/>
                    <a:pt x="0" y="750"/>
                  </a:cubicBezTo>
                  <a:lnTo>
                    <a:pt x="620" y="2667"/>
                  </a:lnTo>
                  <a:cubicBezTo>
                    <a:pt x="1920" y="2253"/>
                    <a:pt x="3274" y="2024"/>
                    <a:pt x="4629" y="2024"/>
                  </a:cubicBezTo>
                  <a:cubicBezTo>
                    <a:pt x="4662" y="2024"/>
                    <a:pt x="4696" y="2024"/>
                    <a:pt x="4729" y="2024"/>
                  </a:cubicBezTo>
                  <a:cubicBezTo>
                    <a:pt x="4764" y="2024"/>
                    <a:pt x="4798" y="2024"/>
                    <a:pt x="4833" y="2024"/>
                  </a:cubicBezTo>
                  <a:cubicBezTo>
                    <a:pt x="6186" y="2024"/>
                    <a:pt x="7516" y="2242"/>
                    <a:pt x="8803" y="2656"/>
                  </a:cubicBezTo>
                  <a:lnTo>
                    <a:pt x="9423" y="739"/>
                  </a:lnTo>
                  <a:cubicBezTo>
                    <a:pt x="7895" y="247"/>
                    <a:pt x="6310" y="0"/>
                    <a:pt x="47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52;p93">
              <a:extLst>
                <a:ext uri="{FF2B5EF4-FFF2-40B4-BE49-F238E27FC236}">
                  <a16:creationId xmlns:a16="http://schemas.microsoft.com/office/drawing/2014/main" id="{4DBBF257-07F3-4B0D-AC8D-EA287C88754C}"/>
                </a:ext>
              </a:extLst>
            </p:cNvPr>
            <p:cNvSpPr/>
            <p:nvPr/>
          </p:nvSpPr>
          <p:spPr>
            <a:xfrm>
              <a:off x="2854917" y="2814237"/>
              <a:ext cx="133278" cy="108667"/>
            </a:xfrm>
            <a:custGeom>
              <a:avLst/>
              <a:gdLst/>
              <a:ahLst/>
              <a:cxnLst/>
              <a:rect l="l" t="t" r="r" b="b"/>
              <a:pathLst>
                <a:path w="8264" h="6738" extrusionOk="0">
                  <a:moveTo>
                    <a:pt x="631" y="0"/>
                  </a:moveTo>
                  <a:lnTo>
                    <a:pt x="0" y="1928"/>
                  </a:lnTo>
                  <a:cubicBezTo>
                    <a:pt x="2663" y="2789"/>
                    <a:pt x="4981" y="4465"/>
                    <a:pt x="6634" y="6737"/>
                  </a:cubicBezTo>
                  <a:lnTo>
                    <a:pt x="8264" y="5544"/>
                  </a:lnTo>
                  <a:cubicBezTo>
                    <a:pt x="6370" y="2938"/>
                    <a:pt x="3696" y="999"/>
                    <a:pt x="6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53;p93">
              <a:extLst>
                <a:ext uri="{FF2B5EF4-FFF2-40B4-BE49-F238E27FC236}">
                  <a16:creationId xmlns:a16="http://schemas.microsoft.com/office/drawing/2014/main" id="{20AF531B-9060-4B97-B9D5-810CD5FDB961}"/>
                </a:ext>
              </a:extLst>
            </p:cNvPr>
            <p:cNvSpPr/>
            <p:nvPr/>
          </p:nvSpPr>
          <p:spPr>
            <a:xfrm>
              <a:off x="2961901" y="3048363"/>
              <a:ext cx="73493" cy="144760"/>
            </a:xfrm>
            <a:custGeom>
              <a:avLst/>
              <a:gdLst/>
              <a:ahLst/>
              <a:cxnLst/>
              <a:rect l="l" t="t" r="r" b="b"/>
              <a:pathLst>
                <a:path w="4557" h="8976" extrusionOk="0">
                  <a:moveTo>
                    <a:pt x="2537" y="1"/>
                  </a:moveTo>
                  <a:cubicBezTo>
                    <a:pt x="2537" y="2801"/>
                    <a:pt x="1653" y="5533"/>
                    <a:pt x="0" y="7794"/>
                  </a:cubicBezTo>
                  <a:lnTo>
                    <a:pt x="1630" y="8976"/>
                  </a:lnTo>
                  <a:cubicBezTo>
                    <a:pt x="3535" y="6371"/>
                    <a:pt x="4557" y="3226"/>
                    <a:pt x="45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54;p93">
              <a:extLst>
                <a:ext uri="{FF2B5EF4-FFF2-40B4-BE49-F238E27FC236}">
                  <a16:creationId xmlns:a16="http://schemas.microsoft.com/office/drawing/2014/main" id="{1A448E74-6A9B-4632-9672-52853CAAE5A7}"/>
                </a:ext>
              </a:extLst>
            </p:cNvPr>
            <p:cNvSpPr/>
            <p:nvPr/>
          </p:nvSpPr>
          <p:spPr>
            <a:xfrm>
              <a:off x="2590054" y="2814414"/>
              <a:ext cx="132907" cy="108667"/>
            </a:xfrm>
            <a:custGeom>
              <a:avLst/>
              <a:gdLst/>
              <a:ahLst/>
              <a:cxnLst/>
              <a:rect l="l" t="t" r="r" b="b"/>
              <a:pathLst>
                <a:path w="8241" h="6738" extrusionOk="0">
                  <a:moveTo>
                    <a:pt x="7621" y="0"/>
                  </a:moveTo>
                  <a:cubicBezTo>
                    <a:pt x="4557" y="1010"/>
                    <a:pt x="1894" y="2950"/>
                    <a:pt x="0" y="5555"/>
                  </a:cubicBezTo>
                  <a:lnTo>
                    <a:pt x="1630" y="6738"/>
                  </a:lnTo>
                  <a:cubicBezTo>
                    <a:pt x="3271" y="4477"/>
                    <a:pt x="5590" y="2789"/>
                    <a:pt x="8241" y="1929"/>
                  </a:cubicBezTo>
                  <a:lnTo>
                    <a:pt x="76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55;p93">
              <a:extLst>
                <a:ext uri="{FF2B5EF4-FFF2-40B4-BE49-F238E27FC236}">
                  <a16:creationId xmlns:a16="http://schemas.microsoft.com/office/drawing/2014/main" id="{9E5BC327-A476-4E91-B6F6-0C6462E3725D}"/>
                </a:ext>
              </a:extLst>
            </p:cNvPr>
            <p:cNvSpPr/>
            <p:nvPr/>
          </p:nvSpPr>
          <p:spPr>
            <a:xfrm>
              <a:off x="2961901" y="2903626"/>
              <a:ext cx="73493" cy="144760"/>
            </a:xfrm>
            <a:custGeom>
              <a:avLst/>
              <a:gdLst/>
              <a:ahLst/>
              <a:cxnLst/>
              <a:rect l="l" t="t" r="r" b="b"/>
              <a:pathLst>
                <a:path w="4557" h="8976" extrusionOk="0">
                  <a:moveTo>
                    <a:pt x="1630" y="1"/>
                  </a:moveTo>
                  <a:lnTo>
                    <a:pt x="0" y="1194"/>
                  </a:lnTo>
                  <a:cubicBezTo>
                    <a:pt x="1653" y="3455"/>
                    <a:pt x="2537" y="6175"/>
                    <a:pt x="2537" y="8976"/>
                  </a:cubicBezTo>
                  <a:lnTo>
                    <a:pt x="4545" y="8976"/>
                  </a:lnTo>
                  <a:cubicBezTo>
                    <a:pt x="4557" y="5751"/>
                    <a:pt x="3535" y="2606"/>
                    <a:pt x="16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56;p93">
              <a:extLst>
                <a:ext uri="{FF2B5EF4-FFF2-40B4-BE49-F238E27FC236}">
                  <a16:creationId xmlns:a16="http://schemas.microsoft.com/office/drawing/2014/main" id="{FD086A36-BF3D-4B53-BFD2-C8F1DFD28708}"/>
                </a:ext>
              </a:extLst>
            </p:cNvPr>
            <p:cNvSpPr/>
            <p:nvPr/>
          </p:nvSpPr>
          <p:spPr>
            <a:xfrm>
              <a:off x="2854917" y="3174037"/>
              <a:ext cx="133278" cy="108490"/>
            </a:xfrm>
            <a:custGeom>
              <a:avLst/>
              <a:gdLst/>
              <a:ahLst/>
              <a:cxnLst/>
              <a:rect l="l" t="t" r="r" b="b"/>
              <a:pathLst>
                <a:path w="8264" h="6727" extrusionOk="0">
                  <a:moveTo>
                    <a:pt x="6634" y="1"/>
                  </a:moveTo>
                  <a:cubicBezTo>
                    <a:pt x="4981" y="2262"/>
                    <a:pt x="2663" y="3949"/>
                    <a:pt x="0" y="4810"/>
                  </a:cubicBezTo>
                  <a:lnTo>
                    <a:pt x="620" y="6726"/>
                  </a:lnTo>
                  <a:cubicBezTo>
                    <a:pt x="3684" y="5728"/>
                    <a:pt x="6359" y="3788"/>
                    <a:pt x="8264" y="1183"/>
                  </a:cubicBezTo>
                  <a:lnTo>
                    <a:pt x="663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57;p93">
              <a:extLst>
                <a:ext uri="{FF2B5EF4-FFF2-40B4-BE49-F238E27FC236}">
                  <a16:creationId xmlns:a16="http://schemas.microsoft.com/office/drawing/2014/main" id="{AD149023-F170-426C-8AA9-EAB76871B06C}"/>
                </a:ext>
              </a:extLst>
            </p:cNvPr>
            <p:cNvSpPr/>
            <p:nvPr/>
          </p:nvSpPr>
          <p:spPr>
            <a:xfrm>
              <a:off x="2543222" y="2903997"/>
              <a:ext cx="73122" cy="144390"/>
            </a:xfrm>
            <a:custGeom>
              <a:avLst/>
              <a:gdLst/>
              <a:ahLst/>
              <a:cxnLst/>
              <a:rect l="l" t="t" r="r" b="b"/>
              <a:pathLst>
                <a:path w="4534" h="8953" extrusionOk="0">
                  <a:moveTo>
                    <a:pt x="2904" y="0"/>
                  </a:moveTo>
                  <a:cubicBezTo>
                    <a:pt x="1010" y="2594"/>
                    <a:pt x="0" y="5739"/>
                    <a:pt x="0" y="8953"/>
                  </a:cubicBezTo>
                  <a:lnTo>
                    <a:pt x="2020" y="8953"/>
                  </a:lnTo>
                  <a:cubicBezTo>
                    <a:pt x="2020" y="6164"/>
                    <a:pt x="2893" y="3444"/>
                    <a:pt x="4534" y="1183"/>
                  </a:cubicBezTo>
                  <a:lnTo>
                    <a:pt x="29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58;p93">
              <a:extLst>
                <a:ext uri="{FF2B5EF4-FFF2-40B4-BE49-F238E27FC236}">
                  <a16:creationId xmlns:a16="http://schemas.microsoft.com/office/drawing/2014/main" id="{400E296A-4B30-4799-8AB8-1CFBF9562360}"/>
                </a:ext>
              </a:extLst>
            </p:cNvPr>
            <p:cNvSpPr/>
            <p:nvPr/>
          </p:nvSpPr>
          <p:spPr>
            <a:xfrm>
              <a:off x="2712955" y="3251413"/>
              <a:ext cx="151969" cy="43028"/>
            </a:xfrm>
            <a:custGeom>
              <a:avLst/>
              <a:gdLst/>
              <a:ahLst/>
              <a:cxnLst/>
              <a:rect l="l" t="t" r="r" b="b"/>
              <a:pathLst>
                <a:path w="9423" h="2668" extrusionOk="0">
                  <a:moveTo>
                    <a:pt x="620" y="0"/>
                  </a:moveTo>
                  <a:lnTo>
                    <a:pt x="0" y="1917"/>
                  </a:lnTo>
                  <a:cubicBezTo>
                    <a:pt x="1537" y="2418"/>
                    <a:pt x="3131" y="2667"/>
                    <a:pt x="4725" y="2667"/>
                  </a:cubicBezTo>
                  <a:cubicBezTo>
                    <a:pt x="6310" y="2667"/>
                    <a:pt x="7895" y="2421"/>
                    <a:pt x="9423" y="1928"/>
                  </a:cubicBezTo>
                  <a:lnTo>
                    <a:pt x="8803" y="12"/>
                  </a:lnTo>
                  <a:cubicBezTo>
                    <a:pt x="7483" y="436"/>
                    <a:pt x="6118" y="643"/>
                    <a:pt x="4729" y="643"/>
                  </a:cubicBezTo>
                  <a:cubicBezTo>
                    <a:pt x="3340" y="643"/>
                    <a:pt x="1951" y="425"/>
                    <a:pt x="6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59;p93">
              <a:extLst>
                <a:ext uri="{FF2B5EF4-FFF2-40B4-BE49-F238E27FC236}">
                  <a16:creationId xmlns:a16="http://schemas.microsoft.com/office/drawing/2014/main" id="{84BB3C21-D260-4101-8721-22252B2951B5}"/>
                </a:ext>
              </a:extLst>
            </p:cNvPr>
            <p:cNvSpPr/>
            <p:nvPr/>
          </p:nvSpPr>
          <p:spPr>
            <a:xfrm>
              <a:off x="2590054" y="3173666"/>
              <a:ext cx="132907" cy="108667"/>
            </a:xfrm>
            <a:custGeom>
              <a:avLst/>
              <a:gdLst/>
              <a:ahLst/>
              <a:cxnLst/>
              <a:rect l="l" t="t" r="r" b="b"/>
              <a:pathLst>
                <a:path w="8241" h="6738" extrusionOk="0">
                  <a:moveTo>
                    <a:pt x="1630" y="1"/>
                  </a:moveTo>
                  <a:lnTo>
                    <a:pt x="0" y="1183"/>
                  </a:lnTo>
                  <a:cubicBezTo>
                    <a:pt x="1894" y="3788"/>
                    <a:pt x="4557" y="5728"/>
                    <a:pt x="7621" y="6738"/>
                  </a:cubicBezTo>
                  <a:lnTo>
                    <a:pt x="8241" y="4821"/>
                  </a:lnTo>
                  <a:cubicBezTo>
                    <a:pt x="5590" y="3949"/>
                    <a:pt x="3271" y="2262"/>
                    <a:pt x="16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60;p93">
              <a:extLst>
                <a:ext uri="{FF2B5EF4-FFF2-40B4-BE49-F238E27FC236}">
                  <a16:creationId xmlns:a16="http://schemas.microsoft.com/office/drawing/2014/main" id="{4F27288F-C483-4295-858D-4BFB3416CB52}"/>
                </a:ext>
              </a:extLst>
            </p:cNvPr>
            <p:cNvSpPr/>
            <p:nvPr/>
          </p:nvSpPr>
          <p:spPr>
            <a:xfrm>
              <a:off x="2543222" y="3048363"/>
              <a:ext cx="73122" cy="144390"/>
            </a:xfrm>
            <a:custGeom>
              <a:avLst/>
              <a:gdLst/>
              <a:ahLst/>
              <a:cxnLst/>
              <a:rect l="l" t="t" r="r" b="b"/>
              <a:pathLst>
                <a:path w="4534" h="8953" extrusionOk="0">
                  <a:moveTo>
                    <a:pt x="0" y="1"/>
                  </a:moveTo>
                  <a:cubicBezTo>
                    <a:pt x="0" y="3214"/>
                    <a:pt x="1010" y="6359"/>
                    <a:pt x="2904" y="8953"/>
                  </a:cubicBezTo>
                  <a:lnTo>
                    <a:pt x="4534" y="7771"/>
                  </a:lnTo>
                  <a:cubicBezTo>
                    <a:pt x="2904" y="5510"/>
                    <a:pt x="2020" y="2790"/>
                    <a:pt x="20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Elipse 2">
            <a:extLst>
              <a:ext uri="{FF2B5EF4-FFF2-40B4-BE49-F238E27FC236}">
                <a16:creationId xmlns:a16="http://schemas.microsoft.com/office/drawing/2014/main" id="{0BB43833-52F1-478C-9236-9D5BA7428C9E}"/>
              </a:ext>
            </a:extLst>
          </p:cNvPr>
          <p:cNvSpPr/>
          <p:nvPr/>
        </p:nvSpPr>
        <p:spPr>
          <a:xfrm>
            <a:off x="5345839" y="2662406"/>
            <a:ext cx="843939" cy="818183"/>
          </a:xfrm>
          <a:prstGeom prst="ellipse">
            <a:avLst/>
          </a:prstGeom>
          <a:solidFill>
            <a:schemeClr val="tx1">
              <a:lumMod val="50000"/>
              <a:lumOff val="5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E3FE8EF3-BEBE-4401-B4E4-E1E31442CC13}"/>
              </a:ext>
            </a:extLst>
          </p:cNvPr>
          <p:cNvSpPr txBox="1"/>
          <p:nvPr/>
        </p:nvSpPr>
        <p:spPr>
          <a:xfrm>
            <a:off x="2159878" y="2841236"/>
            <a:ext cx="1731626" cy="338554"/>
          </a:xfrm>
          <a:prstGeom prst="rect">
            <a:avLst/>
          </a:prstGeom>
          <a:noFill/>
        </p:spPr>
        <p:txBody>
          <a:bodyPr wrap="square" rtlCol="0">
            <a:spAutoFit/>
          </a:bodyPr>
          <a:lstStyle/>
          <a:p>
            <a:r>
              <a:rPr lang="es-ES" sz="1600" b="1" dirty="0"/>
              <a:t>Nivel 1. OB</a:t>
            </a:r>
          </a:p>
        </p:txBody>
      </p:sp>
      <p:sp>
        <p:nvSpPr>
          <p:cNvPr id="60" name="CuadroTexto 59">
            <a:extLst>
              <a:ext uri="{FF2B5EF4-FFF2-40B4-BE49-F238E27FC236}">
                <a16:creationId xmlns:a16="http://schemas.microsoft.com/office/drawing/2014/main" id="{4284E155-9A00-44FA-B361-EB3CC6B433D1}"/>
              </a:ext>
            </a:extLst>
          </p:cNvPr>
          <p:cNvSpPr txBox="1"/>
          <p:nvPr/>
        </p:nvSpPr>
        <p:spPr>
          <a:xfrm>
            <a:off x="1557474" y="3263010"/>
            <a:ext cx="1731626" cy="338554"/>
          </a:xfrm>
          <a:prstGeom prst="rect">
            <a:avLst/>
          </a:prstGeom>
          <a:noFill/>
        </p:spPr>
        <p:txBody>
          <a:bodyPr wrap="square" rtlCol="0">
            <a:spAutoFit/>
          </a:bodyPr>
          <a:lstStyle/>
          <a:p>
            <a:r>
              <a:rPr lang="es-ES" sz="1600" b="1" dirty="0"/>
              <a:t>Nivel 2. OA</a:t>
            </a:r>
          </a:p>
        </p:txBody>
      </p:sp>
      <p:sp>
        <p:nvSpPr>
          <p:cNvPr id="61" name="CuadroTexto 60">
            <a:extLst>
              <a:ext uri="{FF2B5EF4-FFF2-40B4-BE49-F238E27FC236}">
                <a16:creationId xmlns:a16="http://schemas.microsoft.com/office/drawing/2014/main" id="{64E3DFD1-F705-4A3D-91DF-F358EEBB4C07}"/>
              </a:ext>
            </a:extLst>
          </p:cNvPr>
          <p:cNvSpPr txBox="1"/>
          <p:nvPr/>
        </p:nvSpPr>
        <p:spPr>
          <a:xfrm>
            <a:off x="2141223" y="4191248"/>
            <a:ext cx="1731626" cy="338554"/>
          </a:xfrm>
          <a:prstGeom prst="rect">
            <a:avLst/>
          </a:prstGeom>
          <a:noFill/>
        </p:spPr>
        <p:txBody>
          <a:bodyPr wrap="square" rtlCol="0">
            <a:spAutoFit/>
          </a:bodyPr>
          <a:lstStyle/>
          <a:p>
            <a:r>
              <a:rPr lang="es-ES" sz="1600" b="1" dirty="0"/>
              <a:t>Nivel 3. SD</a:t>
            </a:r>
          </a:p>
        </p:txBody>
      </p:sp>
      <p:sp>
        <p:nvSpPr>
          <p:cNvPr id="62" name="CuadroTexto 61">
            <a:extLst>
              <a:ext uri="{FF2B5EF4-FFF2-40B4-BE49-F238E27FC236}">
                <a16:creationId xmlns:a16="http://schemas.microsoft.com/office/drawing/2014/main" id="{9AF73CF3-3347-4390-8FA6-9021EE29BCBB}"/>
              </a:ext>
            </a:extLst>
          </p:cNvPr>
          <p:cNvSpPr txBox="1"/>
          <p:nvPr/>
        </p:nvSpPr>
        <p:spPr>
          <a:xfrm>
            <a:off x="1583500" y="4820998"/>
            <a:ext cx="1731626" cy="338554"/>
          </a:xfrm>
          <a:prstGeom prst="rect">
            <a:avLst/>
          </a:prstGeom>
          <a:noFill/>
        </p:spPr>
        <p:txBody>
          <a:bodyPr wrap="square" rtlCol="0">
            <a:spAutoFit/>
          </a:bodyPr>
          <a:lstStyle/>
          <a:p>
            <a:r>
              <a:rPr lang="es-ES" sz="1600" b="1" dirty="0"/>
              <a:t>Nivel 4. PF</a:t>
            </a:r>
          </a:p>
        </p:txBody>
      </p:sp>
      <p:cxnSp>
        <p:nvCxnSpPr>
          <p:cNvPr id="72" name="Conector recto 71">
            <a:extLst>
              <a:ext uri="{FF2B5EF4-FFF2-40B4-BE49-F238E27FC236}">
                <a16:creationId xmlns:a16="http://schemas.microsoft.com/office/drawing/2014/main" id="{58842206-8CCC-407C-A40A-BBEFE79DDCE3}"/>
              </a:ext>
            </a:extLst>
          </p:cNvPr>
          <p:cNvCxnSpPr>
            <a:cxnSpLocks/>
          </p:cNvCxnSpPr>
          <p:nvPr/>
        </p:nvCxnSpPr>
        <p:spPr>
          <a:xfrm flipV="1">
            <a:off x="3426416" y="3018971"/>
            <a:ext cx="2335755" cy="14274"/>
          </a:xfrm>
          <a:prstGeom prst="line">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75" name="Conector recto 74">
            <a:extLst>
              <a:ext uri="{FF2B5EF4-FFF2-40B4-BE49-F238E27FC236}">
                <a16:creationId xmlns:a16="http://schemas.microsoft.com/office/drawing/2014/main" id="{CE377A77-3DFA-4918-B940-35CAF0274BA4}"/>
              </a:ext>
            </a:extLst>
          </p:cNvPr>
          <p:cNvCxnSpPr>
            <a:cxnSpLocks/>
          </p:cNvCxnSpPr>
          <p:nvPr/>
        </p:nvCxnSpPr>
        <p:spPr>
          <a:xfrm flipV="1">
            <a:off x="2975077" y="3423671"/>
            <a:ext cx="2319353" cy="39128"/>
          </a:xfrm>
          <a:prstGeom prst="line">
            <a:avLst/>
          </a:prstGeom>
          <a:ln>
            <a:headEnd type="none" w="med" len="med"/>
            <a:tailEnd type="arrow" w="med" len="med"/>
          </a:ln>
        </p:spPr>
        <p:style>
          <a:lnRef idx="2">
            <a:schemeClr val="accent5"/>
          </a:lnRef>
          <a:fillRef idx="0">
            <a:schemeClr val="accent5"/>
          </a:fillRef>
          <a:effectRef idx="1">
            <a:schemeClr val="accent5"/>
          </a:effectRef>
          <a:fontRef idx="minor">
            <a:schemeClr val="tx1"/>
          </a:fontRef>
        </p:style>
      </p:cxnSp>
      <p:cxnSp>
        <p:nvCxnSpPr>
          <p:cNvPr id="82" name="Conector: angular 81">
            <a:extLst>
              <a:ext uri="{FF2B5EF4-FFF2-40B4-BE49-F238E27FC236}">
                <a16:creationId xmlns:a16="http://schemas.microsoft.com/office/drawing/2014/main" id="{489160C4-8353-461F-A4CD-CF4FEEA27B69}"/>
              </a:ext>
            </a:extLst>
          </p:cNvPr>
          <p:cNvCxnSpPr>
            <a:cxnSpLocks/>
          </p:cNvCxnSpPr>
          <p:nvPr/>
        </p:nvCxnSpPr>
        <p:spPr>
          <a:xfrm flipV="1">
            <a:off x="3021289" y="4440783"/>
            <a:ext cx="2668312" cy="568850"/>
          </a:xfrm>
          <a:prstGeom prst="bentConnector3">
            <a:avLst/>
          </a:prstGeom>
          <a:ln>
            <a:headEnd type="none" w="med" len="med"/>
            <a:tailEnd type="arrow" w="med" len="med"/>
          </a:ln>
        </p:spPr>
        <p:style>
          <a:lnRef idx="2">
            <a:schemeClr val="accent3"/>
          </a:lnRef>
          <a:fillRef idx="0">
            <a:schemeClr val="accent3"/>
          </a:fillRef>
          <a:effectRef idx="1">
            <a:schemeClr val="accent3"/>
          </a:effectRef>
          <a:fontRef idx="minor">
            <a:schemeClr val="tx1"/>
          </a:fontRef>
        </p:style>
      </p:cxnSp>
      <p:cxnSp>
        <p:nvCxnSpPr>
          <p:cNvPr id="85" name="Conector: angular 84">
            <a:extLst>
              <a:ext uri="{FF2B5EF4-FFF2-40B4-BE49-F238E27FC236}">
                <a16:creationId xmlns:a16="http://schemas.microsoft.com/office/drawing/2014/main" id="{551654E9-F102-49A0-BE99-6BFC655FC680}"/>
              </a:ext>
            </a:extLst>
          </p:cNvPr>
          <p:cNvCxnSpPr>
            <a:cxnSpLocks/>
          </p:cNvCxnSpPr>
          <p:nvPr/>
        </p:nvCxnSpPr>
        <p:spPr>
          <a:xfrm flipV="1">
            <a:off x="3426416" y="3977210"/>
            <a:ext cx="2207969" cy="360524"/>
          </a:xfrm>
          <a:prstGeom prst="bentConnector3">
            <a:avLst/>
          </a:prstGeom>
          <a:ln>
            <a:headEnd type="none" w="med" len="med"/>
            <a:tailEnd type="arrow" w="med" len="med"/>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170327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CuadroTexto 6">
            <a:extLst>
              <a:ext uri="{FF2B5EF4-FFF2-40B4-BE49-F238E27FC236}">
                <a16:creationId xmlns:a16="http://schemas.microsoft.com/office/drawing/2014/main" id="{3F86B878-59B9-4A1A-A2F8-315BBD2AD129}"/>
              </a:ext>
            </a:extLst>
          </p:cNvPr>
          <p:cNvSpPr txBox="1"/>
          <p:nvPr/>
        </p:nvSpPr>
        <p:spPr>
          <a:xfrm>
            <a:off x="731461" y="6292129"/>
            <a:ext cx="7698789" cy="261610"/>
          </a:xfrm>
          <a:prstGeom prst="rect">
            <a:avLst/>
          </a:prstGeom>
          <a:noFill/>
        </p:spPr>
        <p:txBody>
          <a:bodyPr wrap="square" rtlCol="0">
            <a:spAutoFit/>
          </a:bodyPr>
          <a:lstStyle/>
          <a:p>
            <a:pPr algn="ctr"/>
            <a:r>
              <a:rPr lang="es-ES" sz="1100" dirty="0">
                <a:solidFill>
                  <a:srgbClr val="93C01F"/>
                </a:solidFill>
                <a:hlinkClick r:id="rId3">
                  <a:extLst>
                    <a:ext uri="{A12FA001-AC4F-418D-AE19-62706E023703}">
                      <ahyp:hlinkClr xmlns:ahyp="http://schemas.microsoft.com/office/drawing/2018/hyperlinkcolor" val="tx"/>
                    </a:ext>
                  </a:extLst>
                </a:hlinkClick>
              </a:rPr>
              <a:t>http://cefire.edu.gva.es/file.php/1/Comunicacion_y_apertura/B4_RecursosEducativos/5objetos_educativos_digitales.html</a:t>
            </a:r>
            <a:r>
              <a:rPr lang="es-ES" sz="1100" dirty="0">
                <a:solidFill>
                  <a:srgbClr val="93C01F"/>
                </a:solidFill>
              </a:rPr>
              <a:t> </a:t>
            </a:r>
          </a:p>
        </p:txBody>
      </p:sp>
      <p:sp>
        <p:nvSpPr>
          <p:cNvPr id="8" name="CuadroTexto 7">
            <a:extLst>
              <a:ext uri="{FF2B5EF4-FFF2-40B4-BE49-F238E27FC236}">
                <a16:creationId xmlns:a16="http://schemas.microsoft.com/office/drawing/2014/main" id="{18A5A6BA-8883-49EC-9390-84325D34AD78}"/>
              </a:ext>
            </a:extLst>
          </p:cNvPr>
          <p:cNvSpPr txBox="1"/>
          <p:nvPr/>
        </p:nvSpPr>
        <p:spPr>
          <a:xfrm>
            <a:off x="197638" y="193337"/>
            <a:ext cx="8766436" cy="461665"/>
          </a:xfrm>
          <a:prstGeom prst="rect">
            <a:avLst/>
          </a:prstGeom>
          <a:noFill/>
        </p:spPr>
        <p:txBody>
          <a:bodyPr wrap="square" rtlCol="0">
            <a:spAutoFit/>
          </a:bodyPr>
          <a:lstStyle/>
          <a:p>
            <a:pPr algn="ctr"/>
            <a:r>
              <a:rPr lang="es-ES" sz="2400" b="1" dirty="0">
                <a:solidFill>
                  <a:srgbClr val="93C01F"/>
                </a:solidFill>
              </a:rPr>
              <a:t>Objetos Digitales Educativos / Niveles de Agregación</a:t>
            </a:r>
          </a:p>
        </p:txBody>
      </p:sp>
      <p:sp>
        <p:nvSpPr>
          <p:cNvPr id="3" name="CuadroTexto 2">
            <a:extLst>
              <a:ext uri="{FF2B5EF4-FFF2-40B4-BE49-F238E27FC236}">
                <a16:creationId xmlns:a16="http://schemas.microsoft.com/office/drawing/2014/main" id="{6748C54B-8A66-4389-A683-3CFEF732E986}"/>
              </a:ext>
            </a:extLst>
          </p:cNvPr>
          <p:cNvSpPr txBox="1"/>
          <p:nvPr/>
        </p:nvSpPr>
        <p:spPr>
          <a:xfrm>
            <a:off x="357247" y="872528"/>
            <a:ext cx="8482819" cy="5401479"/>
          </a:xfrm>
          <a:prstGeom prst="rect">
            <a:avLst/>
          </a:prstGeom>
          <a:noFill/>
        </p:spPr>
        <p:txBody>
          <a:bodyPr wrap="square" rtlCol="0">
            <a:spAutoFit/>
          </a:bodyPr>
          <a:lstStyle/>
          <a:p>
            <a:pPr algn="just">
              <a:spcBef>
                <a:spcPts val="600"/>
              </a:spcBef>
            </a:pPr>
            <a:r>
              <a:rPr lang="es-ES" sz="1500" b="1" i="0" dirty="0">
                <a:solidFill>
                  <a:schemeClr val="tx1">
                    <a:lumMod val="65000"/>
                    <a:lumOff val="35000"/>
                  </a:schemeClr>
                </a:solidFill>
                <a:effectLst/>
                <a:latin typeface="Arial" panose="020B0604020202020204" pitchFamily="34" charset="0"/>
              </a:rPr>
              <a:t>Nivel 1.</a:t>
            </a:r>
            <a:r>
              <a:rPr lang="es-ES" sz="1500" b="0" i="0" dirty="0">
                <a:solidFill>
                  <a:schemeClr val="tx1">
                    <a:lumMod val="65000"/>
                    <a:lumOff val="35000"/>
                  </a:schemeClr>
                </a:solidFill>
                <a:effectLst/>
                <a:latin typeface="Arial" panose="020B0604020202020204" pitchFamily="34" charset="0"/>
              </a:rPr>
              <a:t> </a:t>
            </a:r>
            <a:r>
              <a:rPr lang="es-ES" sz="1500" b="1" dirty="0">
                <a:solidFill>
                  <a:schemeClr val="tx1">
                    <a:lumMod val="65000"/>
                    <a:lumOff val="35000"/>
                  </a:schemeClr>
                </a:solidFill>
                <a:effectLst/>
                <a:latin typeface="Arial" panose="020B0604020202020204" pitchFamily="34" charset="0"/>
              </a:rPr>
              <a:t>Objeto Básico (OB): </a:t>
            </a:r>
            <a:r>
              <a:rPr lang="es-ES" sz="1500" b="0" i="0" dirty="0">
                <a:solidFill>
                  <a:schemeClr val="tx1">
                    <a:lumMod val="65000"/>
                    <a:lumOff val="35000"/>
                  </a:schemeClr>
                </a:solidFill>
                <a:effectLst/>
                <a:latin typeface="Arial" panose="020B0604020202020204" pitchFamily="34" charset="0"/>
              </a:rPr>
              <a:t>el nivel de agregación más pequeño. En él se incluyen los objetos medios didácticos o media integrados (multimedia), así como sistemas de representación de información, aplicaciones informáticas y/o servicios. </a:t>
            </a:r>
            <a:r>
              <a:rPr lang="es-ES" sz="1500" b="0" i="0" u="sng" dirty="0">
                <a:solidFill>
                  <a:schemeClr val="tx1">
                    <a:lumMod val="65000"/>
                    <a:lumOff val="35000"/>
                  </a:schemeClr>
                </a:solidFill>
                <a:effectLst/>
                <a:latin typeface="Arial" panose="020B0604020202020204" pitchFamily="34" charset="0"/>
              </a:rPr>
              <a:t>Este tipo de objetos no tiene una funcionalidad explícita clara ni una cobertura curricular específica</a:t>
            </a:r>
            <a:r>
              <a:rPr lang="es-ES" sz="1500" b="0" i="0" dirty="0">
                <a:solidFill>
                  <a:schemeClr val="tx1">
                    <a:lumMod val="65000"/>
                    <a:lumOff val="35000"/>
                  </a:schemeClr>
                </a:solidFill>
                <a:effectLst/>
                <a:latin typeface="Arial" panose="020B0604020202020204" pitchFamily="34" charset="0"/>
              </a:rPr>
              <a:t>. Por ejemplo, la fotografía de un termómetro la podríamos utilizar en una clase de física o en una de ciencias de la salud, o dentro de un mapa conceptual o actividad de evaluación actividad de aprendizaje o una actividad de evaluación.</a:t>
            </a:r>
          </a:p>
          <a:p>
            <a:pPr algn="just">
              <a:spcBef>
                <a:spcPts val="600"/>
              </a:spcBef>
            </a:pPr>
            <a:r>
              <a:rPr lang="es-ES" sz="1500" b="1" i="0" dirty="0">
                <a:solidFill>
                  <a:srgbClr val="93C01F"/>
                </a:solidFill>
                <a:effectLst/>
                <a:latin typeface="Arial" panose="020B0604020202020204" pitchFamily="34" charset="0"/>
              </a:rPr>
              <a:t>Nivel 2.</a:t>
            </a:r>
            <a:r>
              <a:rPr lang="es-ES" sz="1500" b="1" dirty="0">
                <a:solidFill>
                  <a:srgbClr val="93C01F"/>
                </a:solidFill>
                <a:effectLst/>
                <a:latin typeface="Arial" panose="020B0604020202020204" pitchFamily="34" charset="0"/>
              </a:rPr>
              <a:t> Objeto de Aprendizaje (OA): </a:t>
            </a:r>
            <a:r>
              <a:rPr lang="es-ES" sz="1500" b="0" i="0" dirty="0">
                <a:solidFill>
                  <a:schemeClr val="tx1">
                    <a:lumMod val="65000"/>
                    <a:lumOff val="35000"/>
                  </a:schemeClr>
                </a:solidFill>
                <a:effectLst/>
                <a:latin typeface="Arial" panose="020B0604020202020204" pitchFamily="34" charset="0"/>
              </a:rPr>
              <a:t>el siguiente nivel, donde el objeto se compone de una colección de objetos de nivel 1. Funcionalmente, se caracteriza por ser el nivel más pequeño con una función didáctica explícita. </a:t>
            </a:r>
            <a:r>
              <a:rPr lang="es-ES" sz="1500" b="0" i="0" u="sng" dirty="0">
                <a:solidFill>
                  <a:schemeClr val="tx1">
                    <a:lumMod val="65000"/>
                    <a:lumOff val="35000"/>
                  </a:schemeClr>
                </a:solidFill>
                <a:effectLst/>
                <a:latin typeface="Arial" panose="020B0604020202020204" pitchFamily="34" charset="0"/>
              </a:rPr>
              <a:t>Este objeto incluye una o varias actividades de aprendizaje y su respectiva evaluación, así como, y de forma opcional, mapa/s conceptual/es y/o sistemas de evaluación de conocimiento previo</a:t>
            </a:r>
            <a:r>
              <a:rPr lang="es-ES" sz="1500" b="0" i="0" dirty="0">
                <a:solidFill>
                  <a:schemeClr val="tx1">
                    <a:lumMod val="65000"/>
                    <a:lumOff val="35000"/>
                  </a:schemeClr>
                </a:solidFill>
                <a:effectLst/>
                <a:latin typeface="Arial" panose="020B0604020202020204" pitchFamily="34" charset="0"/>
              </a:rPr>
              <a:t>. La cobertura curricular aproximada es uno o varios bloques de conocimiento de un curso o ciclo determinado.</a:t>
            </a:r>
          </a:p>
          <a:p>
            <a:pPr algn="just">
              <a:spcBef>
                <a:spcPts val="600"/>
              </a:spcBef>
            </a:pPr>
            <a:r>
              <a:rPr lang="es-ES" sz="1500" b="1" i="0" dirty="0">
                <a:solidFill>
                  <a:schemeClr val="tx1">
                    <a:lumMod val="65000"/>
                    <a:lumOff val="35000"/>
                  </a:schemeClr>
                </a:solidFill>
                <a:effectLst/>
                <a:latin typeface="Arial" panose="020B0604020202020204" pitchFamily="34" charset="0"/>
              </a:rPr>
              <a:t>Nivel 3.</a:t>
            </a:r>
            <a:r>
              <a:rPr lang="es-ES" sz="1500" b="0" i="0" dirty="0">
                <a:solidFill>
                  <a:schemeClr val="tx1">
                    <a:lumMod val="65000"/>
                    <a:lumOff val="35000"/>
                  </a:schemeClr>
                </a:solidFill>
                <a:effectLst/>
                <a:latin typeface="Arial" panose="020B0604020202020204" pitchFamily="34" charset="0"/>
              </a:rPr>
              <a:t> </a:t>
            </a:r>
            <a:r>
              <a:rPr lang="es-ES" sz="1500" b="1" dirty="0">
                <a:solidFill>
                  <a:schemeClr val="tx1">
                    <a:lumMod val="65000"/>
                    <a:lumOff val="35000"/>
                  </a:schemeClr>
                </a:solidFill>
                <a:effectLst/>
                <a:latin typeface="Arial" panose="020B0604020202020204" pitchFamily="34" charset="0"/>
              </a:rPr>
              <a:t>Secuencia Didáctica (SD): </a:t>
            </a:r>
            <a:r>
              <a:rPr lang="es-ES" sz="1500" b="0" i="0" dirty="0">
                <a:solidFill>
                  <a:schemeClr val="tx1">
                    <a:lumMod val="65000"/>
                    <a:lumOff val="35000"/>
                  </a:schemeClr>
                </a:solidFill>
                <a:effectLst/>
                <a:latin typeface="Arial" panose="020B0604020202020204" pitchFamily="34" charset="0"/>
              </a:rPr>
              <a:t>su estructura se compone, principalmente, de un conjunto determinado de objetos digitales de nivel 2 y, excepcionalmente, de nivel 1. Funcionalmente, incluye las actividades de aprendizaje/evaluación implícitas en los objetos de nivel 2 que lo constituyen, así como mapas conceptuales. La cobertura curricular aproximada es una subárea de conocimiento de un curso o ciclo determinado.</a:t>
            </a:r>
          </a:p>
          <a:p>
            <a:pPr algn="just">
              <a:spcBef>
                <a:spcPts val="600"/>
              </a:spcBef>
            </a:pPr>
            <a:r>
              <a:rPr lang="es-ES" sz="1500" b="1" i="0" dirty="0">
                <a:solidFill>
                  <a:schemeClr val="tx1">
                    <a:lumMod val="65000"/>
                    <a:lumOff val="35000"/>
                  </a:schemeClr>
                </a:solidFill>
                <a:effectLst/>
                <a:latin typeface="Arial" panose="020B0604020202020204" pitchFamily="34" charset="0"/>
              </a:rPr>
              <a:t>Nivel 4.</a:t>
            </a:r>
            <a:r>
              <a:rPr lang="es-ES" sz="1500" b="0" i="0" dirty="0">
                <a:solidFill>
                  <a:schemeClr val="tx1">
                    <a:lumMod val="65000"/>
                    <a:lumOff val="35000"/>
                  </a:schemeClr>
                </a:solidFill>
                <a:effectLst/>
                <a:latin typeface="Arial" panose="020B0604020202020204" pitchFamily="34" charset="0"/>
              </a:rPr>
              <a:t> </a:t>
            </a:r>
            <a:r>
              <a:rPr lang="es-ES" sz="1500" b="1" i="0" dirty="0">
                <a:solidFill>
                  <a:schemeClr val="tx1">
                    <a:lumMod val="65000"/>
                    <a:lumOff val="35000"/>
                  </a:schemeClr>
                </a:solidFill>
                <a:effectLst/>
                <a:latin typeface="Arial" panose="020B0604020202020204" pitchFamily="34" charset="0"/>
              </a:rPr>
              <a:t>Programa de Formación (PF): </a:t>
            </a:r>
            <a:r>
              <a:rPr lang="es-ES" sz="1500" b="0" i="0" dirty="0">
                <a:solidFill>
                  <a:schemeClr val="tx1">
                    <a:lumMod val="65000"/>
                    <a:lumOff val="35000"/>
                  </a:schemeClr>
                </a:solidFill>
                <a:effectLst/>
                <a:latin typeface="Arial" panose="020B0604020202020204" pitchFamily="34" charset="0"/>
              </a:rPr>
              <a:t>el nivel mayor de granularidad, por ejemplo, un conjunto de cursos, unidos en un único recurso educativo, para la obtención de </a:t>
            </a:r>
            <a:r>
              <a:rPr lang="es-ES" sz="1500" b="0" i="0" u="sng" dirty="0">
                <a:solidFill>
                  <a:schemeClr val="tx1">
                    <a:lumMod val="65000"/>
                    <a:lumOff val="35000"/>
                  </a:schemeClr>
                </a:solidFill>
                <a:effectLst/>
                <a:latin typeface="Arial" panose="020B0604020202020204" pitchFamily="34" charset="0"/>
              </a:rPr>
              <a:t>un título en el que se cubre aproximadamente un área de conocimiento completa de un nivel educativo determinado </a:t>
            </a:r>
            <a:r>
              <a:rPr lang="es-ES" sz="1500" b="0" i="0" dirty="0">
                <a:solidFill>
                  <a:schemeClr val="tx1">
                    <a:lumMod val="65000"/>
                    <a:lumOff val="35000"/>
                  </a:schemeClr>
                </a:solidFill>
                <a:effectLst/>
                <a:latin typeface="Arial" panose="020B0604020202020204" pitchFamily="34" charset="0"/>
              </a:rPr>
              <a:t>(todos los ciclos y cursos).</a:t>
            </a:r>
          </a:p>
        </p:txBody>
      </p:sp>
    </p:spTree>
    <p:extLst>
      <p:ext uri="{BB962C8B-B14F-4D97-AF65-F5344CB8AC3E}">
        <p14:creationId xmlns:p14="http://schemas.microsoft.com/office/powerpoint/2010/main" val="3269061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8"/>
          <p:cNvSpPr/>
          <p:nvPr/>
        </p:nvSpPr>
        <p:spPr>
          <a:xfrm>
            <a:off x="217714" y="156854"/>
            <a:ext cx="4024318" cy="652675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345" name="Google Shape;345;p68"/>
          <p:cNvCxnSpPr/>
          <p:nvPr/>
        </p:nvCxnSpPr>
        <p:spPr>
          <a:xfrm>
            <a:off x="1840985" y="1411846"/>
            <a:ext cx="676200" cy="0"/>
          </a:xfrm>
          <a:prstGeom prst="straightConnector1">
            <a:avLst/>
          </a:prstGeom>
          <a:noFill/>
          <a:ln w="76200" cap="flat" cmpd="sng">
            <a:solidFill>
              <a:srgbClr val="93C01F"/>
            </a:solidFill>
            <a:prstDash val="solid"/>
            <a:round/>
            <a:headEnd type="none" w="med" len="med"/>
            <a:tailEnd type="none" w="med" len="med"/>
          </a:ln>
        </p:spPr>
      </p:cxnSp>
      <p:sp>
        <p:nvSpPr>
          <p:cNvPr id="346" name="Google Shape;346;p68"/>
          <p:cNvSpPr txBox="1">
            <a:spLocks noGrp="1"/>
          </p:cNvSpPr>
          <p:nvPr>
            <p:ph type="title"/>
          </p:nvPr>
        </p:nvSpPr>
        <p:spPr>
          <a:xfrm>
            <a:off x="284974" y="540361"/>
            <a:ext cx="3889798" cy="77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dirty="0"/>
              <a:t>Repositorios de Objetos de Aprendizaje</a:t>
            </a:r>
            <a:endParaRPr dirty="0">
              <a:solidFill>
                <a:srgbClr val="434343"/>
              </a:solidFill>
            </a:endParaRPr>
          </a:p>
        </p:txBody>
      </p:sp>
      <p:sp>
        <p:nvSpPr>
          <p:cNvPr id="347" name="Google Shape;347;p68"/>
          <p:cNvSpPr txBox="1">
            <a:spLocks noGrp="1"/>
          </p:cNvSpPr>
          <p:nvPr>
            <p:ph type="subTitle" idx="1"/>
          </p:nvPr>
        </p:nvSpPr>
        <p:spPr>
          <a:xfrm>
            <a:off x="407963" y="2124080"/>
            <a:ext cx="3766809" cy="350745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sz="1800" dirty="0">
                <a:solidFill>
                  <a:schemeClr val="bg1">
                    <a:lumMod val="50000"/>
                  </a:schemeClr>
                </a:solidFill>
              </a:rPr>
              <a:t>El </a:t>
            </a:r>
            <a:r>
              <a:rPr lang="es-ES" sz="1800" dirty="0">
                <a:solidFill>
                  <a:schemeClr val="tx1"/>
                </a:solidFill>
              </a:rPr>
              <a:t>ROA</a:t>
            </a:r>
            <a:r>
              <a:rPr lang="es-ES" sz="1800" dirty="0">
                <a:solidFill>
                  <a:schemeClr val="bg1">
                    <a:lumMod val="50000"/>
                  </a:schemeClr>
                </a:solidFill>
              </a:rPr>
              <a:t> está ligado directamente con la naturaleza del </a:t>
            </a:r>
            <a:r>
              <a:rPr lang="es-ES" sz="1800" dirty="0">
                <a:solidFill>
                  <a:schemeClr val="tx1"/>
                </a:solidFill>
              </a:rPr>
              <a:t>Objeto de Aprendizaje</a:t>
            </a:r>
            <a:r>
              <a:rPr lang="es-ES" sz="1800" dirty="0">
                <a:solidFill>
                  <a:schemeClr val="bg1">
                    <a:lumMod val="50000"/>
                  </a:schemeClr>
                </a:solidFill>
              </a:rPr>
              <a:t>, que no se visualizan de forma independiente, ya que la existencia de uno justifica la del otro. El ROA almacena, organiza y preserva, permitiendo una búsqueda sencilla. Conforma una comunidad, dónde los usuarios pueden seleccionar, usar y modificar los materiales, así como aportar sus producciones con los estándares y pautas establecidas. </a:t>
            </a:r>
          </a:p>
          <a:p>
            <a:pPr marL="0" lvl="0" indent="0" algn="l" rtl="0">
              <a:spcBef>
                <a:spcPts val="0"/>
              </a:spcBef>
              <a:spcAft>
                <a:spcPts val="0"/>
              </a:spcAft>
              <a:buNone/>
            </a:pPr>
            <a:endParaRPr sz="1900" dirty="0">
              <a:solidFill>
                <a:srgbClr val="999999"/>
              </a:solidFill>
            </a:endParaRPr>
          </a:p>
          <a:p>
            <a:pPr marL="0" lvl="0" indent="0" algn="l" rtl="0">
              <a:spcBef>
                <a:spcPts val="0"/>
              </a:spcBef>
              <a:spcAft>
                <a:spcPts val="0"/>
              </a:spcAft>
              <a:buNone/>
            </a:pPr>
            <a:endParaRPr sz="1600" dirty="0"/>
          </a:p>
        </p:txBody>
      </p:sp>
      <p:sp>
        <p:nvSpPr>
          <p:cNvPr id="11" name="Google Shape;344;p68">
            <a:extLst>
              <a:ext uri="{FF2B5EF4-FFF2-40B4-BE49-F238E27FC236}">
                <a16:creationId xmlns:a16="http://schemas.microsoft.com/office/drawing/2014/main" id="{DD45D6B9-4880-4DD8-A396-F8BFCFAA9663}"/>
              </a:ext>
            </a:extLst>
          </p:cNvPr>
          <p:cNvSpPr/>
          <p:nvPr/>
        </p:nvSpPr>
        <p:spPr>
          <a:xfrm>
            <a:off x="4572000" y="129181"/>
            <a:ext cx="4354286" cy="584775"/>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CuadroTexto 5">
            <a:extLst>
              <a:ext uri="{FF2B5EF4-FFF2-40B4-BE49-F238E27FC236}">
                <a16:creationId xmlns:a16="http://schemas.microsoft.com/office/drawing/2014/main" id="{9CF6A1DB-4539-46A6-B833-7C5C520346E9}"/>
              </a:ext>
            </a:extLst>
          </p:cNvPr>
          <p:cNvSpPr txBox="1"/>
          <p:nvPr/>
        </p:nvSpPr>
        <p:spPr>
          <a:xfrm>
            <a:off x="4572000" y="156854"/>
            <a:ext cx="4354286" cy="646331"/>
          </a:xfrm>
          <a:prstGeom prst="rect">
            <a:avLst/>
          </a:prstGeom>
          <a:noFill/>
        </p:spPr>
        <p:txBody>
          <a:bodyPr wrap="square" rtlCol="0">
            <a:spAutoFit/>
          </a:bodyPr>
          <a:lstStyle/>
          <a:p>
            <a:pPr algn="ctr"/>
            <a:r>
              <a:rPr lang="es-ES" sz="1800" b="1" dirty="0"/>
              <a:t>RODAS Universidad de Sevilla</a:t>
            </a:r>
          </a:p>
          <a:p>
            <a:pPr algn="ctr"/>
            <a:r>
              <a:rPr lang="es-ES" sz="1800" b="1" dirty="0">
                <a:solidFill>
                  <a:srgbClr val="93C01F"/>
                </a:solidFill>
              </a:rPr>
              <a:t>https://rodas5.us.es/</a:t>
            </a:r>
          </a:p>
        </p:txBody>
      </p:sp>
      <p:pic>
        <p:nvPicPr>
          <p:cNvPr id="4" name="Imagen 3" descr="Interfaz de usuario gráfica, Sitio web&#10;&#10;Descripción generada automáticamente">
            <a:extLst>
              <a:ext uri="{FF2B5EF4-FFF2-40B4-BE49-F238E27FC236}">
                <a16:creationId xmlns:a16="http://schemas.microsoft.com/office/drawing/2014/main" id="{B77E4EDC-35EB-4EE2-81B0-21B44BCEFAD2}"/>
              </a:ext>
            </a:extLst>
          </p:cNvPr>
          <p:cNvPicPr>
            <a:picLocks noChangeAspect="1"/>
          </p:cNvPicPr>
          <p:nvPr/>
        </p:nvPicPr>
        <p:blipFill>
          <a:blip r:embed="rId3"/>
          <a:stretch>
            <a:fillRect/>
          </a:stretch>
        </p:blipFill>
        <p:spPr>
          <a:xfrm>
            <a:off x="4432281" y="830858"/>
            <a:ext cx="4494005" cy="2720643"/>
          </a:xfrm>
          <a:prstGeom prst="rect">
            <a:avLst/>
          </a:prstGeom>
        </p:spPr>
        <p:style>
          <a:lnRef idx="2">
            <a:schemeClr val="dk1"/>
          </a:lnRef>
          <a:fillRef idx="1">
            <a:schemeClr val="lt1"/>
          </a:fillRef>
          <a:effectRef idx="0">
            <a:schemeClr val="dk1"/>
          </a:effectRef>
          <a:fontRef idx="minor">
            <a:schemeClr val="dk1"/>
          </a:fontRef>
        </p:style>
      </p:pic>
      <p:sp>
        <p:nvSpPr>
          <p:cNvPr id="2" name="CuadroTexto 1"/>
          <p:cNvSpPr txBox="1"/>
          <p:nvPr/>
        </p:nvSpPr>
        <p:spPr>
          <a:xfrm>
            <a:off x="4573764" y="3870801"/>
            <a:ext cx="4211037" cy="2677656"/>
          </a:xfrm>
          <a:prstGeom prst="rect">
            <a:avLst/>
          </a:prstGeom>
          <a:noFill/>
        </p:spPr>
        <p:txBody>
          <a:bodyPr wrap="square" rtlCol="0">
            <a:spAutoFit/>
          </a:bodyPr>
          <a:lstStyle/>
          <a:p>
            <a:r>
              <a:rPr lang="es-ES" dirty="0">
                <a:solidFill>
                  <a:schemeClr val="tx1">
                    <a:lumMod val="65000"/>
                    <a:lumOff val="35000"/>
                  </a:schemeClr>
                </a:solidFill>
              </a:rPr>
              <a:t>El </a:t>
            </a:r>
            <a:r>
              <a:rPr lang="es-ES" dirty="0">
                <a:solidFill>
                  <a:srgbClr val="93C01F"/>
                </a:solidFill>
              </a:rPr>
              <a:t>Repositorio de Objetos de Aprendizaje de la US </a:t>
            </a:r>
            <a:r>
              <a:rPr lang="es-ES" dirty="0">
                <a:solidFill>
                  <a:schemeClr val="tx1">
                    <a:lumMod val="65000"/>
                    <a:lumOff val="35000"/>
                  </a:schemeClr>
                </a:solidFill>
              </a:rPr>
              <a:t>pone a disposición de la comunidad universitaria un banco de recursos educativos perfectamente organizados y fácilmente accesibles, gracias a un sistema de almacenamiento de contenidos digitales que permite su reutilización, así como su integración con sistemas de enseñanza online y otros repositorios. Además, cuenta con herramientas de gestión colaborativas que permiten a sus usuarios no sólo obtener los contenidos, sino aportar los propios con todas las garantías de calidad exigibles.</a:t>
            </a:r>
          </a:p>
        </p:txBody>
      </p:sp>
      <p:sp>
        <p:nvSpPr>
          <p:cNvPr id="12" name="Google Shape;344;p68"/>
          <p:cNvSpPr/>
          <p:nvPr/>
        </p:nvSpPr>
        <p:spPr>
          <a:xfrm>
            <a:off x="4432281" y="3663052"/>
            <a:ext cx="4494005" cy="3093154"/>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75790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956276" y="4626075"/>
            <a:ext cx="49437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1169657" y="292226"/>
            <a:ext cx="6858000" cy="523220"/>
          </a:xfrm>
          <a:prstGeom prst="rect">
            <a:avLst/>
          </a:prstGeom>
          <a:noFill/>
        </p:spPr>
        <p:txBody>
          <a:bodyPr wrap="square" rtlCol="0">
            <a:spAutoFit/>
          </a:bodyPr>
          <a:lstStyle/>
          <a:p>
            <a:pPr algn="ctr"/>
            <a:r>
              <a:rPr lang="es" sz="2800" b="1" dirty="0">
                <a:solidFill>
                  <a:srgbClr val="93C01F"/>
                </a:solidFill>
              </a:rPr>
              <a:t>Ejemplo: Rodas  / U. Sevilla</a:t>
            </a:r>
            <a:endParaRPr lang="es-ES" sz="2800" b="1" dirty="0">
              <a:solidFill>
                <a:srgbClr val="93C01F"/>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976" y="1732797"/>
            <a:ext cx="4538953" cy="4813857"/>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pic>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480" y="1745267"/>
            <a:ext cx="3953279" cy="4813857"/>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pic>
      <p:sp>
        <p:nvSpPr>
          <p:cNvPr id="16" name="CuadroTexto 15"/>
          <p:cNvSpPr txBox="1"/>
          <p:nvPr/>
        </p:nvSpPr>
        <p:spPr>
          <a:xfrm>
            <a:off x="287480" y="1269515"/>
            <a:ext cx="3718944" cy="338554"/>
          </a:xfrm>
          <a:prstGeom prst="rect">
            <a:avLst/>
          </a:prstGeom>
          <a:solidFill>
            <a:schemeClr val="bg1">
              <a:lumMod val="85000"/>
            </a:schemeClr>
          </a:solidFill>
        </p:spPr>
        <p:txBody>
          <a:bodyPr wrap="square" rtlCol="0">
            <a:spAutoFit/>
          </a:bodyPr>
          <a:lstStyle/>
          <a:p>
            <a:r>
              <a:rPr lang="es-ES" sz="800" dirty="0"/>
              <a:t>Etiquetado estándar de Objetos Digitales Educativos LOM-ES. </a:t>
            </a:r>
            <a:r>
              <a:rPr lang="es-ES" sz="800" dirty="0">
                <a:hlinkClick r:id="rId5"/>
              </a:rPr>
              <a:t>http://www.lom-es.es/faq.htm</a:t>
            </a:r>
            <a:r>
              <a:rPr lang="es-ES" sz="800" dirty="0"/>
              <a:t> </a:t>
            </a:r>
          </a:p>
        </p:txBody>
      </p:sp>
      <p:grpSp>
        <p:nvGrpSpPr>
          <p:cNvPr id="22" name="Google Shape;1035;p93"/>
          <p:cNvGrpSpPr/>
          <p:nvPr/>
        </p:nvGrpSpPr>
        <p:grpSpPr>
          <a:xfrm rot="7929142">
            <a:off x="1213444" y="2120320"/>
            <a:ext cx="1581759" cy="179970"/>
            <a:chOff x="5055550" y="1973250"/>
            <a:chExt cx="66200" cy="42925"/>
          </a:xfrm>
        </p:grpSpPr>
        <p:sp>
          <p:nvSpPr>
            <p:cNvPr id="23" name="Google Shape;1036;p93"/>
            <p:cNvSpPr/>
            <p:nvPr/>
          </p:nvSpPr>
          <p:spPr>
            <a:xfrm>
              <a:off x="5083675" y="1973250"/>
              <a:ext cx="38075" cy="42925"/>
            </a:xfrm>
            <a:custGeom>
              <a:avLst/>
              <a:gdLst/>
              <a:ahLst/>
              <a:cxnLst/>
              <a:rect l="l" t="t" r="r" b="b"/>
              <a:pathLst>
                <a:path w="1523" h="1717" extrusionOk="0">
                  <a:moveTo>
                    <a:pt x="664" y="0"/>
                  </a:moveTo>
                  <a:lnTo>
                    <a:pt x="664" y="729"/>
                  </a:lnTo>
                  <a:lnTo>
                    <a:pt x="1" y="729"/>
                  </a:lnTo>
                  <a:lnTo>
                    <a:pt x="1" y="996"/>
                  </a:lnTo>
                  <a:lnTo>
                    <a:pt x="664" y="996"/>
                  </a:lnTo>
                  <a:lnTo>
                    <a:pt x="664" y="1717"/>
                  </a:lnTo>
                  <a:lnTo>
                    <a:pt x="1523" y="859"/>
                  </a:lnTo>
                  <a:lnTo>
                    <a:pt x="664"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1037;p93"/>
            <p:cNvSpPr/>
            <p:nvPr/>
          </p:nvSpPr>
          <p:spPr>
            <a:xfrm>
              <a:off x="5067275" y="1991450"/>
              <a:ext cx="10675" cy="6700"/>
            </a:xfrm>
            <a:custGeom>
              <a:avLst/>
              <a:gdLst/>
              <a:ahLst/>
              <a:cxnLst/>
              <a:rect l="l" t="t" r="r" b="b"/>
              <a:pathLst>
                <a:path w="427" h="268" extrusionOk="0">
                  <a:moveTo>
                    <a:pt x="1" y="1"/>
                  </a:moveTo>
                  <a:lnTo>
                    <a:pt x="1" y="268"/>
                  </a:lnTo>
                  <a:lnTo>
                    <a:pt x="426" y="268"/>
                  </a:lnTo>
                  <a:lnTo>
                    <a:pt x="42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38;p93"/>
            <p:cNvSpPr/>
            <p:nvPr/>
          </p:nvSpPr>
          <p:spPr>
            <a:xfrm>
              <a:off x="5055550" y="1991450"/>
              <a:ext cx="5625" cy="6700"/>
            </a:xfrm>
            <a:custGeom>
              <a:avLst/>
              <a:gdLst/>
              <a:ahLst/>
              <a:cxnLst/>
              <a:rect l="l" t="t" r="r" b="b"/>
              <a:pathLst>
                <a:path w="225" h="268" extrusionOk="0">
                  <a:moveTo>
                    <a:pt x="1" y="1"/>
                  </a:moveTo>
                  <a:lnTo>
                    <a:pt x="1" y="268"/>
                  </a:lnTo>
                  <a:lnTo>
                    <a:pt x="224" y="268"/>
                  </a:lnTo>
                  <a:lnTo>
                    <a:pt x="22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6" name="Google Shape;1035;p93"/>
          <p:cNvGrpSpPr/>
          <p:nvPr/>
        </p:nvGrpSpPr>
        <p:grpSpPr>
          <a:xfrm rot="20515406">
            <a:off x="3755835" y="5580668"/>
            <a:ext cx="721897" cy="162238"/>
            <a:chOff x="5055550" y="1973250"/>
            <a:chExt cx="66200" cy="42925"/>
          </a:xfrm>
        </p:grpSpPr>
        <p:sp>
          <p:nvSpPr>
            <p:cNvPr id="27" name="Google Shape;1036;p93"/>
            <p:cNvSpPr/>
            <p:nvPr/>
          </p:nvSpPr>
          <p:spPr>
            <a:xfrm>
              <a:off x="5083675" y="1973250"/>
              <a:ext cx="38075" cy="42925"/>
            </a:xfrm>
            <a:custGeom>
              <a:avLst/>
              <a:gdLst/>
              <a:ahLst/>
              <a:cxnLst/>
              <a:rect l="l" t="t" r="r" b="b"/>
              <a:pathLst>
                <a:path w="1523" h="1717" extrusionOk="0">
                  <a:moveTo>
                    <a:pt x="664" y="0"/>
                  </a:moveTo>
                  <a:lnTo>
                    <a:pt x="664" y="729"/>
                  </a:lnTo>
                  <a:lnTo>
                    <a:pt x="1" y="729"/>
                  </a:lnTo>
                  <a:lnTo>
                    <a:pt x="1" y="996"/>
                  </a:lnTo>
                  <a:lnTo>
                    <a:pt x="664" y="996"/>
                  </a:lnTo>
                  <a:lnTo>
                    <a:pt x="664" y="1717"/>
                  </a:lnTo>
                  <a:lnTo>
                    <a:pt x="1523" y="859"/>
                  </a:lnTo>
                  <a:lnTo>
                    <a:pt x="664"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037;p93"/>
            <p:cNvSpPr/>
            <p:nvPr/>
          </p:nvSpPr>
          <p:spPr>
            <a:xfrm>
              <a:off x="5067275" y="1991450"/>
              <a:ext cx="10675" cy="6700"/>
            </a:xfrm>
            <a:custGeom>
              <a:avLst/>
              <a:gdLst/>
              <a:ahLst/>
              <a:cxnLst/>
              <a:rect l="l" t="t" r="r" b="b"/>
              <a:pathLst>
                <a:path w="427" h="268" extrusionOk="0">
                  <a:moveTo>
                    <a:pt x="1" y="1"/>
                  </a:moveTo>
                  <a:lnTo>
                    <a:pt x="1" y="268"/>
                  </a:lnTo>
                  <a:lnTo>
                    <a:pt x="426" y="268"/>
                  </a:lnTo>
                  <a:lnTo>
                    <a:pt x="42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038;p93"/>
            <p:cNvSpPr/>
            <p:nvPr/>
          </p:nvSpPr>
          <p:spPr>
            <a:xfrm>
              <a:off x="5055550" y="1991450"/>
              <a:ext cx="5625" cy="6700"/>
            </a:xfrm>
            <a:custGeom>
              <a:avLst/>
              <a:gdLst/>
              <a:ahLst/>
              <a:cxnLst/>
              <a:rect l="l" t="t" r="r" b="b"/>
              <a:pathLst>
                <a:path w="225" h="268" extrusionOk="0">
                  <a:moveTo>
                    <a:pt x="1" y="1"/>
                  </a:moveTo>
                  <a:lnTo>
                    <a:pt x="1" y="268"/>
                  </a:lnTo>
                  <a:lnTo>
                    <a:pt x="224" y="268"/>
                  </a:lnTo>
                  <a:lnTo>
                    <a:pt x="22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992112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956276" y="4626075"/>
            <a:ext cx="49437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1143000" y="324111"/>
            <a:ext cx="6858000" cy="523220"/>
          </a:xfrm>
          <a:prstGeom prst="rect">
            <a:avLst/>
          </a:prstGeom>
          <a:noFill/>
        </p:spPr>
        <p:txBody>
          <a:bodyPr wrap="square" rtlCol="0">
            <a:spAutoFit/>
          </a:bodyPr>
          <a:lstStyle/>
          <a:p>
            <a:pPr algn="ctr"/>
            <a:r>
              <a:rPr lang="es" sz="2800" b="1" dirty="0">
                <a:solidFill>
                  <a:srgbClr val="93C01F"/>
                </a:solidFill>
              </a:rPr>
              <a:t>Agrega 2</a:t>
            </a:r>
            <a:endParaRPr lang="es-ES" sz="2800" b="1" dirty="0">
              <a:solidFill>
                <a:srgbClr val="93C01F"/>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Imagen 7" descr="Interfaz de usuario gráfica, Aplicación, Sitio web&#10;&#10;Descripción generada automáticamente">
            <a:extLst>
              <a:ext uri="{FF2B5EF4-FFF2-40B4-BE49-F238E27FC236}">
                <a16:creationId xmlns:a16="http://schemas.microsoft.com/office/drawing/2014/main" id="{1824E4D7-7789-4AC3-9402-9E7FD6D0E7E6}"/>
              </a:ext>
            </a:extLst>
          </p:cNvPr>
          <p:cNvPicPr>
            <a:picLocks noChangeAspect="1"/>
          </p:cNvPicPr>
          <p:nvPr/>
        </p:nvPicPr>
        <p:blipFill>
          <a:blip r:embed="rId3"/>
          <a:stretch>
            <a:fillRect/>
          </a:stretch>
        </p:blipFill>
        <p:spPr>
          <a:xfrm>
            <a:off x="235247" y="3465762"/>
            <a:ext cx="6936591" cy="3131316"/>
          </a:xfrm>
          <a:prstGeom prst="rect">
            <a:avLst/>
          </a:prstGeom>
        </p:spPr>
      </p:pic>
      <p:sp>
        <p:nvSpPr>
          <p:cNvPr id="325" name="Google Shape;325;p66"/>
          <p:cNvSpPr txBox="1"/>
          <p:nvPr/>
        </p:nvSpPr>
        <p:spPr>
          <a:xfrm>
            <a:off x="1406850" y="5925902"/>
            <a:ext cx="4164037" cy="191730"/>
          </a:xfrm>
          <a:prstGeom prst="rect">
            <a:avLst/>
          </a:prstGeom>
          <a:solidFill>
            <a:schemeClr val="bg1"/>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600" b="1" dirty="0">
                <a:solidFill>
                  <a:schemeClr val="tx1"/>
                </a:solidFill>
              </a:rPr>
              <a:t>http://agrega.educacion.es/</a:t>
            </a:r>
            <a:endParaRPr sz="1600" b="1" u="sng" dirty="0">
              <a:solidFill>
                <a:schemeClr val="tx1"/>
              </a:solidFill>
            </a:endParaRPr>
          </a:p>
        </p:txBody>
      </p:sp>
      <p:sp>
        <p:nvSpPr>
          <p:cNvPr id="2" name="CuadroTexto 1">
            <a:extLst>
              <a:ext uri="{FF2B5EF4-FFF2-40B4-BE49-F238E27FC236}">
                <a16:creationId xmlns:a16="http://schemas.microsoft.com/office/drawing/2014/main" id="{38E5CD8A-726D-4E3C-A34A-F00CD6E25151}"/>
              </a:ext>
            </a:extLst>
          </p:cNvPr>
          <p:cNvSpPr txBox="1"/>
          <p:nvPr/>
        </p:nvSpPr>
        <p:spPr>
          <a:xfrm>
            <a:off x="382541" y="978105"/>
            <a:ext cx="8581533" cy="1815882"/>
          </a:xfrm>
          <a:prstGeom prst="rect">
            <a:avLst/>
          </a:prstGeom>
          <a:noFill/>
        </p:spPr>
        <p:txBody>
          <a:bodyPr wrap="square" rtlCol="0">
            <a:spAutoFit/>
          </a:bodyPr>
          <a:lstStyle/>
          <a:p>
            <a:r>
              <a:rPr lang="es-ES" sz="1600" b="0" i="0" dirty="0">
                <a:solidFill>
                  <a:schemeClr val="bg1">
                    <a:lumMod val="50000"/>
                  </a:schemeClr>
                </a:solidFill>
                <a:effectLst/>
                <a:latin typeface="+mn-lt"/>
              </a:rPr>
              <a:t>Agrega 2 es un proyecto desarrollado entre el Ministerio de Educación, Cultura y Deporte, Red.es y las Comunidades Autónomas. La federación de repositorios de objetos digitales educativos </a:t>
            </a:r>
            <a:r>
              <a:rPr lang="es-ES" sz="1600" b="1" i="0" dirty="0">
                <a:solidFill>
                  <a:schemeClr val="tx1"/>
                </a:solidFill>
                <a:effectLst/>
                <a:latin typeface="+mn-lt"/>
              </a:rPr>
              <a:t>Agrega</a:t>
            </a:r>
            <a:r>
              <a:rPr lang="es-ES" sz="1600" b="0" i="0" dirty="0">
                <a:solidFill>
                  <a:schemeClr val="bg1">
                    <a:lumMod val="50000"/>
                  </a:schemeClr>
                </a:solidFill>
                <a:effectLst/>
                <a:latin typeface="+mn-lt"/>
              </a:rPr>
              <a:t> es una plataforma que cuenta con nodos en todas las Consejerías de Educación de las Comunidades Autónomas. Los contenidos educativos que se pueden encontrar están organizados de acuerdo al currículo de las enseñanzas de niveles anteriores a la universidad y están preparados para su descarga y uso directo por el profesorado y los alumnos.</a:t>
            </a:r>
            <a:endParaRPr lang="es-ES" sz="1600" dirty="0">
              <a:solidFill>
                <a:schemeClr val="bg1">
                  <a:lumMod val="50000"/>
                </a:schemeClr>
              </a:solidFill>
              <a:latin typeface="+mn-lt"/>
            </a:endParaRPr>
          </a:p>
        </p:txBody>
      </p:sp>
      <p:pic>
        <p:nvPicPr>
          <p:cNvPr id="7" name="Imagen 6">
            <a:extLst>
              <a:ext uri="{FF2B5EF4-FFF2-40B4-BE49-F238E27FC236}">
                <a16:creationId xmlns:a16="http://schemas.microsoft.com/office/drawing/2014/main" id="{FAF172D5-46F2-4C41-9D7A-2CD27F8A7F90}"/>
              </a:ext>
            </a:extLst>
          </p:cNvPr>
          <p:cNvPicPr>
            <a:picLocks noChangeAspect="1"/>
          </p:cNvPicPr>
          <p:nvPr/>
        </p:nvPicPr>
        <p:blipFill>
          <a:blip r:embed="rId4"/>
          <a:stretch>
            <a:fillRect/>
          </a:stretch>
        </p:blipFill>
        <p:spPr>
          <a:xfrm>
            <a:off x="6239899" y="2577623"/>
            <a:ext cx="2586867" cy="3472642"/>
          </a:xfrm>
          <a:prstGeom prst="rect">
            <a:avLst/>
          </a:prstGeom>
        </p:spPr>
        <p:style>
          <a:lnRef idx="2">
            <a:schemeClr val="accent1"/>
          </a:lnRef>
          <a:fillRef idx="1">
            <a:schemeClr val="lt1"/>
          </a:fillRef>
          <a:effectRef idx="0">
            <a:schemeClr val="accent1"/>
          </a:effectRef>
          <a:fontRef idx="minor">
            <a:schemeClr val="dk1"/>
          </a:fontRef>
        </p:style>
      </p:pic>
      <p:sp>
        <p:nvSpPr>
          <p:cNvPr id="15" name="Google Shape;1208;p93">
            <a:extLst>
              <a:ext uri="{FF2B5EF4-FFF2-40B4-BE49-F238E27FC236}">
                <a16:creationId xmlns:a16="http://schemas.microsoft.com/office/drawing/2014/main" id="{42A952AC-14BE-4140-894D-FAEDC5C64BCD}"/>
              </a:ext>
            </a:extLst>
          </p:cNvPr>
          <p:cNvSpPr/>
          <p:nvPr/>
        </p:nvSpPr>
        <p:spPr>
          <a:xfrm>
            <a:off x="4881489" y="2793987"/>
            <a:ext cx="1167786" cy="1935338"/>
          </a:xfrm>
          <a:custGeom>
            <a:avLst/>
            <a:gdLst/>
            <a:ahLst/>
            <a:cxnLst/>
            <a:rect l="l" t="t" r="r" b="b"/>
            <a:pathLst>
              <a:path w="13659" h="17883" extrusionOk="0">
                <a:moveTo>
                  <a:pt x="6026" y="1"/>
                </a:moveTo>
                <a:lnTo>
                  <a:pt x="7644" y="1229"/>
                </a:lnTo>
                <a:cubicBezTo>
                  <a:pt x="6336" y="1768"/>
                  <a:pt x="5131" y="2548"/>
                  <a:pt x="4109" y="3536"/>
                </a:cubicBezTo>
                <a:cubicBezTo>
                  <a:pt x="2767" y="4787"/>
                  <a:pt x="1745" y="6347"/>
                  <a:pt x="1148" y="8081"/>
                </a:cubicBezTo>
                <a:cubicBezTo>
                  <a:pt x="1" y="11512"/>
                  <a:pt x="701" y="15254"/>
                  <a:pt x="2698" y="17882"/>
                </a:cubicBezTo>
                <a:cubicBezTo>
                  <a:pt x="1206" y="14944"/>
                  <a:pt x="1332" y="11409"/>
                  <a:pt x="2801" y="8804"/>
                </a:cubicBezTo>
                <a:cubicBezTo>
                  <a:pt x="3524" y="7518"/>
                  <a:pt x="4546" y="6428"/>
                  <a:pt x="5785" y="5636"/>
                </a:cubicBezTo>
                <a:cubicBezTo>
                  <a:pt x="6749" y="5005"/>
                  <a:pt x="7828" y="4568"/>
                  <a:pt x="8964" y="4362"/>
                </a:cubicBezTo>
                <a:lnTo>
                  <a:pt x="8964" y="4362"/>
                </a:lnTo>
                <a:lnTo>
                  <a:pt x="8620" y="6003"/>
                </a:lnTo>
                <a:lnTo>
                  <a:pt x="13658" y="678"/>
                </a:lnTo>
                <a:lnTo>
                  <a:pt x="602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Elipse 2">
            <a:extLst>
              <a:ext uri="{FF2B5EF4-FFF2-40B4-BE49-F238E27FC236}">
                <a16:creationId xmlns:a16="http://schemas.microsoft.com/office/drawing/2014/main" id="{E3CF3C77-D633-4196-8101-67F4C1F922C2}"/>
              </a:ext>
            </a:extLst>
          </p:cNvPr>
          <p:cNvSpPr/>
          <p:nvPr/>
        </p:nvSpPr>
        <p:spPr>
          <a:xfrm>
            <a:off x="2790825" y="4669866"/>
            <a:ext cx="1794146" cy="7231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19064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956276" y="4626075"/>
            <a:ext cx="49437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268303" y="271741"/>
            <a:ext cx="8695772" cy="523220"/>
          </a:xfrm>
          <a:prstGeom prst="rect">
            <a:avLst/>
          </a:prstGeom>
          <a:noFill/>
        </p:spPr>
        <p:txBody>
          <a:bodyPr wrap="square" rtlCol="0">
            <a:spAutoFit/>
          </a:bodyPr>
          <a:lstStyle/>
          <a:p>
            <a:pPr algn="ctr"/>
            <a:r>
              <a:rPr lang="es" sz="2800" b="1" dirty="0">
                <a:solidFill>
                  <a:srgbClr val="93C01F"/>
                </a:solidFill>
              </a:rPr>
              <a:t>MERLOT</a:t>
            </a:r>
            <a:endParaRPr lang="es-ES" sz="2800" b="1" dirty="0">
              <a:solidFill>
                <a:srgbClr val="93C01F"/>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Imagen 5" descr="Edificio con letrero en frente y tienda al lado&#10;&#10;Descripción generada automáticamente">
            <a:extLst>
              <a:ext uri="{FF2B5EF4-FFF2-40B4-BE49-F238E27FC236}">
                <a16:creationId xmlns:a16="http://schemas.microsoft.com/office/drawing/2014/main" id="{4A8265ED-991C-432D-AA71-1FD2B14B98B6}"/>
              </a:ext>
            </a:extLst>
          </p:cNvPr>
          <p:cNvPicPr>
            <a:picLocks noChangeAspect="1"/>
          </p:cNvPicPr>
          <p:nvPr/>
        </p:nvPicPr>
        <p:blipFill>
          <a:blip r:embed="rId3"/>
          <a:stretch>
            <a:fillRect/>
          </a:stretch>
        </p:blipFill>
        <p:spPr>
          <a:xfrm>
            <a:off x="324452" y="2848411"/>
            <a:ext cx="8583474" cy="3740855"/>
          </a:xfrm>
          <a:prstGeom prst="rect">
            <a:avLst/>
          </a:prstGeom>
        </p:spPr>
      </p:pic>
      <p:sp>
        <p:nvSpPr>
          <p:cNvPr id="47" name="Google Shape;344;p68">
            <a:extLst>
              <a:ext uri="{FF2B5EF4-FFF2-40B4-BE49-F238E27FC236}">
                <a16:creationId xmlns:a16="http://schemas.microsoft.com/office/drawing/2014/main" id="{B560A533-E1CC-4810-8285-8E6849222F73}"/>
              </a:ext>
            </a:extLst>
          </p:cNvPr>
          <p:cNvSpPr/>
          <p:nvPr/>
        </p:nvSpPr>
        <p:spPr>
          <a:xfrm>
            <a:off x="2649473" y="5471311"/>
            <a:ext cx="3483190" cy="139748"/>
          </a:xfrm>
          <a:prstGeom prst="rect">
            <a:avLst/>
          </a:prstGeom>
          <a:solidFill>
            <a:schemeClr val="bg1"/>
          </a:solidFill>
          <a:ln>
            <a:solidFill>
              <a:schemeClr val="bg1"/>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 name="Google Shape;325;p66"/>
          <p:cNvSpPr txBox="1"/>
          <p:nvPr/>
        </p:nvSpPr>
        <p:spPr>
          <a:xfrm>
            <a:off x="2514118" y="5331861"/>
            <a:ext cx="3753899" cy="279198"/>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600" b="1" dirty="0">
                <a:solidFill>
                  <a:schemeClr val="tx1"/>
                </a:solidFill>
              </a:rPr>
              <a:t>https://www.merlot.org/</a:t>
            </a:r>
            <a:endParaRPr sz="1600" b="1" u="sng" dirty="0">
              <a:solidFill>
                <a:schemeClr val="tx1"/>
              </a:solidFill>
            </a:endParaRPr>
          </a:p>
        </p:txBody>
      </p:sp>
      <p:sp>
        <p:nvSpPr>
          <p:cNvPr id="15" name="CuadroTexto 14">
            <a:extLst>
              <a:ext uri="{FF2B5EF4-FFF2-40B4-BE49-F238E27FC236}">
                <a16:creationId xmlns:a16="http://schemas.microsoft.com/office/drawing/2014/main" id="{82ECEA9B-8DE3-4D39-9E59-2BA35097D02F}"/>
              </a:ext>
            </a:extLst>
          </p:cNvPr>
          <p:cNvSpPr txBox="1"/>
          <p:nvPr/>
        </p:nvSpPr>
        <p:spPr>
          <a:xfrm>
            <a:off x="268303" y="769394"/>
            <a:ext cx="8380397" cy="2031325"/>
          </a:xfrm>
          <a:prstGeom prst="rect">
            <a:avLst/>
          </a:prstGeom>
          <a:noFill/>
        </p:spPr>
        <p:txBody>
          <a:bodyPr wrap="square" rtlCol="0">
            <a:spAutoFit/>
          </a:bodyPr>
          <a:lstStyle/>
          <a:p>
            <a:pPr algn="l"/>
            <a:r>
              <a:rPr lang="es-ES" sz="1600" dirty="0">
                <a:solidFill>
                  <a:schemeClr val="tx1">
                    <a:lumMod val="65000"/>
                    <a:lumOff val="35000"/>
                  </a:schemeClr>
                </a:solidFill>
                <a:latin typeface="+mn-lt"/>
              </a:rPr>
              <a:t>El proyecto MERLOT se surge en 1997 (Center </a:t>
            </a:r>
            <a:r>
              <a:rPr lang="es-ES" sz="1600" dirty="0" err="1">
                <a:solidFill>
                  <a:schemeClr val="tx1">
                    <a:lumMod val="65000"/>
                    <a:lumOff val="35000"/>
                  </a:schemeClr>
                </a:solidFill>
                <a:latin typeface="+mn-lt"/>
              </a:rPr>
              <a:t>for</a:t>
            </a:r>
            <a:r>
              <a:rPr lang="es-ES" sz="1600" dirty="0">
                <a:solidFill>
                  <a:schemeClr val="tx1">
                    <a:lumMod val="65000"/>
                    <a:lumOff val="35000"/>
                  </a:schemeClr>
                </a:solidFill>
                <a:latin typeface="+mn-lt"/>
              </a:rPr>
              <a:t> </a:t>
            </a:r>
            <a:r>
              <a:rPr lang="es-ES" sz="1600" dirty="0" err="1">
                <a:solidFill>
                  <a:schemeClr val="tx1">
                    <a:lumMod val="65000"/>
                    <a:lumOff val="35000"/>
                  </a:schemeClr>
                </a:solidFill>
                <a:latin typeface="+mn-lt"/>
              </a:rPr>
              <a:t>Distributed</a:t>
            </a:r>
            <a:r>
              <a:rPr lang="es-ES" sz="1600" dirty="0">
                <a:solidFill>
                  <a:schemeClr val="tx1">
                    <a:lumMod val="65000"/>
                    <a:lumOff val="35000"/>
                  </a:schemeClr>
                </a:solidFill>
                <a:latin typeface="+mn-lt"/>
              </a:rPr>
              <a:t> </a:t>
            </a:r>
            <a:r>
              <a:rPr lang="es-ES" sz="1600" dirty="0" err="1">
                <a:solidFill>
                  <a:schemeClr val="tx1">
                    <a:lumMod val="65000"/>
                    <a:lumOff val="35000"/>
                  </a:schemeClr>
                </a:solidFill>
                <a:latin typeface="+mn-lt"/>
              </a:rPr>
              <a:t>Learning</a:t>
            </a:r>
            <a:r>
              <a:rPr lang="es-ES" sz="1600" dirty="0">
                <a:solidFill>
                  <a:schemeClr val="tx1">
                    <a:lumMod val="65000"/>
                    <a:lumOff val="35000"/>
                  </a:schemeClr>
                </a:solidFill>
                <a:latin typeface="+mn-lt"/>
              </a:rPr>
              <a:t> de la Universidad Estatal de California), institución que gestiona y proporciona acceso gratuito. </a:t>
            </a:r>
            <a:r>
              <a:rPr lang="es-ES" sz="1600" i="0" dirty="0">
                <a:solidFill>
                  <a:schemeClr val="tx1">
                    <a:lumMod val="65000"/>
                    <a:lumOff val="35000"/>
                  </a:schemeClr>
                </a:solidFill>
                <a:effectLst/>
                <a:latin typeface="+mn-lt"/>
              </a:rPr>
              <a:t>MERLOT es una comunidad abierta que tiene como objetivo intercambiar recursos docentes universitarios a lo largo de todo el mundo. Admite materiales en inglés y en castellano y es «peer </a:t>
            </a:r>
            <a:r>
              <a:rPr lang="es-ES" sz="1600" i="0" dirty="0" err="1">
                <a:solidFill>
                  <a:schemeClr val="tx1">
                    <a:lumMod val="65000"/>
                    <a:lumOff val="35000"/>
                  </a:schemeClr>
                </a:solidFill>
                <a:effectLst/>
                <a:latin typeface="+mn-lt"/>
              </a:rPr>
              <a:t>review</a:t>
            </a:r>
            <a:r>
              <a:rPr lang="es-ES" sz="1600" i="0" dirty="0">
                <a:solidFill>
                  <a:schemeClr val="tx1">
                    <a:lumMod val="65000"/>
                    <a:lumOff val="35000"/>
                  </a:schemeClr>
                </a:solidFill>
                <a:effectLst/>
                <a:latin typeface="+mn-lt"/>
              </a:rPr>
              <a:t>». Todos los materiales están clasificados mediante meta-datos que permiten una búsqueda selectiva. Merlot es un repositorio de enlace a los materiales, que están alojados en las plataformas elegidas por los autores.</a:t>
            </a:r>
          </a:p>
          <a:p>
            <a:endParaRPr lang="es-ES" dirty="0"/>
          </a:p>
        </p:txBody>
      </p:sp>
    </p:spTree>
    <p:extLst>
      <p:ext uri="{BB962C8B-B14F-4D97-AF65-F5344CB8AC3E}">
        <p14:creationId xmlns:p14="http://schemas.microsoft.com/office/powerpoint/2010/main" val="695593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72"/>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2"/>
          <p:cNvSpPr txBox="1">
            <a:spLocks noGrp="1"/>
          </p:cNvSpPr>
          <p:nvPr>
            <p:ph type="title"/>
          </p:nvPr>
        </p:nvSpPr>
        <p:spPr>
          <a:xfrm>
            <a:off x="-1937" y="564200"/>
            <a:ext cx="9144000" cy="58005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400" dirty="0"/>
              <a:t>Objetivos</a:t>
            </a:r>
            <a:endParaRPr sz="2400" dirty="0">
              <a:solidFill>
                <a:srgbClr val="434343"/>
              </a:solidFill>
            </a:endParaRPr>
          </a:p>
        </p:txBody>
      </p:sp>
      <p:cxnSp>
        <p:nvCxnSpPr>
          <p:cNvPr id="398" name="Google Shape;398;p72"/>
          <p:cNvCxnSpPr/>
          <p:nvPr/>
        </p:nvCxnSpPr>
        <p:spPr>
          <a:xfrm>
            <a:off x="4231963" y="1248123"/>
            <a:ext cx="676200" cy="0"/>
          </a:xfrm>
          <a:prstGeom prst="straightConnector1">
            <a:avLst/>
          </a:prstGeom>
          <a:noFill/>
          <a:ln w="76200" cap="flat" cmpd="sng">
            <a:solidFill>
              <a:srgbClr val="93C01F"/>
            </a:solidFill>
            <a:prstDash val="solid"/>
            <a:round/>
            <a:headEnd type="none" w="med" len="med"/>
            <a:tailEnd type="none" w="med" len="med"/>
          </a:ln>
        </p:spPr>
      </p:cxnSp>
      <p:sp>
        <p:nvSpPr>
          <p:cNvPr id="4" name="CuadroTexto 3">
            <a:extLst>
              <a:ext uri="{FF2B5EF4-FFF2-40B4-BE49-F238E27FC236}">
                <a16:creationId xmlns:a16="http://schemas.microsoft.com/office/drawing/2014/main" id="{3487EED2-43D4-4129-BE92-173C47B95A19}"/>
              </a:ext>
            </a:extLst>
          </p:cNvPr>
          <p:cNvSpPr txBox="1"/>
          <p:nvPr/>
        </p:nvSpPr>
        <p:spPr>
          <a:xfrm>
            <a:off x="953810" y="3226237"/>
            <a:ext cx="7783240" cy="3631763"/>
          </a:xfrm>
          <a:prstGeom prst="rect">
            <a:avLst/>
          </a:prstGeom>
          <a:noFill/>
        </p:spPr>
        <p:txBody>
          <a:bodyPr wrap="square" rtlCol="0">
            <a:spAutoFit/>
          </a:bodyPr>
          <a:lstStyle/>
          <a:p>
            <a:r>
              <a:rPr lang="es-ES" sz="1800" dirty="0">
                <a:solidFill>
                  <a:schemeClr val="bg2">
                    <a:lumMod val="60000"/>
                    <a:lumOff val="40000"/>
                  </a:schemeClr>
                </a:solidFill>
              </a:rPr>
              <a:t>Ofrecer una visión general de los Repositorios Institucionales. Recolectores y Directorios.</a:t>
            </a:r>
          </a:p>
          <a:p>
            <a:endParaRPr lang="es-ES" sz="1800" dirty="0">
              <a:solidFill>
                <a:schemeClr val="bg2">
                  <a:lumMod val="60000"/>
                  <a:lumOff val="40000"/>
                </a:schemeClr>
              </a:solidFill>
            </a:endParaRPr>
          </a:p>
          <a:p>
            <a:r>
              <a:rPr lang="es-ES" sz="1800" dirty="0">
                <a:solidFill>
                  <a:schemeClr val="bg2">
                    <a:lumMod val="60000"/>
                    <a:lumOff val="40000"/>
                  </a:schemeClr>
                </a:solidFill>
              </a:rPr>
              <a:t>Revisión de determinados recursos: Repositorios de Objetos de Aprendizaje (ROA) y Open </a:t>
            </a:r>
            <a:r>
              <a:rPr lang="es-ES" sz="1800" dirty="0" err="1">
                <a:solidFill>
                  <a:schemeClr val="bg2">
                    <a:lumMod val="60000"/>
                    <a:lumOff val="40000"/>
                  </a:schemeClr>
                </a:solidFill>
              </a:rPr>
              <a:t>Course</a:t>
            </a:r>
            <a:r>
              <a:rPr lang="es-ES" sz="1800" dirty="0">
                <a:solidFill>
                  <a:schemeClr val="bg2">
                    <a:lumMod val="60000"/>
                    <a:lumOff val="40000"/>
                  </a:schemeClr>
                </a:solidFill>
              </a:rPr>
              <a:t> </a:t>
            </a:r>
            <a:r>
              <a:rPr lang="es-ES" sz="1800" dirty="0" err="1">
                <a:solidFill>
                  <a:schemeClr val="bg2">
                    <a:lumMod val="60000"/>
                    <a:lumOff val="40000"/>
                  </a:schemeClr>
                </a:solidFill>
              </a:rPr>
              <a:t>Ware</a:t>
            </a:r>
            <a:r>
              <a:rPr lang="es-ES" sz="1800" dirty="0">
                <a:solidFill>
                  <a:schemeClr val="bg2">
                    <a:lumMod val="60000"/>
                    <a:lumOff val="40000"/>
                  </a:schemeClr>
                </a:solidFill>
              </a:rPr>
              <a:t> (OCW).</a:t>
            </a:r>
          </a:p>
          <a:p>
            <a:endParaRPr lang="es-ES" sz="1800" dirty="0">
              <a:solidFill>
                <a:schemeClr val="bg2">
                  <a:lumMod val="60000"/>
                  <a:lumOff val="40000"/>
                </a:schemeClr>
              </a:solidFill>
            </a:endParaRPr>
          </a:p>
          <a:p>
            <a:r>
              <a:rPr lang="es-ES" sz="1800" dirty="0">
                <a:solidFill>
                  <a:schemeClr val="bg2">
                    <a:lumMod val="60000"/>
                    <a:lumOff val="40000"/>
                  </a:schemeClr>
                </a:solidFill>
              </a:rPr>
              <a:t>Un recorrido por el contenido educativo en los Repositorios Institucionales Universitarios. Recursos y Servicios.</a:t>
            </a:r>
          </a:p>
          <a:p>
            <a:endParaRPr lang="es-ES" sz="1800" dirty="0">
              <a:solidFill>
                <a:schemeClr val="bg1">
                  <a:lumMod val="50000"/>
                </a:schemeClr>
              </a:solidFill>
            </a:endParaRPr>
          </a:p>
          <a:p>
            <a:endParaRPr lang="es-ES" sz="1800" dirty="0">
              <a:solidFill>
                <a:schemeClr val="bg1">
                  <a:lumMod val="50000"/>
                </a:schemeClr>
              </a:solidFill>
            </a:endParaRPr>
          </a:p>
          <a:p>
            <a:endParaRPr lang="es-ES" sz="1800" dirty="0">
              <a:solidFill>
                <a:schemeClr val="bg1">
                  <a:lumMod val="50000"/>
                </a:schemeClr>
              </a:solidFill>
            </a:endParaRPr>
          </a:p>
          <a:p>
            <a:endParaRPr lang="es-ES" sz="1800" dirty="0">
              <a:solidFill>
                <a:schemeClr val="bg1">
                  <a:lumMod val="50000"/>
                </a:schemeClr>
              </a:solidFill>
            </a:endParaRPr>
          </a:p>
          <a:p>
            <a:endParaRPr lang="es-ES" dirty="0"/>
          </a:p>
        </p:txBody>
      </p:sp>
      <p:grpSp>
        <p:nvGrpSpPr>
          <p:cNvPr id="33" name="Google Shape;1051;p93">
            <a:extLst>
              <a:ext uri="{FF2B5EF4-FFF2-40B4-BE49-F238E27FC236}">
                <a16:creationId xmlns:a16="http://schemas.microsoft.com/office/drawing/2014/main" id="{7F30EEAE-0E2F-471A-81CD-AE05E13EB71E}"/>
              </a:ext>
            </a:extLst>
          </p:cNvPr>
          <p:cNvGrpSpPr/>
          <p:nvPr/>
        </p:nvGrpSpPr>
        <p:grpSpPr>
          <a:xfrm>
            <a:off x="662092" y="5056991"/>
            <a:ext cx="196790" cy="327430"/>
            <a:chOff x="4768325" y="2163475"/>
            <a:chExt cx="59700" cy="46725"/>
          </a:xfrm>
        </p:grpSpPr>
        <p:sp>
          <p:nvSpPr>
            <p:cNvPr id="34" name="Google Shape;1052;p93">
              <a:extLst>
                <a:ext uri="{FF2B5EF4-FFF2-40B4-BE49-F238E27FC236}">
                  <a16:creationId xmlns:a16="http://schemas.microsoft.com/office/drawing/2014/main" id="{503672A4-0DB0-42FF-B4AD-1A987A5DDD63}"/>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53;p93">
              <a:extLst>
                <a:ext uri="{FF2B5EF4-FFF2-40B4-BE49-F238E27FC236}">
                  <a16:creationId xmlns:a16="http://schemas.microsoft.com/office/drawing/2014/main" id="{A7FD0085-BE65-4135-B28B-DD0E328D7FE1}"/>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051;p93">
            <a:extLst>
              <a:ext uri="{FF2B5EF4-FFF2-40B4-BE49-F238E27FC236}">
                <a16:creationId xmlns:a16="http://schemas.microsoft.com/office/drawing/2014/main" id="{519D5045-85F5-4F24-A6C0-6A4F8CAD83CC}"/>
              </a:ext>
            </a:extLst>
          </p:cNvPr>
          <p:cNvGrpSpPr/>
          <p:nvPr/>
        </p:nvGrpSpPr>
        <p:grpSpPr>
          <a:xfrm>
            <a:off x="662092" y="4215525"/>
            <a:ext cx="196790" cy="327430"/>
            <a:chOff x="4768325" y="2163475"/>
            <a:chExt cx="59700" cy="46725"/>
          </a:xfrm>
        </p:grpSpPr>
        <p:sp>
          <p:nvSpPr>
            <p:cNvPr id="19" name="Google Shape;1052;p93">
              <a:extLst>
                <a:ext uri="{FF2B5EF4-FFF2-40B4-BE49-F238E27FC236}">
                  <a16:creationId xmlns:a16="http://schemas.microsoft.com/office/drawing/2014/main" id="{A2E31262-AF62-467E-9AB6-4780A9769AB0}"/>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53;p93">
              <a:extLst>
                <a:ext uri="{FF2B5EF4-FFF2-40B4-BE49-F238E27FC236}">
                  <a16:creationId xmlns:a16="http://schemas.microsoft.com/office/drawing/2014/main" id="{9BC22F7E-1E5F-4ED1-96EA-BB135A3C2462}"/>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051;p93">
            <a:extLst>
              <a:ext uri="{FF2B5EF4-FFF2-40B4-BE49-F238E27FC236}">
                <a16:creationId xmlns:a16="http://schemas.microsoft.com/office/drawing/2014/main" id="{BD823246-756D-4BB5-983B-12B7FBE5AEF4}"/>
              </a:ext>
            </a:extLst>
          </p:cNvPr>
          <p:cNvGrpSpPr/>
          <p:nvPr/>
        </p:nvGrpSpPr>
        <p:grpSpPr>
          <a:xfrm>
            <a:off x="662092" y="3391597"/>
            <a:ext cx="196790" cy="327430"/>
            <a:chOff x="4768325" y="2163475"/>
            <a:chExt cx="59700" cy="46725"/>
          </a:xfrm>
        </p:grpSpPr>
        <p:sp>
          <p:nvSpPr>
            <p:cNvPr id="22" name="Google Shape;1052;p93">
              <a:extLst>
                <a:ext uri="{FF2B5EF4-FFF2-40B4-BE49-F238E27FC236}">
                  <a16:creationId xmlns:a16="http://schemas.microsoft.com/office/drawing/2014/main" id="{B8810F27-0FA3-4ED0-A9E2-D9048C18E5E4}"/>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53;p93">
              <a:extLst>
                <a:ext uri="{FF2B5EF4-FFF2-40B4-BE49-F238E27FC236}">
                  <a16:creationId xmlns:a16="http://schemas.microsoft.com/office/drawing/2014/main" id="{CEA3CBD0-FF91-4D37-B6A2-10AA2FB20DA8}"/>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272;p60">
            <a:extLst>
              <a:ext uri="{FF2B5EF4-FFF2-40B4-BE49-F238E27FC236}">
                <a16:creationId xmlns:a16="http://schemas.microsoft.com/office/drawing/2014/main" id="{A56C3560-B3A2-4167-9895-6E5B64D8A7A5}"/>
              </a:ext>
            </a:extLst>
          </p:cNvPr>
          <p:cNvSpPr txBox="1">
            <a:spLocks/>
          </p:cNvSpPr>
          <p:nvPr/>
        </p:nvSpPr>
        <p:spPr>
          <a:xfrm>
            <a:off x="949936" y="1606175"/>
            <a:ext cx="7240254" cy="14461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800" dirty="0">
                <a:solidFill>
                  <a:schemeClr val="bg2">
                    <a:lumMod val="60000"/>
                    <a:lumOff val="40000"/>
                  </a:schemeClr>
                </a:solidFill>
              </a:rPr>
              <a:t>Este seminario está orientado a introducir en el tema a los potenciales usuarios/as.</a:t>
            </a:r>
          </a:p>
          <a:p>
            <a:endParaRPr lang="es-ES" sz="1800" dirty="0">
              <a:solidFill>
                <a:schemeClr val="bg2">
                  <a:lumMod val="60000"/>
                  <a:lumOff val="40000"/>
                </a:schemeClr>
              </a:solidFill>
            </a:endParaRPr>
          </a:p>
          <a:p>
            <a:r>
              <a:rPr lang="es-ES" sz="1800" dirty="0">
                <a:solidFill>
                  <a:schemeClr val="bg2">
                    <a:lumMod val="60000"/>
                    <a:lumOff val="40000"/>
                  </a:schemeClr>
                </a:solidFill>
              </a:rPr>
              <a:t>Estos son los objetivos: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956276" y="4626075"/>
            <a:ext cx="49437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268303" y="260002"/>
            <a:ext cx="2381170" cy="523220"/>
          </a:xfrm>
          <a:prstGeom prst="rect">
            <a:avLst/>
          </a:prstGeom>
          <a:noFill/>
        </p:spPr>
        <p:txBody>
          <a:bodyPr wrap="square" rtlCol="0">
            <a:spAutoFit/>
          </a:bodyPr>
          <a:lstStyle/>
          <a:p>
            <a:r>
              <a:rPr lang="es" sz="2800" b="1" dirty="0">
                <a:solidFill>
                  <a:srgbClr val="93C01F"/>
                </a:solidFill>
              </a:rPr>
              <a:t>MERLOT</a:t>
            </a:r>
            <a:endParaRPr lang="es-ES" sz="2800" b="1" dirty="0">
              <a:solidFill>
                <a:srgbClr val="93C01F"/>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4;p68">
            <a:extLst>
              <a:ext uri="{FF2B5EF4-FFF2-40B4-BE49-F238E27FC236}">
                <a16:creationId xmlns:a16="http://schemas.microsoft.com/office/drawing/2014/main" id="{B560A533-E1CC-4810-8285-8E6849222F73}"/>
              </a:ext>
            </a:extLst>
          </p:cNvPr>
          <p:cNvSpPr/>
          <p:nvPr/>
        </p:nvSpPr>
        <p:spPr>
          <a:xfrm>
            <a:off x="2649473" y="5471311"/>
            <a:ext cx="3483190" cy="139748"/>
          </a:xfrm>
          <a:prstGeom prst="rect">
            <a:avLst/>
          </a:prstGeom>
          <a:solidFill>
            <a:schemeClr val="bg1"/>
          </a:solidFill>
          <a:ln>
            <a:solidFill>
              <a:schemeClr val="bg1"/>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 name="Google Shape;325;p66"/>
          <p:cNvSpPr txBox="1"/>
          <p:nvPr/>
        </p:nvSpPr>
        <p:spPr>
          <a:xfrm>
            <a:off x="214988" y="783222"/>
            <a:ext cx="2990125" cy="40011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s-ES" sz="1800" b="1" dirty="0">
                <a:solidFill>
                  <a:schemeClr val="tx1"/>
                </a:solidFill>
              </a:rPr>
              <a:t>https://www.merlot.org/</a:t>
            </a:r>
            <a:endParaRPr sz="1800" b="1" u="sng" dirty="0">
              <a:solidFill>
                <a:schemeClr val="tx1"/>
              </a:solidFill>
            </a:endParaRPr>
          </a:p>
        </p:txBody>
      </p:sp>
      <p:pic>
        <p:nvPicPr>
          <p:cNvPr id="13" name="Imagen 12" descr="Interfaz de usuario gráfica, Aplicación&#10;&#10;Descripción generada automáticamente">
            <a:extLst>
              <a:ext uri="{FF2B5EF4-FFF2-40B4-BE49-F238E27FC236}">
                <a16:creationId xmlns:a16="http://schemas.microsoft.com/office/drawing/2014/main" id="{0C6E2C2E-99F1-4E45-AF95-43634D4064F6}"/>
              </a:ext>
            </a:extLst>
          </p:cNvPr>
          <p:cNvPicPr>
            <a:picLocks noChangeAspect="1"/>
          </p:cNvPicPr>
          <p:nvPr/>
        </p:nvPicPr>
        <p:blipFill>
          <a:blip r:embed="rId3"/>
          <a:stretch>
            <a:fillRect/>
          </a:stretch>
        </p:blipFill>
        <p:spPr>
          <a:xfrm>
            <a:off x="4360548" y="274070"/>
            <a:ext cx="4542554" cy="2702435"/>
          </a:xfrm>
          <a:prstGeom prst="rect">
            <a:avLst/>
          </a:prstGeom>
          <a:ln>
            <a:solidFill>
              <a:srgbClr val="93C01F"/>
            </a:solidFill>
          </a:ln>
        </p:spPr>
        <p:style>
          <a:lnRef idx="2">
            <a:schemeClr val="accent1"/>
          </a:lnRef>
          <a:fillRef idx="1">
            <a:schemeClr val="lt1"/>
          </a:fillRef>
          <a:effectRef idx="0">
            <a:schemeClr val="accent1"/>
          </a:effectRef>
          <a:fontRef idx="minor">
            <a:schemeClr val="dk1"/>
          </a:fontRef>
        </p:style>
      </p:pic>
      <p:sp>
        <p:nvSpPr>
          <p:cNvPr id="2" name="CuadroTexto 1">
            <a:extLst>
              <a:ext uri="{FF2B5EF4-FFF2-40B4-BE49-F238E27FC236}">
                <a16:creationId xmlns:a16="http://schemas.microsoft.com/office/drawing/2014/main" id="{3BA38A6B-4E5B-4A40-81D6-BBC6783B6D25}"/>
              </a:ext>
            </a:extLst>
          </p:cNvPr>
          <p:cNvSpPr txBox="1"/>
          <p:nvPr/>
        </p:nvSpPr>
        <p:spPr>
          <a:xfrm>
            <a:off x="179925" y="1247782"/>
            <a:ext cx="3380711" cy="3139321"/>
          </a:xfrm>
          <a:prstGeom prst="rect">
            <a:avLst/>
          </a:prstGeom>
          <a:noFill/>
        </p:spPr>
        <p:txBody>
          <a:bodyPr wrap="square" rtlCol="0">
            <a:spAutoFit/>
          </a:bodyPr>
          <a:lstStyle/>
          <a:p>
            <a:r>
              <a:rPr lang="es-ES" sz="1800" dirty="0">
                <a:solidFill>
                  <a:schemeClr val="tx1">
                    <a:lumMod val="65000"/>
                    <a:lumOff val="35000"/>
                  </a:schemeClr>
                </a:solidFill>
              </a:rPr>
              <a:t>Ejemplos extraídos de Merlot</a:t>
            </a:r>
          </a:p>
          <a:p>
            <a:endParaRPr lang="es-ES" sz="1800" dirty="0">
              <a:solidFill>
                <a:schemeClr val="tx1">
                  <a:lumMod val="65000"/>
                  <a:lumOff val="35000"/>
                </a:schemeClr>
              </a:solidFill>
            </a:endParaRPr>
          </a:p>
          <a:p>
            <a:r>
              <a:rPr lang="es-ES" sz="1800" dirty="0">
                <a:solidFill>
                  <a:schemeClr val="tx1">
                    <a:lumMod val="65000"/>
                    <a:lumOff val="35000"/>
                  </a:schemeClr>
                </a:solidFill>
              </a:rPr>
              <a:t>Elementos que destaco:</a:t>
            </a:r>
          </a:p>
          <a:p>
            <a:pPr marL="342900" indent="-342900">
              <a:buAutoNum type="arabicPeriod"/>
            </a:pPr>
            <a:r>
              <a:rPr lang="es-ES" sz="1800" dirty="0">
                <a:solidFill>
                  <a:schemeClr val="tx1">
                    <a:lumMod val="65000"/>
                    <a:lumOff val="35000"/>
                  </a:schemeClr>
                </a:solidFill>
              </a:rPr>
              <a:t>Posibilidades de interacción.</a:t>
            </a:r>
          </a:p>
          <a:p>
            <a:pPr marL="342900" indent="-342900">
              <a:buAutoNum type="arabicPeriod"/>
            </a:pPr>
            <a:r>
              <a:rPr lang="es-ES" sz="1800" dirty="0">
                <a:solidFill>
                  <a:schemeClr val="tx1">
                    <a:lumMod val="65000"/>
                    <a:lumOff val="35000"/>
                  </a:schemeClr>
                </a:solidFill>
              </a:rPr>
              <a:t>Descripción del material.</a:t>
            </a:r>
          </a:p>
          <a:p>
            <a:pPr marL="342900" indent="-342900">
              <a:buAutoNum type="arabicPeriod"/>
            </a:pPr>
            <a:r>
              <a:rPr lang="es-ES" sz="1800" dirty="0">
                <a:solidFill>
                  <a:schemeClr val="tx1">
                    <a:lumMod val="65000"/>
                    <a:lumOff val="35000"/>
                  </a:schemeClr>
                </a:solidFill>
              </a:rPr>
              <a:t>Controles</a:t>
            </a:r>
          </a:p>
          <a:p>
            <a:r>
              <a:rPr lang="es-ES" sz="1800" dirty="0">
                <a:solidFill>
                  <a:schemeClr val="tx1">
                    <a:lumMod val="65000"/>
                    <a:lumOff val="35000"/>
                  </a:schemeClr>
                </a:solidFill>
              </a:rPr>
              <a:t>    - </a:t>
            </a:r>
            <a:r>
              <a:rPr lang="es-ES" sz="1600" dirty="0">
                <a:solidFill>
                  <a:schemeClr val="tx1">
                    <a:lumMod val="65000"/>
                    <a:lumOff val="35000"/>
                  </a:schemeClr>
                </a:solidFill>
              </a:rPr>
              <a:t>Revisión por pares.</a:t>
            </a:r>
          </a:p>
          <a:p>
            <a:r>
              <a:rPr lang="es-ES" sz="1600" dirty="0">
                <a:solidFill>
                  <a:schemeClr val="tx1">
                    <a:lumMod val="65000"/>
                    <a:lumOff val="35000"/>
                  </a:schemeClr>
                </a:solidFill>
              </a:rPr>
              <a:t>    - Valoración usuarios.</a:t>
            </a:r>
          </a:p>
          <a:p>
            <a:r>
              <a:rPr lang="es-ES" sz="1600" dirty="0">
                <a:solidFill>
                  <a:schemeClr val="tx1">
                    <a:lumMod val="65000"/>
                    <a:lumOff val="35000"/>
                  </a:schemeClr>
                </a:solidFill>
              </a:rPr>
              <a:t>    - Estadísticas.</a:t>
            </a:r>
          </a:p>
          <a:p>
            <a:r>
              <a:rPr lang="es-ES" sz="1800" dirty="0">
                <a:solidFill>
                  <a:schemeClr val="tx1">
                    <a:lumMod val="65000"/>
                    <a:lumOff val="35000"/>
                  </a:schemeClr>
                </a:solidFill>
              </a:rPr>
              <a:t>       </a:t>
            </a: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2153" y="3046038"/>
            <a:ext cx="6129337" cy="3535024"/>
          </a:xfrm>
          <a:prstGeom prst="rect">
            <a:avLst/>
          </a:prstGeom>
          <a:ln>
            <a:solidFill>
              <a:srgbClr val="93C01F"/>
            </a:solidFill>
          </a:ln>
        </p:spPr>
        <p:style>
          <a:lnRef idx="2">
            <a:schemeClr val="accent1"/>
          </a:lnRef>
          <a:fillRef idx="1">
            <a:schemeClr val="lt1"/>
          </a:fillRef>
          <a:effectRef idx="0">
            <a:schemeClr val="accent1"/>
          </a:effectRef>
          <a:fontRef idx="minor">
            <a:schemeClr val="dk1"/>
          </a:fontRef>
        </p:style>
      </p:pic>
      <p:sp>
        <p:nvSpPr>
          <p:cNvPr id="14" name="Google Shape;1223;p93"/>
          <p:cNvSpPr/>
          <p:nvPr/>
        </p:nvSpPr>
        <p:spPr>
          <a:xfrm flipH="1">
            <a:off x="3840907" y="2140952"/>
            <a:ext cx="405353" cy="575524"/>
          </a:xfrm>
          <a:custGeom>
            <a:avLst/>
            <a:gdLst/>
            <a:ahLst/>
            <a:cxnLst/>
            <a:rect l="l" t="t" r="r" b="b"/>
            <a:pathLst>
              <a:path w="8815" h="15294" extrusionOk="0">
                <a:moveTo>
                  <a:pt x="0" y="1"/>
                </a:moveTo>
                <a:lnTo>
                  <a:pt x="0" y="1"/>
                </a:lnTo>
                <a:cubicBezTo>
                  <a:pt x="367" y="391"/>
                  <a:pt x="700" y="804"/>
                  <a:pt x="1010" y="1252"/>
                </a:cubicBezTo>
                <a:cubicBezTo>
                  <a:pt x="1308" y="1677"/>
                  <a:pt x="1561" y="2124"/>
                  <a:pt x="1779" y="2595"/>
                </a:cubicBezTo>
                <a:cubicBezTo>
                  <a:pt x="2192" y="3513"/>
                  <a:pt x="2433" y="4500"/>
                  <a:pt x="2502" y="5498"/>
                </a:cubicBezTo>
                <a:cubicBezTo>
                  <a:pt x="2548" y="6003"/>
                  <a:pt x="2559" y="6520"/>
                  <a:pt x="2582" y="7059"/>
                </a:cubicBezTo>
                <a:cubicBezTo>
                  <a:pt x="2594" y="7633"/>
                  <a:pt x="2640" y="8207"/>
                  <a:pt x="2720" y="8781"/>
                </a:cubicBezTo>
                <a:cubicBezTo>
                  <a:pt x="2812" y="9424"/>
                  <a:pt x="2973" y="10055"/>
                  <a:pt x="3214" y="10663"/>
                </a:cubicBezTo>
                <a:cubicBezTo>
                  <a:pt x="3351" y="10985"/>
                  <a:pt x="3501" y="11306"/>
                  <a:pt x="3684" y="11616"/>
                </a:cubicBezTo>
                <a:cubicBezTo>
                  <a:pt x="3087" y="11960"/>
                  <a:pt x="2548" y="12293"/>
                  <a:pt x="2548" y="12293"/>
                </a:cubicBezTo>
                <a:cubicBezTo>
                  <a:pt x="2683" y="12428"/>
                  <a:pt x="8290" y="15293"/>
                  <a:pt x="8660" y="15293"/>
                </a:cubicBezTo>
                <a:cubicBezTo>
                  <a:pt x="8668" y="15293"/>
                  <a:pt x="8674" y="15292"/>
                  <a:pt x="8677" y="15289"/>
                </a:cubicBezTo>
                <a:cubicBezTo>
                  <a:pt x="8815" y="15162"/>
                  <a:pt x="6909" y="9206"/>
                  <a:pt x="6772" y="8540"/>
                </a:cubicBezTo>
                <a:cubicBezTo>
                  <a:pt x="6737" y="8678"/>
                  <a:pt x="6508" y="9056"/>
                  <a:pt x="6232" y="9447"/>
                </a:cubicBezTo>
                <a:cubicBezTo>
                  <a:pt x="6152" y="9366"/>
                  <a:pt x="6060" y="9274"/>
                  <a:pt x="5980" y="9160"/>
                </a:cubicBezTo>
                <a:cubicBezTo>
                  <a:pt x="5716" y="8827"/>
                  <a:pt x="5486" y="8460"/>
                  <a:pt x="5314" y="8069"/>
                </a:cubicBezTo>
                <a:cubicBezTo>
                  <a:pt x="4924" y="7220"/>
                  <a:pt x="4660" y="6153"/>
                  <a:pt x="4247" y="5085"/>
                </a:cubicBezTo>
                <a:cubicBezTo>
                  <a:pt x="3868" y="3995"/>
                  <a:pt x="3283" y="2985"/>
                  <a:pt x="2537" y="2101"/>
                </a:cubicBezTo>
                <a:cubicBezTo>
                  <a:pt x="2169" y="1688"/>
                  <a:pt x="1768" y="1298"/>
                  <a:pt x="1331" y="942"/>
                </a:cubicBezTo>
                <a:cubicBezTo>
                  <a:pt x="907" y="598"/>
                  <a:pt x="471" y="288"/>
                  <a:pt x="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055;p93"/>
          <p:cNvSpPr/>
          <p:nvPr/>
        </p:nvSpPr>
        <p:spPr>
          <a:xfrm>
            <a:off x="2473739" y="5896032"/>
            <a:ext cx="560555" cy="200028"/>
          </a:xfrm>
          <a:custGeom>
            <a:avLst/>
            <a:gdLst/>
            <a:ahLst/>
            <a:cxnLst/>
            <a:rect l="l" t="t" r="r" b="b"/>
            <a:pathLst>
              <a:path w="2655" h="2677" extrusionOk="0">
                <a:moveTo>
                  <a:pt x="1320" y="0"/>
                </a:moveTo>
                <a:lnTo>
                  <a:pt x="1320" y="751"/>
                </a:lnTo>
                <a:lnTo>
                  <a:pt x="0" y="751"/>
                </a:lnTo>
                <a:lnTo>
                  <a:pt x="0" y="1926"/>
                </a:lnTo>
                <a:lnTo>
                  <a:pt x="1320" y="1926"/>
                </a:lnTo>
                <a:lnTo>
                  <a:pt x="1320" y="2676"/>
                </a:lnTo>
                <a:lnTo>
                  <a:pt x="2654" y="1335"/>
                </a:lnTo>
                <a:lnTo>
                  <a:pt x="1320" y="0"/>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055;p93"/>
          <p:cNvSpPr/>
          <p:nvPr/>
        </p:nvSpPr>
        <p:spPr>
          <a:xfrm>
            <a:off x="3147848" y="4633197"/>
            <a:ext cx="560555" cy="200028"/>
          </a:xfrm>
          <a:custGeom>
            <a:avLst/>
            <a:gdLst/>
            <a:ahLst/>
            <a:cxnLst/>
            <a:rect l="l" t="t" r="r" b="b"/>
            <a:pathLst>
              <a:path w="2655" h="2677" extrusionOk="0">
                <a:moveTo>
                  <a:pt x="1320" y="0"/>
                </a:moveTo>
                <a:lnTo>
                  <a:pt x="1320" y="751"/>
                </a:lnTo>
                <a:lnTo>
                  <a:pt x="0" y="751"/>
                </a:lnTo>
                <a:lnTo>
                  <a:pt x="0" y="1926"/>
                </a:lnTo>
                <a:lnTo>
                  <a:pt x="1320" y="1926"/>
                </a:lnTo>
                <a:lnTo>
                  <a:pt x="1320" y="2676"/>
                </a:lnTo>
                <a:lnTo>
                  <a:pt x="2654" y="1335"/>
                </a:lnTo>
                <a:lnTo>
                  <a:pt x="1320" y="0"/>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55;p93"/>
          <p:cNvSpPr/>
          <p:nvPr/>
        </p:nvSpPr>
        <p:spPr>
          <a:xfrm rot="7768611">
            <a:off x="8159315" y="3191984"/>
            <a:ext cx="560555" cy="200028"/>
          </a:xfrm>
          <a:custGeom>
            <a:avLst/>
            <a:gdLst/>
            <a:ahLst/>
            <a:cxnLst/>
            <a:rect l="l" t="t" r="r" b="b"/>
            <a:pathLst>
              <a:path w="2655" h="2677" extrusionOk="0">
                <a:moveTo>
                  <a:pt x="1320" y="0"/>
                </a:moveTo>
                <a:lnTo>
                  <a:pt x="1320" y="751"/>
                </a:lnTo>
                <a:lnTo>
                  <a:pt x="0" y="751"/>
                </a:lnTo>
                <a:lnTo>
                  <a:pt x="0" y="1926"/>
                </a:lnTo>
                <a:lnTo>
                  <a:pt x="1320" y="1926"/>
                </a:lnTo>
                <a:lnTo>
                  <a:pt x="1320" y="2676"/>
                </a:lnTo>
                <a:lnTo>
                  <a:pt x="2654" y="1335"/>
                </a:lnTo>
                <a:lnTo>
                  <a:pt x="1320" y="0"/>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72927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8"/>
          <p:cNvSpPr/>
          <p:nvPr/>
        </p:nvSpPr>
        <p:spPr>
          <a:xfrm>
            <a:off x="348894" y="1083212"/>
            <a:ext cx="3932078" cy="523359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8"/>
          <p:cNvSpPr txBox="1">
            <a:spLocks noGrp="1"/>
          </p:cNvSpPr>
          <p:nvPr>
            <p:ph type="title"/>
          </p:nvPr>
        </p:nvSpPr>
        <p:spPr>
          <a:xfrm>
            <a:off x="348894" y="374560"/>
            <a:ext cx="8446214" cy="4868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sz="3200" dirty="0"/>
              <a:t>OpenCourseWare OCW</a:t>
            </a:r>
            <a:endParaRPr sz="3200" dirty="0">
              <a:solidFill>
                <a:srgbClr val="434343"/>
              </a:solidFill>
            </a:endParaRPr>
          </a:p>
        </p:txBody>
      </p:sp>
      <p:sp>
        <p:nvSpPr>
          <p:cNvPr id="42" name="Google Shape;344;p68">
            <a:extLst>
              <a:ext uri="{FF2B5EF4-FFF2-40B4-BE49-F238E27FC236}">
                <a16:creationId xmlns:a16="http://schemas.microsoft.com/office/drawing/2014/main" id="{9727DFBD-E611-449D-9E46-B2F21534C466}"/>
              </a:ext>
            </a:extLst>
          </p:cNvPr>
          <p:cNvSpPr/>
          <p:nvPr/>
        </p:nvSpPr>
        <p:spPr>
          <a:xfrm>
            <a:off x="4403188" y="1083212"/>
            <a:ext cx="4391918" cy="523359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CuadroTexto 9">
            <a:extLst>
              <a:ext uri="{FF2B5EF4-FFF2-40B4-BE49-F238E27FC236}">
                <a16:creationId xmlns:a16="http://schemas.microsoft.com/office/drawing/2014/main" id="{AEE47657-10A5-41B1-BF68-5845065582DE}"/>
              </a:ext>
            </a:extLst>
          </p:cNvPr>
          <p:cNvSpPr txBox="1"/>
          <p:nvPr/>
        </p:nvSpPr>
        <p:spPr>
          <a:xfrm>
            <a:off x="566050" y="1276849"/>
            <a:ext cx="3497766" cy="4770537"/>
          </a:xfrm>
          <a:prstGeom prst="rect">
            <a:avLst/>
          </a:prstGeom>
          <a:noFill/>
        </p:spPr>
        <p:txBody>
          <a:bodyPr wrap="square">
            <a:spAutoFit/>
          </a:bodyPr>
          <a:lstStyle/>
          <a:p>
            <a:r>
              <a:rPr lang="es-ES" sz="1600" i="0" dirty="0">
                <a:solidFill>
                  <a:schemeClr val="bg1">
                    <a:lumMod val="50000"/>
                  </a:schemeClr>
                </a:solidFill>
                <a:effectLst/>
                <a:latin typeface="+mn-lt"/>
              </a:rPr>
              <a:t>Un OCW es un repositorio digital donde se publican </a:t>
            </a:r>
            <a:r>
              <a:rPr lang="es-ES" sz="1600" i="0" dirty="0">
                <a:solidFill>
                  <a:schemeClr val="tx1"/>
                </a:solidFill>
                <a:effectLst/>
                <a:latin typeface="+mn-lt"/>
              </a:rPr>
              <a:t>materiales docentes </a:t>
            </a:r>
            <a:r>
              <a:rPr lang="es-ES" sz="1600" i="0" dirty="0">
                <a:solidFill>
                  <a:schemeClr val="bg1">
                    <a:lumMod val="50000"/>
                  </a:schemeClr>
                </a:solidFill>
                <a:effectLst/>
                <a:latin typeface="+mn-lt"/>
              </a:rPr>
              <a:t>creados por profesores para la enseñanza superior. Estos materiales cubren un conjunto de recursos (contenido temático, programa del curso, recurso para la evaluación, etc.) utilizados en el proceso de enseñanza-aprendizaje.</a:t>
            </a:r>
          </a:p>
          <a:p>
            <a:r>
              <a:rPr lang="es-ES" sz="1600" i="0" dirty="0">
                <a:solidFill>
                  <a:schemeClr val="bg1">
                    <a:lumMod val="50000"/>
                  </a:schemeClr>
                </a:solidFill>
                <a:effectLst/>
                <a:latin typeface="+mn-lt"/>
              </a:rPr>
              <a:t>Los materiales se ofrecen</a:t>
            </a:r>
            <a:r>
              <a:rPr lang="es-ES" sz="1600" i="0" dirty="0">
                <a:solidFill>
                  <a:schemeClr val="tx1"/>
                </a:solidFill>
                <a:effectLst/>
                <a:latin typeface="+mn-lt"/>
              </a:rPr>
              <a:t> libremente y son accesibles universalmente </a:t>
            </a:r>
            <a:r>
              <a:rPr lang="es-ES" sz="1600" i="0" dirty="0">
                <a:solidFill>
                  <a:schemeClr val="bg1">
                    <a:lumMod val="50000"/>
                  </a:schemeClr>
                </a:solidFill>
                <a:effectLst/>
                <a:latin typeface="+mn-lt"/>
              </a:rPr>
              <a:t>en la red, no se encuentra limitada su difusión por cuestiones relativas a la propiedad intelectual, se permite el uso, la reutilización, la adaptación y la distribución por otros, con ciertas restricciones, dependiendo de la licencia abierta que se utilice</a:t>
            </a:r>
            <a:r>
              <a:rPr lang="es-ES" sz="1600" i="0" dirty="0">
                <a:solidFill>
                  <a:srgbClr val="000000"/>
                </a:solidFill>
                <a:effectLst/>
                <a:latin typeface="+mn-lt"/>
              </a:rPr>
              <a:t>.</a:t>
            </a:r>
            <a:endParaRPr lang="es-ES" sz="1600" dirty="0">
              <a:latin typeface="+mn-lt"/>
            </a:endParaRPr>
          </a:p>
        </p:txBody>
      </p:sp>
      <p:sp>
        <p:nvSpPr>
          <p:cNvPr id="13" name="CuadroTexto 12">
            <a:extLst>
              <a:ext uri="{FF2B5EF4-FFF2-40B4-BE49-F238E27FC236}">
                <a16:creationId xmlns:a16="http://schemas.microsoft.com/office/drawing/2014/main" id="{E3FB5152-94E4-4752-8167-14B0D39BEB51}"/>
              </a:ext>
            </a:extLst>
          </p:cNvPr>
          <p:cNvSpPr txBox="1"/>
          <p:nvPr/>
        </p:nvSpPr>
        <p:spPr>
          <a:xfrm>
            <a:off x="4642336" y="1276849"/>
            <a:ext cx="3886200" cy="4770537"/>
          </a:xfrm>
          <a:prstGeom prst="rect">
            <a:avLst/>
          </a:prstGeom>
          <a:noFill/>
        </p:spPr>
        <p:txBody>
          <a:bodyPr wrap="square">
            <a:spAutoFit/>
          </a:bodyPr>
          <a:lstStyle/>
          <a:p>
            <a:r>
              <a:rPr lang="es-ES" sz="1600" i="0" dirty="0">
                <a:solidFill>
                  <a:schemeClr val="bg1">
                    <a:lumMod val="50000"/>
                  </a:schemeClr>
                </a:solidFill>
                <a:effectLst/>
                <a:latin typeface="+mn-lt"/>
              </a:rPr>
              <a:t>Tuvo sus orígenes en el Instituto de Tecnología de Massachusetts (</a:t>
            </a:r>
            <a:r>
              <a:rPr lang="es-ES" sz="1600" i="0" u="none" strike="noStrike" dirty="0">
                <a:solidFill>
                  <a:schemeClr val="bg1">
                    <a:lumMod val="50000"/>
                  </a:schemeClr>
                </a:solidFill>
                <a:effectLst/>
                <a:latin typeface="+mn-lt"/>
              </a:rPr>
              <a:t>MIT</a:t>
            </a:r>
            <a:r>
              <a:rPr lang="es-ES" sz="1600" i="0" dirty="0">
                <a:solidFill>
                  <a:schemeClr val="bg1">
                    <a:lumMod val="50000"/>
                  </a:schemeClr>
                </a:solidFill>
                <a:effectLst/>
                <a:latin typeface="+mn-lt"/>
              </a:rPr>
              <a:t>) en el 2000 y paulatinamente fueron surgiendo los primeros OCW en las primeras instituciones. </a:t>
            </a:r>
            <a:r>
              <a:rPr lang="es-ES" sz="1600" b="0" i="0" dirty="0">
                <a:solidFill>
                  <a:schemeClr val="bg1">
                    <a:lumMod val="50000"/>
                  </a:schemeClr>
                </a:solidFill>
                <a:effectLst/>
                <a:latin typeface="+mn-lt"/>
              </a:rPr>
              <a:t>En el año 2005 se oficializó una organización independiente del MIT, denominada OCWC (Open </a:t>
            </a:r>
            <a:r>
              <a:rPr lang="es-ES" sz="1600" b="0" i="0" dirty="0" err="1">
                <a:solidFill>
                  <a:schemeClr val="bg1">
                    <a:lumMod val="50000"/>
                  </a:schemeClr>
                </a:solidFill>
                <a:effectLst/>
                <a:latin typeface="+mn-lt"/>
              </a:rPr>
              <a:t>Course</a:t>
            </a:r>
            <a:r>
              <a:rPr lang="es-ES" sz="1600" b="0" i="0" dirty="0">
                <a:solidFill>
                  <a:schemeClr val="bg1">
                    <a:lumMod val="50000"/>
                  </a:schemeClr>
                </a:solidFill>
                <a:effectLst/>
                <a:latin typeface="+mn-lt"/>
              </a:rPr>
              <a:t> </a:t>
            </a:r>
            <a:r>
              <a:rPr lang="es-ES" sz="1600" b="0" i="0" dirty="0" err="1">
                <a:solidFill>
                  <a:schemeClr val="bg1">
                    <a:lumMod val="50000"/>
                  </a:schemeClr>
                </a:solidFill>
                <a:effectLst/>
                <a:latin typeface="+mn-lt"/>
              </a:rPr>
              <a:t>Ware</a:t>
            </a:r>
            <a:r>
              <a:rPr lang="es-ES" sz="1600" b="0" i="0" dirty="0">
                <a:solidFill>
                  <a:schemeClr val="bg1">
                    <a:lumMod val="50000"/>
                  </a:schemeClr>
                </a:solidFill>
                <a:effectLst/>
                <a:latin typeface="+mn-lt"/>
              </a:rPr>
              <a:t> </a:t>
            </a:r>
            <a:r>
              <a:rPr lang="es-ES" sz="1600" b="0" i="0" dirty="0" err="1">
                <a:solidFill>
                  <a:schemeClr val="bg1">
                    <a:lumMod val="50000"/>
                  </a:schemeClr>
                </a:solidFill>
                <a:effectLst/>
                <a:latin typeface="+mn-lt"/>
              </a:rPr>
              <a:t>Consortium</a:t>
            </a:r>
            <a:r>
              <a:rPr lang="es-ES" sz="1600" b="0" i="0" dirty="0">
                <a:solidFill>
                  <a:schemeClr val="bg1">
                    <a:lumMod val="50000"/>
                  </a:schemeClr>
                </a:solidFill>
                <a:effectLst/>
                <a:latin typeface="+mn-lt"/>
              </a:rPr>
              <a:t>, actual </a:t>
            </a:r>
            <a:r>
              <a:rPr lang="es-ES" sz="1600" b="0" i="0" dirty="0">
                <a:solidFill>
                  <a:schemeClr val="tx1"/>
                </a:solidFill>
                <a:effectLst/>
                <a:latin typeface="+mn-lt"/>
              </a:rPr>
              <a:t>Open </a:t>
            </a:r>
            <a:r>
              <a:rPr lang="es-ES" sz="1600" b="0" i="0" dirty="0" err="1">
                <a:solidFill>
                  <a:schemeClr val="tx1"/>
                </a:solidFill>
                <a:effectLst/>
                <a:latin typeface="+mn-lt"/>
              </a:rPr>
              <a:t>Education</a:t>
            </a:r>
            <a:r>
              <a:rPr lang="es-ES" sz="1600" b="0" i="0" dirty="0">
                <a:solidFill>
                  <a:schemeClr val="tx1"/>
                </a:solidFill>
                <a:effectLst/>
                <a:latin typeface="+mn-lt"/>
              </a:rPr>
              <a:t> </a:t>
            </a:r>
            <a:r>
              <a:rPr lang="es-ES" sz="1600" b="0" i="0" dirty="0" err="1">
                <a:solidFill>
                  <a:schemeClr val="tx1"/>
                </a:solidFill>
                <a:effectLst/>
                <a:latin typeface="+mn-lt"/>
              </a:rPr>
              <a:t>Consortium</a:t>
            </a:r>
            <a:r>
              <a:rPr lang="es-ES" sz="1600" b="0" i="0" dirty="0">
                <a:solidFill>
                  <a:schemeClr val="bg1">
                    <a:lumMod val="50000"/>
                  </a:schemeClr>
                </a:solidFill>
                <a:effectLst/>
                <a:latin typeface="+mn-lt"/>
              </a:rPr>
              <a:t> </a:t>
            </a:r>
            <a:r>
              <a:rPr lang="es-ES" sz="1600" b="0" i="0" dirty="0">
                <a:solidFill>
                  <a:srgbClr val="93C01F"/>
                </a:solidFill>
                <a:effectLst/>
                <a:latin typeface="+mn-lt"/>
                <a:hlinkClick r:id="rId3">
                  <a:extLst>
                    <a:ext uri="{A12FA001-AC4F-418D-AE19-62706E023703}">
                      <ahyp:hlinkClr xmlns:ahyp="http://schemas.microsoft.com/office/drawing/2018/hyperlinkcolor" val="tx"/>
                    </a:ext>
                  </a:extLst>
                </a:hlinkClick>
              </a:rPr>
              <a:t>www.oeconsortium.org/</a:t>
            </a:r>
            <a:r>
              <a:rPr lang="es-ES" sz="1600" b="0" i="0" dirty="0">
                <a:solidFill>
                  <a:srgbClr val="93C01F"/>
                </a:solidFill>
                <a:effectLst/>
                <a:latin typeface="+mn-lt"/>
              </a:rPr>
              <a:t>) </a:t>
            </a:r>
            <a:r>
              <a:rPr lang="es-ES" sz="1600" b="0" i="0" dirty="0">
                <a:solidFill>
                  <a:schemeClr val="bg1">
                    <a:lumMod val="50000"/>
                  </a:schemeClr>
                </a:solidFill>
                <a:effectLst/>
                <a:latin typeface="+mn-lt"/>
              </a:rPr>
              <a:t>con el objetivo de coordinar y regular todo lo relacionado con la publicación de materiales en abierto. En la actualidad, el Consorcio también se ocupa de difundir y respaldar los proyectos OCW emergentes, fomentando el uso de Recursos Educativos en Abierto (OER). A nivel europeo existe un Consorcio OWC (</a:t>
            </a:r>
            <a:r>
              <a:rPr lang="es-ES" sz="1600" b="0" i="0" dirty="0">
                <a:solidFill>
                  <a:srgbClr val="93C01F"/>
                </a:solidFill>
                <a:effectLst/>
                <a:latin typeface="+mn-lt"/>
              </a:rPr>
              <a:t>http://opencourseware.eu/)</a:t>
            </a:r>
            <a:endParaRPr lang="es-ES" sz="1600" dirty="0">
              <a:solidFill>
                <a:srgbClr val="93C01F"/>
              </a:solidFill>
              <a:latin typeface="+mn-lt"/>
            </a:endParaRPr>
          </a:p>
        </p:txBody>
      </p:sp>
    </p:spTree>
    <p:extLst>
      <p:ext uri="{BB962C8B-B14F-4D97-AF65-F5344CB8AC3E}">
        <p14:creationId xmlns:p14="http://schemas.microsoft.com/office/powerpoint/2010/main" val="2587705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956276" y="4626075"/>
            <a:ext cx="49437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268303" y="285195"/>
            <a:ext cx="8695772" cy="523220"/>
          </a:xfrm>
          <a:prstGeom prst="rect">
            <a:avLst/>
          </a:prstGeom>
          <a:noFill/>
        </p:spPr>
        <p:txBody>
          <a:bodyPr wrap="square" rtlCol="0">
            <a:spAutoFit/>
          </a:bodyPr>
          <a:lstStyle/>
          <a:p>
            <a:pPr algn="ctr"/>
            <a:r>
              <a:rPr lang="es" sz="2800" b="1" dirty="0">
                <a:solidFill>
                  <a:srgbClr val="93C01F"/>
                </a:solidFill>
              </a:rPr>
              <a:t>OCW – Algunos ejemplos</a:t>
            </a:r>
            <a:endParaRPr lang="es-ES" sz="2800" b="1" dirty="0">
              <a:solidFill>
                <a:srgbClr val="93C01F"/>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4;p68">
            <a:extLst>
              <a:ext uri="{FF2B5EF4-FFF2-40B4-BE49-F238E27FC236}">
                <a16:creationId xmlns:a16="http://schemas.microsoft.com/office/drawing/2014/main" id="{B560A533-E1CC-4810-8285-8E6849222F73}"/>
              </a:ext>
            </a:extLst>
          </p:cNvPr>
          <p:cNvSpPr/>
          <p:nvPr/>
        </p:nvSpPr>
        <p:spPr>
          <a:xfrm>
            <a:off x="2649473" y="5471311"/>
            <a:ext cx="3483190" cy="139748"/>
          </a:xfrm>
          <a:prstGeom prst="rect">
            <a:avLst/>
          </a:prstGeom>
          <a:solidFill>
            <a:schemeClr val="bg1"/>
          </a:solidFill>
          <a:ln>
            <a:solidFill>
              <a:schemeClr val="bg1"/>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CuadroTexto 1">
            <a:extLst>
              <a:ext uri="{FF2B5EF4-FFF2-40B4-BE49-F238E27FC236}">
                <a16:creationId xmlns:a16="http://schemas.microsoft.com/office/drawing/2014/main" id="{3BA38A6B-4E5B-4A40-81D6-BBC6783B6D25}"/>
              </a:ext>
            </a:extLst>
          </p:cNvPr>
          <p:cNvSpPr txBox="1"/>
          <p:nvPr/>
        </p:nvSpPr>
        <p:spPr>
          <a:xfrm>
            <a:off x="268303" y="741336"/>
            <a:ext cx="8566208" cy="1477328"/>
          </a:xfrm>
          <a:prstGeom prst="rect">
            <a:avLst/>
          </a:prstGeom>
          <a:noFill/>
        </p:spPr>
        <p:txBody>
          <a:bodyPr wrap="square" rtlCol="0">
            <a:spAutoFit/>
          </a:bodyPr>
          <a:lstStyle/>
          <a:p>
            <a:r>
              <a:rPr lang="es-ES" sz="1800" b="1" dirty="0">
                <a:solidFill>
                  <a:schemeClr val="tx1">
                    <a:lumMod val="75000"/>
                    <a:lumOff val="25000"/>
                  </a:schemeClr>
                </a:solidFill>
              </a:rPr>
              <a:t>Ejemplos: </a:t>
            </a:r>
          </a:p>
          <a:p>
            <a:r>
              <a:rPr lang="es-ES" sz="1800" dirty="0">
                <a:solidFill>
                  <a:schemeClr val="tx1">
                    <a:lumMod val="75000"/>
                    <a:lumOff val="25000"/>
                  </a:schemeClr>
                </a:solidFill>
              </a:rPr>
              <a:t>UNED </a:t>
            </a:r>
          </a:p>
          <a:p>
            <a:r>
              <a:rPr lang="es-ES" sz="1800" dirty="0">
                <a:solidFill>
                  <a:schemeClr val="tx1">
                    <a:lumMod val="75000"/>
                    <a:lumOff val="25000"/>
                  </a:schemeClr>
                </a:solidFill>
              </a:rPr>
              <a:t>[ </a:t>
            </a:r>
            <a:r>
              <a:rPr lang="es-ES" sz="1800" dirty="0">
                <a:solidFill>
                  <a:schemeClr val="accent1">
                    <a:lumMod val="75000"/>
                  </a:schemeClr>
                </a:solidFill>
                <a:hlinkClick r:id="rId3">
                  <a:extLst>
                    <a:ext uri="{A12FA001-AC4F-418D-AE19-62706E023703}">
                      <ahyp:hlinkClr xmlns:ahyp="http://schemas.microsoft.com/office/drawing/2018/hyperlinkcolor" val="tx"/>
                    </a:ext>
                  </a:extLst>
                </a:hlinkClick>
              </a:rPr>
              <a:t>http://ocw.innova.uned.es</a:t>
            </a:r>
            <a:r>
              <a:rPr lang="es-ES" sz="1800" dirty="0">
                <a:solidFill>
                  <a:schemeClr val="accent1">
                    <a:lumMod val="75000"/>
                  </a:schemeClr>
                </a:solidFill>
              </a:rPr>
              <a:t> </a:t>
            </a:r>
            <a:r>
              <a:rPr lang="es-ES" sz="1800" dirty="0">
                <a:solidFill>
                  <a:schemeClr val="tx1">
                    <a:lumMod val="75000"/>
                    <a:lumOff val="25000"/>
                  </a:schemeClr>
                </a:solidFill>
              </a:rPr>
              <a:t>] / </a:t>
            </a:r>
          </a:p>
          <a:p>
            <a:r>
              <a:rPr lang="es-ES" sz="1800" dirty="0">
                <a:solidFill>
                  <a:schemeClr val="tx1">
                    <a:lumMod val="75000"/>
                    <a:lumOff val="25000"/>
                  </a:schemeClr>
                </a:solidFill>
              </a:rPr>
              <a:t>Univ. Cantabria </a:t>
            </a:r>
          </a:p>
          <a:p>
            <a:r>
              <a:rPr lang="es-ES" sz="1800" dirty="0">
                <a:solidFill>
                  <a:schemeClr val="tx1">
                    <a:lumMod val="75000"/>
                    <a:lumOff val="25000"/>
                  </a:schemeClr>
                </a:solidFill>
              </a:rPr>
              <a:t>[</a:t>
            </a:r>
            <a:r>
              <a:rPr lang="es-ES" sz="1800" u="sng" dirty="0">
                <a:solidFill>
                  <a:srgbClr val="93C01F"/>
                </a:solidFill>
              </a:rPr>
              <a:t>https://ocw.unican.es </a:t>
            </a:r>
            <a:r>
              <a:rPr lang="es-ES" sz="1800" dirty="0">
                <a:solidFill>
                  <a:schemeClr val="tx1">
                    <a:lumMod val="75000"/>
                    <a:lumOff val="25000"/>
                  </a:schemeClr>
                </a:solidFill>
              </a:rPr>
              <a:t>]</a:t>
            </a:r>
          </a:p>
        </p:txBody>
      </p:sp>
      <p:pic>
        <p:nvPicPr>
          <p:cNvPr id="15" name="Imagen 14" descr="Interfaz de usuario gráfica&#10;&#10;Descripción generada automáticamente">
            <a:extLst>
              <a:ext uri="{FF2B5EF4-FFF2-40B4-BE49-F238E27FC236}">
                <a16:creationId xmlns:a16="http://schemas.microsoft.com/office/drawing/2014/main" id="{0847DA6E-5424-4CB1-AC73-6A73A88760E9}"/>
              </a:ext>
            </a:extLst>
          </p:cNvPr>
          <p:cNvPicPr>
            <a:picLocks noChangeAspect="1"/>
          </p:cNvPicPr>
          <p:nvPr/>
        </p:nvPicPr>
        <p:blipFill>
          <a:blip r:embed="rId4"/>
          <a:stretch>
            <a:fillRect/>
          </a:stretch>
        </p:blipFill>
        <p:spPr>
          <a:xfrm>
            <a:off x="268303" y="2410900"/>
            <a:ext cx="7419048" cy="4161905"/>
          </a:xfrm>
          <a:prstGeom prst="rect">
            <a:avLst/>
          </a:prstGeom>
          <a:ln>
            <a:noFill/>
          </a:ln>
        </p:spPr>
        <p:style>
          <a:lnRef idx="2">
            <a:schemeClr val="accent1"/>
          </a:lnRef>
          <a:fillRef idx="1">
            <a:schemeClr val="lt1"/>
          </a:fillRef>
          <a:effectRef idx="0">
            <a:schemeClr val="accent1"/>
          </a:effectRef>
          <a:fontRef idx="minor">
            <a:schemeClr val="dk1"/>
          </a:fontRef>
        </p:style>
      </p:pic>
      <p:pic>
        <p:nvPicPr>
          <p:cNvPr id="17" name="Imagen 16">
            <a:extLst>
              <a:ext uri="{FF2B5EF4-FFF2-40B4-BE49-F238E27FC236}">
                <a16:creationId xmlns:a16="http://schemas.microsoft.com/office/drawing/2014/main" id="{785C0AB4-F3E5-4253-BAEB-E6E2AE4CEE8E}"/>
              </a:ext>
            </a:extLst>
          </p:cNvPr>
          <p:cNvPicPr>
            <a:picLocks noChangeAspect="1"/>
          </p:cNvPicPr>
          <p:nvPr/>
        </p:nvPicPr>
        <p:blipFill>
          <a:blip r:embed="rId5"/>
          <a:stretch>
            <a:fillRect/>
          </a:stretch>
        </p:blipFill>
        <p:spPr>
          <a:xfrm rot="19359747">
            <a:off x="4492212" y="4608142"/>
            <a:ext cx="4950483" cy="516308"/>
          </a:xfrm>
          <a:prstGeom prst="rect">
            <a:avLst/>
          </a:prstGeom>
        </p:spPr>
        <p:style>
          <a:lnRef idx="2">
            <a:schemeClr val="accent2"/>
          </a:lnRef>
          <a:fillRef idx="1">
            <a:schemeClr val="lt1"/>
          </a:fillRef>
          <a:effectRef idx="0">
            <a:schemeClr val="accent2"/>
          </a:effectRef>
          <a:fontRef idx="minor">
            <a:schemeClr val="dk1"/>
          </a:fontRef>
        </p:style>
      </p:pic>
      <p:pic>
        <p:nvPicPr>
          <p:cNvPr id="19" name="Imagen 18" descr="Interfaz de usuario gráfica, Aplicación&#10;&#10;Descripción generada automáticamente">
            <a:extLst>
              <a:ext uri="{FF2B5EF4-FFF2-40B4-BE49-F238E27FC236}">
                <a16:creationId xmlns:a16="http://schemas.microsoft.com/office/drawing/2014/main" id="{83396738-6B80-4ABD-9337-EEF988715B38}"/>
              </a:ext>
            </a:extLst>
          </p:cNvPr>
          <p:cNvPicPr>
            <a:picLocks noChangeAspect="1"/>
          </p:cNvPicPr>
          <p:nvPr/>
        </p:nvPicPr>
        <p:blipFill>
          <a:blip r:embed="rId6"/>
          <a:stretch>
            <a:fillRect/>
          </a:stretch>
        </p:blipFill>
        <p:spPr>
          <a:xfrm>
            <a:off x="3835847" y="900273"/>
            <a:ext cx="5090103" cy="1716009"/>
          </a:xfrm>
          <a:prstGeom prst="rect">
            <a:avLst/>
          </a:prstGeom>
          <a:ln>
            <a:noFill/>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080596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956276" y="4626075"/>
            <a:ext cx="49437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279197" y="233058"/>
            <a:ext cx="8684878" cy="523220"/>
          </a:xfrm>
          <a:prstGeom prst="rect">
            <a:avLst/>
          </a:prstGeom>
          <a:noFill/>
        </p:spPr>
        <p:txBody>
          <a:bodyPr wrap="square" rtlCol="0">
            <a:spAutoFit/>
          </a:bodyPr>
          <a:lstStyle/>
          <a:p>
            <a:pPr algn="ctr"/>
            <a:r>
              <a:rPr lang="es" sz="2800" b="1" dirty="0">
                <a:solidFill>
                  <a:srgbClr val="93C01F"/>
                </a:solidFill>
              </a:rPr>
              <a:t>OCW – Algunos ejemplos</a:t>
            </a:r>
            <a:endParaRPr lang="es-ES" sz="2800" b="1" dirty="0">
              <a:solidFill>
                <a:srgbClr val="93C01F"/>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4;p68">
            <a:extLst>
              <a:ext uri="{FF2B5EF4-FFF2-40B4-BE49-F238E27FC236}">
                <a16:creationId xmlns:a16="http://schemas.microsoft.com/office/drawing/2014/main" id="{B560A533-E1CC-4810-8285-8E6849222F73}"/>
              </a:ext>
            </a:extLst>
          </p:cNvPr>
          <p:cNvSpPr/>
          <p:nvPr/>
        </p:nvSpPr>
        <p:spPr>
          <a:xfrm>
            <a:off x="2649473" y="5471311"/>
            <a:ext cx="3483190" cy="139748"/>
          </a:xfrm>
          <a:prstGeom prst="rect">
            <a:avLst/>
          </a:prstGeom>
          <a:solidFill>
            <a:schemeClr val="bg1"/>
          </a:solidFill>
          <a:ln>
            <a:solidFill>
              <a:schemeClr val="bg1"/>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CuadroTexto 1">
            <a:extLst>
              <a:ext uri="{FF2B5EF4-FFF2-40B4-BE49-F238E27FC236}">
                <a16:creationId xmlns:a16="http://schemas.microsoft.com/office/drawing/2014/main" id="{3BA38A6B-4E5B-4A40-81D6-BBC6783B6D25}"/>
              </a:ext>
            </a:extLst>
          </p:cNvPr>
          <p:cNvSpPr txBox="1"/>
          <p:nvPr/>
        </p:nvSpPr>
        <p:spPr>
          <a:xfrm>
            <a:off x="306404" y="744252"/>
            <a:ext cx="8642674" cy="369332"/>
          </a:xfrm>
          <a:prstGeom prst="rect">
            <a:avLst/>
          </a:prstGeom>
          <a:noFill/>
        </p:spPr>
        <p:txBody>
          <a:bodyPr wrap="square" rtlCol="0">
            <a:spAutoFit/>
          </a:bodyPr>
          <a:lstStyle/>
          <a:p>
            <a:pPr algn="ctr"/>
            <a:r>
              <a:rPr lang="es-ES" sz="1800" b="1" dirty="0">
                <a:solidFill>
                  <a:schemeClr val="tx1">
                    <a:lumMod val="75000"/>
                    <a:lumOff val="25000"/>
                  </a:schemeClr>
                </a:solidFill>
              </a:rPr>
              <a:t>Ejemplos: </a:t>
            </a:r>
            <a:r>
              <a:rPr lang="es-ES" sz="1800" dirty="0">
                <a:solidFill>
                  <a:schemeClr val="tx1">
                    <a:lumMod val="75000"/>
                    <a:lumOff val="25000"/>
                  </a:schemeClr>
                </a:solidFill>
              </a:rPr>
              <a:t>Univ. Carlos III Madrid [ </a:t>
            </a:r>
            <a:r>
              <a:rPr lang="es-ES" sz="1800" dirty="0">
                <a:solidFill>
                  <a:srgbClr val="93C01F"/>
                </a:solidFill>
                <a:hlinkClick r:id="rId3">
                  <a:extLst>
                    <a:ext uri="{A12FA001-AC4F-418D-AE19-62706E023703}">
                      <ahyp:hlinkClr xmlns:ahyp="http://schemas.microsoft.com/office/drawing/2018/hyperlinkcolor" val="tx"/>
                    </a:ext>
                  </a:extLst>
                </a:hlinkClick>
              </a:rPr>
              <a:t>http://ocw.uc3m.es</a:t>
            </a:r>
            <a:r>
              <a:rPr lang="es-ES" sz="1800" dirty="0">
                <a:solidFill>
                  <a:srgbClr val="93C01F"/>
                </a:solidFill>
              </a:rPr>
              <a:t> </a:t>
            </a:r>
            <a:r>
              <a:rPr lang="es-ES" sz="1800" dirty="0">
                <a:solidFill>
                  <a:schemeClr val="tx1">
                    <a:lumMod val="75000"/>
                    <a:lumOff val="25000"/>
                  </a:schemeClr>
                </a:solidFill>
              </a:rPr>
              <a:t>] </a:t>
            </a:r>
          </a:p>
        </p:txBody>
      </p:sp>
      <p:grpSp>
        <p:nvGrpSpPr>
          <p:cNvPr id="21" name="Google Shape;1231;p93">
            <a:extLst>
              <a:ext uri="{FF2B5EF4-FFF2-40B4-BE49-F238E27FC236}">
                <a16:creationId xmlns:a16="http://schemas.microsoft.com/office/drawing/2014/main" id="{C885BBA9-FDE2-4CC5-AE1E-7C8EF533D330}"/>
              </a:ext>
            </a:extLst>
          </p:cNvPr>
          <p:cNvGrpSpPr/>
          <p:nvPr/>
        </p:nvGrpSpPr>
        <p:grpSpPr>
          <a:xfrm>
            <a:off x="892512" y="4167052"/>
            <a:ext cx="552051" cy="550593"/>
            <a:chOff x="1190625" y="238125"/>
            <a:chExt cx="5252625" cy="5238750"/>
          </a:xfrm>
        </p:grpSpPr>
        <p:sp>
          <p:nvSpPr>
            <p:cNvPr id="22" name="Google Shape;1232;p93">
              <a:extLst>
                <a:ext uri="{FF2B5EF4-FFF2-40B4-BE49-F238E27FC236}">
                  <a16:creationId xmlns:a16="http://schemas.microsoft.com/office/drawing/2014/main" id="{19C2BEA7-026A-41D6-A4DC-4A67B4160D7E}"/>
                </a:ext>
              </a:extLst>
            </p:cNvPr>
            <p:cNvSpPr/>
            <p:nvPr/>
          </p:nvSpPr>
          <p:spPr>
            <a:xfrm>
              <a:off x="3803050" y="238125"/>
              <a:ext cx="13900" cy="212700"/>
            </a:xfrm>
            <a:custGeom>
              <a:avLst/>
              <a:gdLst/>
              <a:ahLst/>
              <a:cxnLst/>
              <a:rect l="l" t="t" r="r" b="b"/>
              <a:pathLst>
                <a:path w="556" h="8508" extrusionOk="0">
                  <a:moveTo>
                    <a:pt x="1" y="0"/>
                  </a:moveTo>
                  <a:lnTo>
                    <a:pt x="1" y="8508"/>
                  </a:lnTo>
                  <a:lnTo>
                    <a:pt x="555" y="8508"/>
                  </a:lnTo>
                  <a:lnTo>
                    <a:pt x="55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233;p93">
              <a:extLst>
                <a:ext uri="{FF2B5EF4-FFF2-40B4-BE49-F238E27FC236}">
                  <a16:creationId xmlns:a16="http://schemas.microsoft.com/office/drawing/2014/main" id="{BF279850-BCCE-446E-87AD-3C04A3BEDF90}"/>
                </a:ext>
              </a:extLst>
            </p:cNvPr>
            <p:cNvSpPr/>
            <p:nvPr/>
          </p:nvSpPr>
          <p:spPr>
            <a:xfrm>
              <a:off x="3710575" y="238125"/>
              <a:ext cx="23150" cy="217325"/>
            </a:xfrm>
            <a:custGeom>
              <a:avLst/>
              <a:gdLst/>
              <a:ahLst/>
              <a:cxnLst/>
              <a:rect l="l" t="t" r="r" b="b"/>
              <a:pathLst>
                <a:path w="926" h="8693" extrusionOk="0">
                  <a:moveTo>
                    <a:pt x="1" y="0"/>
                  </a:moveTo>
                  <a:lnTo>
                    <a:pt x="370" y="8693"/>
                  </a:lnTo>
                  <a:lnTo>
                    <a:pt x="925" y="8693"/>
                  </a:lnTo>
                  <a:lnTo>
                    <a:pt x="55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1234;p93">
              <a:extLst>
                <a:ext uri="{FF2B5EF4-FFF2-40B4-BE49-F238E27FC236}">
                  <a16:creationId xmlns:a16="http://schemas.microsoft.com/office/drawing/2014/main" id="{81811A48-8C0C-4BBB-91C9-92C665172A7B}"/>
                </a:ext>
              </a:extLst>
            </p:cNvPr>
            <p:cNvSpPr/>
            <p:nvPr/>
          </p:nvSpPr>
          <p:spPr>
            <a:xfrm>
              <a:off x="3622725" y="242725"/>
              <a:ext cx="27775" cy="217350"/>
            </a:xfrm>
            <a:custGeom>
              <a:avLst/>
              <a:gdLst/>
              <a:ahLst/>
              <a:cxnLst/>
              <a:rect l="l" t="t" r="r" b="b"/>
              <a:pathLst>
                <a:path w="1111" h="8694" extrusionOk="0">
                  <a:moveTo>
                    <a:pt x="370" y="1"/>
                  </a:moveTo>
                  <a:lnTo>
                    <a:pt x="0" y="186"/>
                  </a:lnTo>
                  <a:lnTo>
                    <a:pt x="555" y="8694"/>
                  </a:lnTo>
                  <a:lnTo>
                    <a:pt x="1110" y="8694"/>
                  </a:lnTo>
                  <a:lnTo>
                    <a:pt x="37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235;p93">
              <a:extLst>
                <a:ext uri="{FF2B5EF4-FFF2-40B4-BE49-F238E27FC236}">
                  <a16:creationId xmlns:a16="http://schemas.microsoft.com/office/drawing/2014/main" id="{03BF3DAF-3DC9-4491-B5DE-40FF70FA80DE}"/>
                </a:ext>
              </a:extLst>
            </p:cNvPr>
            <p:cNvSpPr/>
            <p:nvPr/>
          </p:nvSpPr>
          <p:spPr>
            <a:xfrm>
              <a:off x="3530250" y="251975"/>
              <a:ext cx="37025" cy="212725"/>
            </a:xfrm>
            <a:custGeom>
              <a:avLst/>
              <a:gdLst/>
              <a:ahLst/>
              <a:cxnLst/>
              <a:rect l="l" t="t" r="r" b="b"/>
              <a:pathLst>
                <a:path w="1481" h="8509" extrusionOk="0">
                  <a:moveTo>
                    <a:pt x="0" y="1"/>
                  </a:moveTo>
                  <a:lnTo>
                    <a:pt x="925" y="8509"/>
                  </a:lnTo>
                  <a:lnTo>
                    <a:pt x="1480" y="8509"/>
                  </a:lnTo>
                  <a:lnTo>
                    <a:pt x="55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236;p93">
              <a:extLst>
                <a:ext uri="{FF2B5EF4-FFF2-40B4-BE49-F238E27FC236}">
                  <a16:creationId xmlns:a16="http://schemas.microsoft.com/office/drawing/2014/main" id="{E6B409CB-9748-4D33-AB7B-1DAE3AB6DC2F}"/>
                </a:ext>
              </a:extLst>
            </p:cNvPr>
            <p:cNvSpPr/>
            <p:nvPr/>
          </p:nvSpPr>
          <p:spPr>
            <a:xfrm>
              <a:off x="3437775" y="261225"/>
              <a:ext cx="41625" cy="212725"/>
            </a:xfrm>
            <a:custGeom>
              <a:avLst/>
              <a:gdLst/>
              <a:ahLst/>
              <a:cxnLst/>
              <a:rect l="l" t="t" r="r" b="b"/>
              <a:pathLst>
                <a:path w="1665" h="8509" extrusionOk="0">
                  <a:moveTo>
                    <a:pt x="555" y="1"/>
                  </a:moveTo>
                  <a:lnTo>
                    <a:pt x="0" y="186"/>
                  </a:lnTo>
                  <a:lnTo>
                    <a:pt x="1295" y="8509"/>
                  </a:lnTo>
                  <a:lnTo>
                    <a:pt x="1665" y="8509"/>
                  </a:lnTo>
                  <a:lnTo>
                    <a:pt x="55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237;p93">
              <a:extLst>
                <a:ext uri="{FF2B5EF4-FFF2-40B4-BE49-F238E27FC236}">
                  <a16:creationId xmlns:a16="http://schemas.microsoft.com/office/drawing/2014/main" id="{F6E132DC-711C-4E9D-9C23-D1A7AB61A3F7}"/>
                </a:ext>
              </a:extLst>
            </p:cNvPr>
            <p:cNvSpPr/>
            <p:nvPr/>
          </p:nvSpPr>
          <p:spPr>
            <a:xfrm>
              <a:off x="3349925" y="275100"/>
              <a:ext cx="50875" cy="217350"/>
            </a:xfrm>
            <a:custGeom>
              <a:avLst/>
              <a:gdLst/>
              <a:ahLst/>
              <a:cxnLst/>
              <a:rect l="l" t="t" r="r" b="b"/>
              <a:pathLst>
                <a:path w="2035" h="8694" extrusionOk="0">
                  <a:moveTo>
                    <a:pt x="370" y="1"/>
                  </a:moveTo>
                  <a:lnTo>
                    <a:pt x="0" y="186"/>
                  </a:lnTo>
                  <a:lnTo>
                    <a:pt x="1480" y="8693"/>
                  </a:lnTo>
                  <a:lnTo>
                    <a:pt x="2035" y="8508"/>
                  </a:lnTo>
                  <a:lnTo>
                    <a:pt x="37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238;p93">
              <a:extLst>
                <a:ext uri="{FF2B5EF4-FFF2-40B4-BE49-F238E27FC236}">
                  <a16:creationId xmlns:a16="http://schemas.microsoft.com/office/drawing/2014/main" id="{B9E651C2-41C8-4E9F-BF9A-D3E92AA01B45}"/>
                </a:ext>
              </a:extLst>
            </p:cNvPr>
            <p:cNvSpPr/>
            <p:nvPr/>
          </p:nvSpPr>
          <p:spPr>
            <a:xfrm>
              <a:off x="3257450" y="293600"/>
              <a:ext cx="60125" cy="212725"/>
            </a:xfrm>
            <a:custGeom>
              <a:avLst/>
              <a:gdLst/>
              <a:ahLst/>
              <a:cxnLst/>
              <a:rect l="l" t="t" r="r" b="b"/>
              <a:pathLst>
                <a:path w="2405" h="8509" extrusionOk="0">
                  <a:moveTo>
                    <a:pt x="555" y="0"/>
                  </a:moveTo>
                  <a:lnTo>
                    <a:pt x="0" y="185"/>
                  </a:lnTo>
                  <a:lnTo>
                    <a:pt x="1850" y="8508"/>
                  </a:lnTo>
                  <a:lnTo>
                    <a:pt x="2405" y="8323"/>
                  </a:lnTo>
                  <a:lnTo>
                    <a:pt x="55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239;p93">
              <a:extLst>
                <a:ext uri="{FF2B5EF4-FFF2-40B4-BE49-F238E27FC236}">
                  <a16:creationId xmlns:a16="http://schemas.microsoft.com/office/drawing/2014/main" id="{112886A4-9A27-4F83-A804-FC5D30051A1F}"/>
                </a:ext>
              </a:extLst>
            </p:cNvPr>
            <p:cNvSpPr/>
            <p:nvPr/>
          </p:nvSpPr>
          <p:spPr>
            <a:xfrm>
              <a:off x="3169600" y="316725"/>
              <a:ext cx="64750" cy="208075"/>
            </a:xfrm>
            <a:custGeom>
              <a:avLst/>
              <a:gdLst/>
              <a:ahLst/>
              <a:cxnLst/>
              <a:rect l="l" t="t" r="r" b="b"/>
              <a:pathLst>
                <a:path w="2590" h="8323" extrusionOk="0">
                  <a:moveTo>
                    <a:pt x="0" y="0"/>
                  </a:moveTo>
                  <a:lnTo>
                    <a:pt x="2035" y="8323"/>
                  </a:lnTo>
                  <a:lnTo>
                    <a:pt x="2590" y="8138"/>
                  </a:lnTo>
                  <a:lnTo>
                    <a:pt x="55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1240;p93">
              <a:extLst>
                <a:ext uri="{FF2B5EF4-FFF2-40B4-BE49-F238E27FC236}">
                  <a16:creationId xmlns:a16="http://schemas.microsoft.com/office/drawing/2014/main" id="{B1017BEC-E4D0-4CC1-9C8F-412E9F3039D8}"/>
                </a:ext>
              </a:extLst>
            </p:cNvPr>
            <p:cNvSpPr/>
            <p:nvPr/>
          </p:nvSpPr>
          <p:spPr>
            <a:xfrm>
              <a:off x="3081750" y="339825"/>
              <a:ext cx="69375" cy="208100"/>
            </a:xfrm>
            <a:custGeom>
              <a:avLst/>
              <a:gdLst/>
              <a:ahLst/>
              <a:cxnLst/>
              <a:rect l="l" t="t" r="r" b="b"/>
              <a:pathLst>
                <a:path w="2775" h="8324" extrusionOk="0">
                  <a:moveTo>
                    <a:pt x="0" y="1"/>
                  </a:moveTo>
                  <a:lnTo>
                    <a:pt x="2405" y="8324"/>
                  </a:lnTo>
                  <a:lnTo>
                    <a:pt x="2774" y="8139"/>
                  </a:lnTo>
                  <a:lnTo>
                    <a:pt x="55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1241;p93">
              <a:extLst>
                <a:ext uri="{FF2B5EF4-FFF2-40B4-BE49-F238E27FC236}">
                  <a16:creationId xmlns:a16="http://schemas.microsoft.com/office/drawing/2014/main" id="{86512855-C414-4ACB-A61E-4EF2F5DB24D0}"/>
                </a:ext>
              </a:extLst>
            </p:cNvPr>
            <p:cNvSpPr/>
            <p:nvPr/>
          </p:nvSpPr>
          <p:spPr>
            <a:xfrm>
              <a:off x="2993900" y="362950"/>
              <a:ext cx="78625" cy="208100"/>
            </a:xfrm>
            <a:custGeom>
              <a:avLst/>
              <a:gdLst/>
              <a:ahLst/>
              <a:cxnLst/>
              <a:rect l="l" t="t" r="r" b="b"/>
              <a:pathLst>
                <a:path w="3145" h="8324" extrusionOk="0">
                  <a:moveTo>
                    <a:pt x="555" y="1"/>
                  </a:moveTo>
                  <a:lnTo>
                    <a:pt x="0" y="186"/>
                  </a:lnTo>
                  <a:lnTo>
                    <a:pt x="2589" y="8324"/>
                  </a:lnTo>
                  <a:lnTo>
                    <a:pt x="3144" y="8139"/>
                  </a:lnTo>
                  <a:lnTo>
                    <a:pt x="55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1242;p93">
              <a:extLst>
                <a:ext uri="{FF2B5EF4-FFF2-40B4-BE49-F238E27FC236}">
                  <a16:creationId xmlns:a16="http://schemas.microsoft.com/office/drawing/2014/main" id="{C87C0D42-6DA8-441A-8582-7716EC7F2CED}"/>
                </a:ext>
              </a:extLst>
            </p:cNvPr>
            <p:cNvSpPr/>
            <p:nvPr/>
          </p:nvSpPr>
          <p:spPr>
            <a:xfrm>
              <a:off x="2906025" y="395325"/>
              <a:ext cx="87900" cy="203475"/>
            </a:xfrm>
            <a:custGeom>
              <a:avLst/>
              <a:gdLst/>
              <a:ahLst/>
              <a:cxnLst/>
              <a:rect l="l" t="t" r="r" b="b"/>
              <a:pathLst>
                <a:path w="3516" h="8139" extrusionOk="0">
                  <a:moveTo>
                    <a:pt x="556" y="0"/>
                  </a:moveTo>
                  <a:lnTo>
                    <a:pt x="1" y="185"/>
                  </a:lnTo>
                  <a:lnTo>
                    <a:pt x="2960" y="8138"/>
                  </a:lnTo>
                  <a:lnTo>
                    <a:pt x="3515" y="7953"/>
                  </a:lnTo>
                  <a:lnTo>
                    <a:pt x="55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243;p93">
              <a:extLst>
                <a:ext uri="{FF2B5EF4-FFF2-40B4-BE49-F238E27FC236}">
                  <a16:creationId xmlns:a16="http://schemas.microsoft.com/office/drawing/2014/main" id="{D7313A58-2289-4F0B-8CCA-7A5BA4A40C75}"/>
                </a:ext>
              </a:extLst>
            </p:cNvPr>
            <p:cNvSpPr/>
            <p:nvPr/>
          </p:nvSpPr>
          <p:spPr>
            <a:xfrm>
              <a:off x="2822800" y="427700"/>
              <a:ext cx="92500" cy="203450"/>
            </a:xfrm>
            <a:custGeom>
              <a:avLst/>
              <a:gdLst/>
              <a:ahLst/>
              <a:cxnLst/>
              <a:rect l="l" t="t" r="r" b="b"/>
              <a:pathLst>
                <a:path w="3700" h="8138" extrusionOk="0">
                  <a:moveTo>
                    <a:pt x="556" y="0"/>
                  </a:moveTo>
                  <a:lnTo>
                    <a:pt x="1" y="185"/>
                  </a:lnTo>
                  <a:lnTo>
                    <a:pt x="3145" y="8138"/>
                  </a:lnTo>
                  <a:lnTo>
                    <a:pt x="3700" y="7953"/>
                  </a:lnTo>
                  <a:lnTo>
                    <a:pt x="55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244;p93">
              <a:extLst>
                <a:ext uri="{FF2B5EF4-FFF2-40B4-BE49-F238E27FC236}">
                  <a16:creationId xmlns:a16="http://schemas.microsoft.com/office/drawing/2014/main" id="{45610DDF-8368-4B21-AEF5-7BF11930FF42}"/>
                </a:ext>
              </a:extLst>
            </p:cNvPr>
            <p:cNvSpPr/>
            <p:nvPr/>
          </p:nvSpPr>
          <p:spPr>
            <a:xfrm>
              <a:off x="2739575" y="460050"/>
              <a:ext cx="97125" cy="203475"/>
            </a:xfrm>
            <a:custGeom>
              <a:avLst/>
              <a:gdLst/>
              <a:ahLst/>
              <a:cxnLst/>
              <a:rect l="l" t="t" r="r" b="b"/>
              <a:pathLst>
                <a:path w="3885" h="8139" extrusionOk="0">
                  <a:moveTo>
                    <a:pt x="371" y="1"/>
                  </a:moveTo>
                  <a:lnTo>
                    <a:pt x="1" y="371"/>
                  </a:lnTo>
                  <a:lnTo>
                    <a:pt x="3515" y="8139"/>
                  </a:lnTo>
                  <a:lnTo>
                    <a:pt x="3885" y="7954"/>
                  </a:lnTo>
                  <a:lnTo>
                    <a:pt x="37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245;p93">
              <a:extLst>
                <a:ext uri="{FF2B5EF4-FFF2-40B4-BE49-F238E27FC236}">
                  <a16:creationId xmlns:a16="http://schemas.microsoft.com/office/drawing/2014/main" id="{A999FE0C-682E-4DA1-AF37-149D5797BFAD}"/>
                </a:ext>
              </a:extLst>
            </p:cNvPr>
            <p:cNvSpPr/>
            <p:nvPr/>
          </p:nvSpPr>
          <p:spPr>
            <a:xfrm>
              <a:off x="2656350" y="501675"/>
              <a:ext cx="106375" cy="198850"/>
            </a:xfrm>
            <a:custGeom>
              <a:avLst/>
              <a:gdLst/>
              <a:ahLst/>
              <a:cxnLst/>
              <a:rect l="l" t="t" r="r" b="b"/>
              <a:pathLst>
                <a:path w="4255" h="7954" extrusionOk="0">
                  <a:moveTo>
                    <a:pt x="371" y="0"/>
                  </a:moveTo>
                  <a:lnTo>
                    <a:pt x="1" y="185"/>
                  </a:lnTo>
                  <a:lnTo>
                    <a:pt x="3700" y="7953"/>
                  </a:lnTo>
                  <a:lnTo>
                    <a:pt x="4254" y="7583"/>
                  </a:lnTo>
                  <a:lnTo>
                    <a:pt x="37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246;p93">
              <a:extLst>
                <a:ext uri="{FF2B5EF4-FFF2-40B4-BE49-F238E27FC236}">
                  <a16:creationId xmlns:a16="http://schemas.microsoft.com/office/drawing/2014/main" id="{70286F5F-7446-4254-9706-2C9742BEDD1A}"/>
                </a:ext>
              </a:extLst>
            </p:cNvPr>
            <p:cNvSpPr/>
            <p:nvPr/>
          </p:nvSpPr>
          <p:spPr>
            <a:xfrm>
              <a:off x="2573125" y="543275"/>
              <a:ext cx="115625" cy="194225"/>
            </a:xfrm>
            <a:custGeom>
              <a:avLst/>
              <a:gdLst/>
              <a:ahLst/>
              <a:cxnLst/>
              <a:rect l="l" t="t" r="r" b="b"/>
              <a:pathLst>
                <a:path w="4625" h="7769" extrusionOk="0">
                  <a:moveTo>
                    <a:pt x="555" y="1"/>
                  </a:moveTo>
                  <a:lnTo>
                    <a:pt x="0" y="186"/>
                  </a:lnTo>
                  <a:lnTo>
                    <a:pt x="4069" y="7769"/>
                  </a:lnTo>
                  <a:lnTo>
                    <a:pt x="4624" y="7584"/>
                  </a:lnTo>
                  <a:lnTo>
                    <a:pt x="55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247;p93">
              <a:extLst>
                <a:ext uri="{FF2B5EF4-FFF2-40B4-BE49-F238E27FC236}">
                  <a16:creationId xmlns:a16="http://schemas.microsoft.com/office/drawing/2014/main" id="{10006FC5-0E68-489A-BDFE-90585A0B02D5}"/>
                </a:ext>
              </a:extLst>
            </p:cNvPr>
            <p:cNvSpPr/>
            <p:nvPr/>
          </p:nvSpPr>
          <p:spPr>
            <a:xfrm>
              <a:off x="2494525" y="584900"/>
              <a:ext cx="120250" cy="194225"/>
            </a:xfrm>
            <a:custGeom>
              <a:avLst/>
              <a:gdLst/>
              <a:ahLst/>
              <a:cxnLst/>
              <a:rect l="l" t="t" r="r" b="b"/>
              <a:pathLst>
                <a:path w="4810" h="7769" extrusionOk="0">
                  <a:moveTo>
                    <a:pt x="370" y="0"/>
                  </a:moveTo>
                  <a:lnTo>
                    <a:pt x="0" y="370"/>
                  </a:lnTo>
                  <a:lnTo>
                    <a:pt x="4254" y="7768"/>
                  </a:lnTo>
                  <a:lnTo>
                    <a:pt x="4809" y="7398"/>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248;p93">
              <a:extLst>
                <a:ext uri="{FF2B5EF4-FFF2-40B4-BE49-F238E27FC236}">
                  <a16:creationId xmlns:a16="http://schemas.microsoft.com/office/drawing/2014/main" id="{649283AD-3916-4EFB-A291-FB6F1C47880D}"/>
                </a:ext>
              </a:extLst>
            </p:cNvPr>
            <p:cNvSpPr/>
            <p:nvPr/>
          </p:nvSpPr>
          <p:spPr>
            <a:xfrm>
              <a:off x="2415925" y="631125"/>
              <a:ext cx="124850" cy="189600"/>
            </a:xfrm>
            <a:custGeom>
              <a:avLst/>
              <a:gdLst/>
              <a:ahLst/>
              <a:cxnLst/>
              <a:rect l="l" t="t" r="r" b="b"/>
              <a:pathLst>
                <a:path w="4994" h="7584" extrusionOk="0">
                  <a:moveTo>
                    <a:pt x="555" y="1"/>
                  </a:moveTo>
                  <a:lnTo>
                    <a:pt x="0" y="371"/>
                  </a:lnTo>
                  <a:lnTo>
                    <a:pt x="4624" y="7584"/>
                  </a:lnTo>
                  <a:lnTo>
                    <a:pt x="4994" y="7399"/>
                  </a:lnTo>
                  <a:lnTo>
                    <a:pt x="55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1249;p93">
              <a:extLst>
                <a:ext uri="{FF2B5EF4-FFF2-40B4-BE49-F238E27FC236}">
                  <a16:creationId xmlns:a16="http://schemas.microsoft.com/office/drawing/2014/main" id="{F6357FB8-108A-4BC0-A826-8792A547E690}"/>
                </a:ext>
              </a:extLst>
            </p:cNvPr>
            <p:cNvSpPr/>
            <p:nvPr/>
          </p:nvSpPr>
          <p:spPr>
            <a:xfrm>
              <a:off x="2341925" y="682000"/>
              <a:ext cx="129500" cy="184975"/>
            </a:xfrm>
            <a:custGeom>
              <a:avLst/>
              <a:gdLst/>
              <a:ahLst/>
              <a:cxnLst/>
              <a:rect l="l" t="t" r="r" b="b"/>
              <a:pathLst>
                <a:path w="5180" h="7399" extrusionOk="0">
                  <a:moveTo>
                    <a:pt x="371" y="0"/>
                  </a:moveTo>
                  <a:lnTo>
                    <a:pt x="1" y="370"/>
                  </a:lnTo>
                  <a:lnTo>
                    <a:pt x="4810" y="7398"/>
                  </a:lnTo>
                  <a:lnTo>
                    <a:pt x="5180" y="7213"/>
                  </a:lnTo>
                  <a:lnTo>
                    <a:pt x="37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1250;p93">
              <a:extLst>
                <a:ext uri="{FF2B5EF4-FFF2-40B4-BE49-F238E27FC236}">
                  <a16:creationId xmlns:a16="http://schemas.microsoft.com/office/drawing/2014/main" id="{89593AF5-B863-4E8F-9EB8-AAB038710EC8}"/>
                </a:ext>
              </a:extLst>
            </p:cNvPr>
            <p:cNvSpPr/>
            <p:nvPr/>
          </p:nvSpPr>
          <p:spPr>
            <a:xfrm>
              <a:off x="2263325" y="732850"/>
              <a:ext cx="138750" cy="180350"/>
            </a:xfrm>
            <a:custGeom>
              <a:avLst/>
              <a:gdLst/>
              <a:ahLst/>
              <a:cxnLst/>
              <a:rect l="l" t="t" r="r" b="b"/>
              <a:pathLst>
                <a:path w="5550" h="7214" extrusionOk="0">
                  <a:moveTo>
                    <a:pt x="556" y="1"/>
                  </a:moveTo>
                  <a:lnTo>
                    <a:pt x="1" y="371"/>
                  </a:lnTo>
                  <a:lnTo>
                    <a:pt x="5179" y="7214"/>
                  </a:lnTo>
                  <a:lnTo>
                    <a:pt x="5549" y="7029"/>
                  </a:lnTo>
                  <a:lnTo>
                    <a:pt x="55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251;p93">
              <a:extLst>
                <a:ext uri="{FF2B5EF4-FFF2-40B4-BE49-F238E27FC236}">
                  <a16:creationId xmlns:a16="http://schemas.microsoft.com/office/drawing/2014/main" id="{BA3E37DC-0C7C-4340-8EB5-120FEFE623AB}"/>
                </a:ext>
              </a:extLst>
            </p:cNvPr>
            <p:cNvSpPr/>
            <p:nvPr/>
          </p:nvSpPr>
          <p:spPr>
            <a:xfrm>
              <a:off x="2193975" y="788350"/>
              <a:ext cx="138750" cy="175725"/>
            </a:xfrm>
            <a:custGeom>
              <a:avLst/>
              <a:gdLst/>
              <a:ahLst/>
              <a:cxnLst/>
              <a:rect l="l" t="t" r="r" b="b"/>
              <a:pathLst>
                <a:path w="5550" h="7029" extrusionOk="0">
                  <a:moveTo>
                    <a:pt x="370" y="0"/>
                  </a:moveTo>
                  <a:lnTo>
                    <a:pt x="0" y="370"/>
                  </a:lnTo>
                  <a:lnTo>
                    <a:pt x="5179" y="7028"/>
                  </a:lnTo>
                  <a:lnTo>
                    <a:pt x="5549" y="6843"/>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252;p93">
              <a:extLst>
                <a:ext uri="{FF2B5EF4-FFF2-40B4-BE49-F238E27FC236}">
                  <a16:creationId xmlns:a16="http://schemas.microsoft.com/office/drawing/2014/main" id="{B9E11AA6-FE52-40C4-85B2-ADA1D0614A0C}"/>
                </a:ext>
              </a:extLst>
            </p:cNvPr>
            <p:cNvSpPr/>
            <p:nvPr/>
          </p:nvSpPr>
          <p:spPr>
            <a:xfrm>
              <a:off x="2120000" y="848450"/>
              <a:ext cx="147975" cy="171100"/>
            </a:xfrm>
            <a:custGeom>
              <a:avLst/>
              <a:gdLst/>
              <a:ahLst/>
              <a:cxnLst/>
              <a:rect l="l" t="t" r="r" b="b"/>
              <a:pathLst>
                <a:path w="5919" h="6844" extrusionOk="0">
                  <a:moveTo>
                    <a:pt x="370" y="1"/>
                  </a:moveTo>
                  <a:lnTo>
                    <a:pt x="0" y="186"/>
                  </a:lnTo>
                  <a:lnTo>
                    <a:pt x="5549" y="6844"/>
                  </a:lnTo>
                  <a:lnTo>
                    <a:pt x="5919" y="6474"/>
                  </a:lnTo>
                  <a:lnTo>
                    <a:pt x="37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253;p93">
              <a:extLst>
                <a:ext uri="{FF2B5EF4-FFF2-40B4-BE49-F238E27FC236}">
                  <a16:creationId xmlns:a16="http://schemas.microsoft.com/office/drawing/2014/main" id="{2E03FFFB-1A7D-4687-A8FF-7B78C85F461D}"/>
                </a:ext>
              </a:extLst>
            </p:cNvPr>
            <p:cNvSpPr/>
            <p:nvPr/>
          </p:nvSpPr>
          <p:spPr>
            <a:xfrm>
              <a:off x="2050625" y="908550"/>
              <a:ext cx="152625" cy="166500"/>
            </a:xfrm>
            <a:custGeom>
              <a:avLst/>
              <a:gdLst/>
              <a:ahLst/>
              <a:cxnLst/>
              <a:rect l="l" t="t" r="r" b="b"/>
              <a:pathLst>
                <a:path w="6105" h="6660" extrusionOk="0">
                  <a:moveTo>
                    <a:pt x="556" y="1"/>
                  </a:moveTo>
                  <a:lnTo>
                    <a:pt x="1" y="186"/>
                  </a:lnTo>
                  <a:lnTo>
                    <a:pt x="5734" y="6659"/>
                  </a:lnTo>
                  <a:lnTo>
                    <a:pt x="6104" y="6289"/>
                  </a:lnTo>
                  <a:lnTo>
                    <a:pt x="55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1254;p93">
              <a:extLst>
                <a:ext uri="{FF2B5EF4-FFF2-40B4-BE49-F238E27FC236}">
                  <a16:creationId xmlns:a16="http://schemas.microsoft.com/office/drawing/2014/main" id="{5912D1C3-6FC8-4B31-B74E-96DF589EA38B}"/>
                </a:ext>
              </a:extLst>
            </p:cNvPr>
            <p:cNvSpPr/>
            <p:nvPr/>
          </p:nvSpPr>
          <p:spPr>
            <a:xfrm>
              <a:off x="1985900" y="968675"/>
              <a:ext cx="157225" cy="161850"/>
            </a:xfrm>
            <a:custGeom>
              <a:avLst/>
              <a:gdLst/>
              <a:ahLst/>
              <a:cxnLst/>
              <a:rect l="l" t="t" r="r" b="b"/>
              <a:pathLst>
                <a:path w="6289" h="6474" extrusionOk="0">
                  <a:moveTo>
                    <a:pt x="371" y="0"/>
                  </a:moveTo>
                  <a:lnTo>
                    <a:pt x="1" y="370"/>
                  </a:lnTo>
                  <a:lnTo>
                    <a:pt x="5919" y="6474"/>
                  </a:lnTo>
                  <a:lnTo>
                    <a:pt x="6289" y="6104"/>
                  </a:lnTo>
                  <a:lnTo>
                    <a:pt x="37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1255;p93">
              <a:extLst>
                <a:ext uri="{FF2B5EF4-FFF2-40B4-BE49-F238E27FC236}">
                  <a16:creationId xmlns:a16="http://schemas.microsoft.com/office/drawing/2014/main" id="{927E3305-4A0D-45A8-9016-0912C9D67E4A}"/>
                </a:ext>
              </a:extLst>
            </p:cNvPr>
            <p:cNvSpPr/>
            <p:nvPr/>
          </p:nvSpPr>
          <p:spPr>
            <a:xfrm>
              <a:off x="1921175" y="1033400"/>
              <a:ext cx="161850" cy="157225"/>
            </a:xfrm>
            <a:custGeom>
              <a:avLst/>
              <a:gdLst/>
              <a:ahLst/>
              <a:cxnLst/>
              <a:rect l="l" t="t" r="r" b="b"/>
              <a:pathLst>
                <a:path w="6474" h="6289" extrusionOk="0">
                  <a:moveTo>
                    <a:pt x="370" y="1"/>
                  </a:moveTo>
                  <a:lnTo>
                    <a:pt x="0" y="371"/>
                  </a:lnTo>
                  <a:lnTo>
                    <a:pt x="6104" y="6289"/>
                  </a:lnTo>
                  <a:lnTo>
                    <a:pt x="6474" y="5919"/>
                  </a:lnTo>
                  <a:lnTo>
                    <a:pt x="37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256;p93">
              <a:extLst>
                <a:ext uri="{FF2B5EF4-FFF2-40B4-BE49-F238E27FC236}">
                  <a16:creationId xmlns:a16="http://schemas.microsoft.com/office/drawing/2014/main" id="{9550C0DA-15E2-4A91-901B-29183289C4E5}"/>
                </a:ext>
              </a:extLst>
            </p:cNvPr>
            <p:cNvSpPr/>
            <p:nvPr/>
          </p:nvSpPr>
          <p:spPr>
            <a:xfrm>
              <a:off x="1861050" y="1098125"/>
              <a:ext cx="166500" cy="157250"/>
            </a:xfrm>
            <a:custGeom>
              <a:avLst/>
              <a:gdLst/>
              <a:ahLst/>
              <a:cxnLst/>
              <a:rect l="l" t="t" r="r" b="b"/>
              <a:pathLst>
                <a:path w="6660" h="6290" extrusionOk="0">
                  <a:moveTo>
                    <a:pt x="186" y="1"/>
                  </a:moveTo>
                  <a:lnTo>
                    <a:pt x="1" y="371"/>
                  </a:lnTo>
                  <a:lnTo>
                    <a:pt x="6289" y="6289"/>
                  </a:lnTo>
                  <a:lnTo>
                    <a:pt x="6659" y="5734"/>
                  </a:lnTo>
                  <a:lnTo>
                    <a:pt x="18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1257;p93">
              <a:extLst>
                <a:ext uri="{FF2B5EF4-FFF2-40B4-BE49-F238E27FC236}">
                  <a16:creationId xmlns:a16="http://schemas.microsoft.com/office/drawing/2014/main" id="{5689CDF5-C4E4-424F-9EE0-E25204315116}"/>
                </a:ext>
              </a:extLst>
            </p:cNvPr>
            <p:cNvSpPr/>
            <p:nvPr/>
          </p:nvSpPr>
          <p:spPr>
            <a:xfrm>
              <a:off x="1800950" y="1167500"/>
              <a:ext cx="171100" cy="147975"/>
            </a:xfrm>
            <a:custGeom>
              <a:avLst/>
              <a:gdLst/>
              <a:ahLst/>
              <a:cxnLst/>
              <a:rect l="l" t="t" r="r" b="b"/>
              <a:pathLst>
                <a:path w="6844" h="5919" extrusionOk="0">
                  <a:moveTo>
                    <a:pt x="186" y="0"/>
                  </a:moveTo>
                  <a:lnTo>
                    <a:pt x="1" y="370"/>
                  </a:lnTo>
                  <a:lnTo>
                    <a:pt x="6474" y="5919"/>
                  </a:lnTo>
                  <a:lnTo>
                    <a:pt x="6844" y="5549"/>
                  </a:lnTo>
                  <a:lnTo>
                    <a:pt x="18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1258;p93">
              <a:extLst>
                <a:ext uri="{FF2B5EF4-FFF2-40B4-BE49-F238E27FC236}">
                  <a16:creationId xmlns:a16="http://schemas.microsoft.com/office/drawing/2014/main" id="{96930C1C-CE77-49B9-B20B-0D26C0153B83}"/>
                </a:ext>
              </a:extLst>
            </p:cNvPr>
            <p:cNvSpPr/>
            <p:nvPr/>
          </p:nvSpPr>
          <p:spPr>
            <a:xfrm>
              <a:off x="1740850" y="1241475"/>
              <a:ext cx="175725" cy="138750"/>
            </a:xfrm>
            <a:custGeom>
              <a:avLst/>
              <a:gdLst/>
              <a:ahLst/>
              <a:cxnLst/>
              <a:rect l="l" t="t" r="r" b="b"/>
              <a:pathLst>
                <a:path w="7029" h="5550" extrusionOk="0">
                  <a:moveTo>
                    <a:pt x="370" y="0"/>
                  </a:moveTo>
                  <a:lnTo>
                    <a:pt x="0" y="370"/>
                  </a:lnTo>
                  <a:lnTo>
                    <a:pt x="6843" y="5549"/>
                  </a:lnTo>
                  <a:lnTo>
                    <a:pt x="7028" y="5179"/>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259;p93">
              <a:extLst>
                <a:ext uri="{FF2B5EF4-FFF2-40B4-BE49-F238E27FC236}">
                  <a16:creationId xmlns:a16="http://schemas.microsoft.com/office/drawing/2014/main" id="{0D19A19E-CCB3-4715-87B0-1973054A5D9A}"/>
                </a:ext>
              </a:extLst>
            </p:cNvPr>
            <p:cNvSpPr/>
            <p:nvPr/>
          </p:nvSpPr>
          <p:spPr>
            <a:xfrm>
              <a:off x="1685350" y="1310825"/>
              <a:ext cx="184975" cy="138750"/>
            </a:xfrm>
            <a:custGeom>
              <a:avLst/>
              <a:gdLst/>
              <a:ahLst/>
              <a:cxnLst/>
              <a:rect l="l" t="t" r="r" b="b"/>
              <a:pathLst>
                <a:path w="7399" h="5550" extrusionOk="0">
                  <a:moveTo>
                    <a:pt x="371" y="1"/>
                  </a:moveTo>
                  <a:lnTo>
                    <a:pt x="1" y="556"/>
                  </a:lnTo>
                  <a:lnTo>
                    <a:pt x="7029" y="5549"/>
                  </a:lnTo>
                  <a:lnTo>
                    <a:pt x="7399" y="5179"/>
                  </a:lnTo>
                  <a:lnTo>
                    <a:pt x="37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260;p93">
              <a:extLst>
                <a:ext uri="{FF2B5EF4-FFF2-40B4-BE49-F238E27FC236}">
                  <a16:creationId xmlns:a16="http://schemas.microsoft.com/office/drawing/2014/main" id="{166214A2-BD71-4CE6-BBD0-EB90350E3641}"/>
                </a:ext>
              </a:extLst>
            </p:cNvPr>
            <p:cNvSpPr/>
            <p:nvPr/>
          </p:nvSpPr>
          <p:spPr>
            <a:xfrm>
              <a:off x="1634500" y="1389425"/>
              <a:ext cx="184975" cy="129500"/>
            </a:xfrm>
            <a:custGeom>
              <a:avLst/>
              <a:gdLst/>
              <a:ahLst/>
              <a:cxnLst/>
              <a:rect l="l" t="t" r="r" b="b"/>
              <a:pathLst>
                <a:path w="7399" h="5180" extrusionOk="0">
                  <a:moveTo>
                    <a:pt x="370" y="1"/>
                  </a:moveTo>
                  <a:lnTo>
                    <a:pt x="0" y="371"/>
                  </a:lnTo>
                  <a:lnTo>
                    <a:pt x="7213" y="5180"/>
                  </a:lnTo>
                  <a:lnTo>
                    <a:pt x="7398" y="4810"/>
                  </a:lnTo>
                  <a:lnTo>
                    <a:pt x="37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261;p93">
              <a:extLst>
                <a:ext uri="{FF2B5EF4-FFF2-40B4-BE49-F238E27FC236}">
                  <a16:creationId xmlns:a16="http://schemas.microsoft.com/office/drawing/2014/main" id="{E526BD69-BE28-4872-B2C4-50D3C089B637}"/>
                </a:ext>
              </a:extLst>
            </p:cNvPr>
            <p:cNvSpPr/>
            <p:nvPr/>
          </p:nvSpPr>
          <p:spPr>
            <a:xfrm>
              <a:off x="1583625" y="1463425"/>
              <a:ext cx="189600" cy="124850"/>
            </a:xfrm>
            <a:custGeom>
              <a:avLst/>
              <a:gdLst/>
              <a:ahLst/>
              <a:cxnLst/>
              <a:rect l="l" t="t" r="r" b="b"/>
              <a:pathLst>
                <a:path w="7584" h="4994" extrusionOk="0">
                  <a:moveTo>
                    <a:pt x="371" y="0"/>
                  </a:moveTo>
                  <a:lnTo>
                    <a:pt x="1" y="370"/>
                  </a:lnTo>
                  <a:lnTo>
                    <a:pt x="7399" y="4994"/>
                  </a:lnTo>
                  <a:lnTo>
                    <a:pt x="7584" y="4624"/>
                  </a:lnTo>
                  <a:lnTo>
                    <a:pt x="37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262;p93">
              <a:extLst>
                <a:ext uri="{FF2B5EF4-FFF2-40B4-BE49-F238E27FC236}">
                  <a16:creationId xmlns:a16="http://schemas.microsoft.com/office/drawing/2014/main" id="{3DF9F144-1DCB-42AA-AD0F-F720BA8AA40C}"/>
                </a:ext>
              </a:extLst>
            </p:cNvPr>
            <p:cNvSpPr/>
            <p:nvPr/>
          </p:nvSpPr>
          <p:spPr>
            <a:xfrm>
              <a:off x="1537400" y="1542025"/>
              <a:ext cx="194225" cy="120250"/>
            </a:xfrm>
            <a:custGeom>
              <a:avLst/>
              <a:gdLst/>
              <a:ahLst/>
              <a:cxnLst/>
              <a:rect l="l" t="t" r="r" b="b"/>
              <a:pathLst>
                <a:path w="7769" h="4810" extrusionOk="0">
                  <a:moveTo>
                    <a:pt x="370" y="0"/>
                  </a:moveTo>
                  <a:lnTo>
                    <a:pt x="0" y="370"/>
                  </a:lnTo>
                  <a:lnTo>
                    <a:pt x="7398" y="4809"/>
                  </a:lnTo>
                  <a:lnTo>
                    <a:pt x="7768" y="4254"/>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263;p93">
              <a:extLst>
                <a:ext uri="{FF2B5EF4-FFF2-40B4-BE49-F238E27FC236}">
                  <a16:creationId xmlns:a16="http://schemas.microsoft.com/office/drawing/2014/main" id="{832F0AF8-CDD6-43BA-AEDF-4BE1C2ED7346}"/>
                </a:ext>
              </a:extLst>
            </p:cNvPr>
            <p:cNvSpPr/>
            <p:nvPr/>
          </p:nvSpPr>
          <p:spPr>
            <a:xfrm>
              <a:off x="1495775" y="1620625"/>
              <a:ext cx="194225" cy="115625"/>
            </a:xfrm>
            <a:custGeom>
              <a:avLst/>
              <a:gdLst/>
              <a:ahLst/>
              <a:cxnLst/>
              <a:rect l="l" t="t" r="r" b="b"/>
              <a:pathLst>
                <a:path w="7769" h="4625" extrusionOk="0">
                  <a:moveTo>
                    <a:pt x="186" y="0"/>
                  </a:moveTo>
                  <a:lnTo>
                    <a:pt x="1" y="555"/>
                  </a:lnTo>
                  <a:lnTo>
                    <a:pt x="7584" y="4624"/>
                  </a:lnTo>
                  <a:lnTo>
                    <a:pt x="7769" y="4069"/>
                  </a:lnTo>
                  <a:lnTo>
                    <a:pt x="18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264;p93">
              <a:extLst>
                <a:ext uri="{FF2B5EF4-FFF2-40B4-BE49-F238E27FC236}">
                  <a16:creationId xmlns:a16="http://schemas.microsoft.com/office/drawing/2014/main" id="{761FA09C-D60E-4D37-9A69-B274B55E6D78}"/>
                </a:ext>
              </a:extLst>
            </p:cNvPr>
            <p:cNvSpPr/>
            <p:nvPr/>
          </p:nvSpPr>
          <p:spPr>
            <a:xfrm>
              <a:off x="1454175" y="1703850"/>
              <a:ext cx="198850" cy="106375"/>
            </a:xfrm>
            <a:custGeom>
              <a:avLst/>
              <a:gdLst/>
              <a:ahLst/>
              <a:cxnLst/>
              <a:rect l="l" t="t" r="r" b="b"/>
              <a:pathLst>
                <a:path w="7954" h="4255" extrusionOk="0">
                  <a:moveTo>
                    <a:pt x="185" y="1"/>
                  </a:moveTo>
                  <a:lnTo>
                    <a:pt x="0" y="371"/>
                  </a:lnTo>
                  <a:lnTo>
                    <a:pt x="7583" y="4254"/>
                  </a:lnTo>
                  <a:lnTo>
                    <a:pt x="7953" y="3700"/>
                  </a:lnTo>
                  <a:lnTo>
                    <a:pt x="18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265;p93">
              <a:extLst>
                <a:ext uri="{FF2B5EF4-FFF2-40B4-BE49-F238E27FC236}">
                  <a16:creationId xmlns:a16="http://schemas.microsoft.com/office/drawing/2014/main" id="{B4FB7485-918F-48E2-B672-347F1D0AB398}"/>
                </a:ext>
              </a:extLst>
            </p:cNvPr>
            <p:cNvSpPr/>
            <p:nvPr/>
          </p:nvSpPr>
          <p:spPr>
            <a:xfrm>
              <a:off x="1412550" y="1787075"/>
              <a:ext cx="203475" cy="97125"/>
            </a:xfrm>
            <a:custGeom>
              <a:avLst/>
              <a:gdLst/>
              <a:ahLst/>
              <a:cxnLst/>
              <a:rect l="l" t="t" r="r" b="b"/>
              <a:pathLst>
                <a:path w="8139" h="3885" extrusionOk="0">
                  <a:moveTo>
                    <a:pt x="371" y="1"/>
                  </a:moveTo>
                  <a:lnTo>
                    <a:pt x="1" y="371"/>
                  </a:lnTo>
                  <a:lnTo>
                    <a:pt x="7954" y="3885"/>
                  </a:lnTo>
                  <a:lnTo>
                    <a:pt x="8139" y="3515"/>
                  </a:lnTo>
                  <a:lnTo>
                    <a:pt x="37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266;p93">
              <a:extLst>
                <a:ext uri="{FF2B5EF4-FFF2-40B4-BE49-F238E27FC236}">
                  <a16:creationId xmlns:a16="http://schemas.microsoft.com/office/drawing/2014/main" id="{0F6EFD39-1825-4039-9971-68540C402739}"/>
                </a:ext>
              </a:extLst>
            </p:cNvPr>
            <p:cNvSpPr/>
            <p:nvPr/>
          </p:nvSpPr>
          <p:spPr>
            <a:xfrm>
              <a:off x="1380200" y="1870300"/>
              <a:ext cx="203450" cy="92500"/>
            </a:xfrm>
            <a:custGeom>
              <a:avLst/>
              <a:gdLst/>
              <a:ahLst/>
              <a:cxnLst/>
              <a:rect l="l" t="t" r="r" b="b"/>
              <a:pathLst>
                <a:path w="8138" h="3700" extrusionOk="0">
                  <a:moveTo>
                    <a:pt x="185" y="1"/>
                  </a:moveTo>
                  <a:lnTo>
                    <a:pt x="0" y="371"/>
                  </a:lnTo>
                  <a:lnTo>
                    <a:pt x="7953" y="3700"/>
                  </a:lnTo>
                  <a:lnTo>
                    <a:pt x="8138" y="3145"/>
                  </a:lnTo>
                  <a:lnTo>
                    <a:pt x="18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267;p93">
              <a:extLst>
                <a:ext uri="{FF2B5EF4-FFF2-40B4-BE49-F238E27FC236}">
                  <a16:creationId xmlns:a16="http://schemas.microsoft.com/office/drawing/2014/main" id="{F91A9D3F-EFAF-400D-954B-FB2DD80628C4}"/>
                </a:ext>
              </a:extLst>
            </p:cNvPr>
            <p:cNvSpPr/>
            <p:nvPr/>
          </p:nvSpPr>
          <p:spPr>
            <a:xfrm>
              <a:off x="1347825" y="1958150"/>
              <a:ext cx="203475" cy="83275"/>
            </a:xfrm>
            <a:custGeom>
              <a:avLst/>
              <a:gdLst/>
              <a:ahLst/>
              <a:cxnLst/>
              <a:rect l="l" t="t" r="r" b="b"/>
              <a:pathLst>
                <a:path w="8139" h="3331" extrusionOk="0">
                  <a:moveTo>
                    <a:pt x="185" y="1"/>
                  </a:moveTo>
                  <a:lnTo>
                    <a:pt x="0" y="371"/>
                  </a:lnTo>
                  <a:lnTo>
                    <a:pt x="7953" y="3330"/>
                  </a:lnTo>
                  <a:lnTo>
                    <a:pt x="8138" y="2775"/>
                  </a:lnTo>
                  <a:lnTo>
                    <a:pt x="18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268;p93">
              <a:extLst>
                <a:ext uri="{FF2B5EF4-FFF2-40B4-BE49-F238E27FC236}">
                  <a16:creationId xmlns:a16="http://schemas.microsoft.com/office/drawing/2014/main" id="{5B368F67-1F72-4C1A-9D3B-C418913AD3AC}"/>
                </a:ext>
              </a:extLst>
            </p:cNvPr>
            <p:cNvSpPr/>
            <p:nvPr/>
          </p:nvSpPr>
          <p:spPr>
            <a:xfrm>
              <a:off x="1315450" y="2041400"/>
              <a:ext cx="208100" cy="78625"/>
            </a:xfrm>
            <a:custGeom>
              <a:avLst/>
              <a:gdLst/>
              <a:ahLst/>
              <a:cxnLst/>
              <a:rect l="l" t="t" r="r" b="b"/>
              <a:pathLst>
                <a:path w="8324" h="3145" extrusionOk="0">
                  <a:moveTo>
                    <a:pt x="186" y="0"/>
                  </a:moveTo>
                  <a:lnTo>
                    <a:pt x="1" y="555"/>
                  </a:lnTo>
                  <a:lnTo>
                    <a:pt x="8139" y="3144"/>
                  </a:lnTo>
                  <a:lnTo>
                    <a:pt x="8324" y="2589"/>
                  </a:lnTo>
                  <a:lnTo>
                    <a:pt x="18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269;p93">
              <a:extLst>
                <a:ext uri="{FF2B5EF4-FFF2-40B4-BE49-F238E27FC236}">
                  <a16:creationId xmlns:a16="http://schemas.microsoft.com/office/drawing/2014/main" id="{BAC5A266-A6F9-4A72-9CBB-D8B9455BB13E}"/>
                </a:ext>
              </a:extLst>
            </p:cNvPr>
            <p:cNvSpPr/>
            <p:nvPr/>
          </p:nvSpPr>
          <p:spPr>
            <a:xfrm>
              <a:off x="1292325" y="2129250"/>
              <a:ext cx="208100" cy="69375"/>
            </a:xfrm>
            <a:custGeom>
              <a:avLst/>
              <a:gdLst/>
              <a:ahLst/>
              <a:cxnLst/>
              <a:rect l="l" t="t" r="r" b="b"/>
              <a:pathLst>
                <a:path w="8324" h="2775" extrusionOk="0">
                  <a:moveTo>
                    <a:pt x="1" y="0"/>
                  </a:moveTo>
                  <a:lnTo>
                    <a:pt x="1" y="555"/>
                  </a:lnTo>
                  <a:lnTo>
                    <a:pt x="8139" y="2774"/>
                  </a:lnTo>
                  <a:lnTo>
                    <a:pt x="8324" y="2405"/>
                  </a:lnTo>
                  <a:lnTo>
                    <a:pt x="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270;p93">
              <a:extLst>
                <a:ext uri="{FF2B5EF4-FFF2-40B4-BE49-F238E27FC236}">
                  <a16:creationId xmlns:a16="http://schemas.microsoft.com/office/drawing/2014/main" id="{94A48728-865D-4604-85DC-3637B96FB843}"/>
                </a:ext>
              </a:extLst>
            </p:cNvPr>
            <p:cNvSpPr/>
            <p:nvPr/>
          </p:nvSpPr>
          <p:spPr>
            <a:xfrm>
              <a:off x="1264600" y="2217100"/>
              <a:ext cx="212700" cy="64750"/>
            </a:xfrm>
            <a:custGeom>
              <a:avLst/>
              <a:gdLst/>
              <a:ahLst/>
              <a:cxnLst/>
              <a:rect l="l" t="t" r="r" b="b"/>
              <a:pathLst>
                <a:path w="8508" h="2590" extrusionOk="0">
                  <a:moveTo>
                    <a:pt x="185" y="0"/>
                  </a:moveTo>
                  <a:lnTo>
                    <a:pt x="0" y="555"/>
                  </a:lnTo>
                  <a:lnTo>
                    <a:pt x="8323" y="2590"/>
                  </a:lnTo>
                  <a:lnTo>
                    <a:pt x="8508" y="2035"/>
                  </a:lnTo>
                  <a:lnTo>
                    <a:pt x="18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271;p93">
              <a:extLst>
                <a:ext uri="{FF2B5EF4-FFF2-40B4-BE49-F238E27FC236}">
                  <a16:creationId xmlns:a16="http://schemas.microsoft.com/office/drawing/2014/main" id="{07EFA644-54C5-43F8-850B-C12D7646618D}"/>
                </a:ext>
              </a:extLst>
            </p:cNvPr>
            <p:cNvSpPr/>
            <p:nvPr/>
          </p:nvSpPr>
          <p:spPr>
            <a:xfrm>
              <a:off x="1246100" y="2304950"/>
              <a:ext cx="212725" cy="60125"/>
            </a:xfrm>
            <a:custGeom>
              <a:avLst/>
              <a:gdLst/>
              <a:ahLst/>
              <a:cxnLst/>
              <a:rect l="l" t="t" r="r" b="b"/>
              <a:pathLst>
                <a:path w="8509" h="2405" extrusionOk="0">
                  <a:moveTo>
                    <a:pt x="185" y="0"/>
                  </a:moveTo>
                  <a:lnTo>
                    <a:pt x="0" y="555"/>
                  </a:lnTo>
                  <a:lnTo>
                    <a:pt x="8323" y="2405"/>
                  </a:lnTo>
                  <a:lnTo>
                    <a:pt x="8508" y="1850"/>
                  </a:lnTo>
                  <a:lnTo>
                    <a:pt x="18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272;p93">
              <a:extLst>
                <a:ext uri="{FF2B5EF4-FFF2-40B4-BE49-F238E27FC236}">
                  <a16:creationId xmlns:a16="http://schemas.microsoft.com/office/drawing/2014/main" id="{7100362F-2FD5-4D44-AB9B-BD292D7897A6}"/>
                </a:ext>
              </a:extLst>
            </p:cNvPr>
            <p:cNvSpPr/>
            <p:nvPr/>
          </p:nvSpPr>
          <p:spPr>
            <a:xfrm>
              <a:off x="1227600" y="2397425"/>
              <a:ext cx="217350" cy="50875"/>
            </a:xfrm>
            <a:custGeom>
              <a:avLst/>
              <a:gdLst/>
              <a:ahLst/>
              <a:cxnLst/>
              <a:rect l="l" t="t" r="r" b="b"/>
              <a:pathLst>
                <a:path w="8694" h="2035" extrusionOk="0">
                  <a:moveTo>
                    <a:pt x="186" y="0"/>
                  </a:moveTo>
                  <a:lnTo>
                    <a:pt x="1" y="555"/>
                  </a:lnTo>
                  <a:lnTo>
                    <a:pt x="8508" y="2035"/>
                  </a:lnTo>
                  <a:lnTo>
                    <a:pt x="8693" y="1480"/>
                  </a:lnTo>
                  <a:lnTo>
                    <a:pt x="18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273;p93">
              <a:extLst>
                <a:ext uri="{FF2B5EF4-FFF2-40B4-BE49-F238E27FC236}">
                  <a16:creationId xmlns:a16="http://schemas.microsoft.com/office/drawing/2014/main" id="{3FF3C63A-463E-491D-AECA-68DA78F4D198}"/>
                </a:ext>
              </a:extLst>
            </p:cNvPr>
            <p:cNvSpPr/>
            <p:nvPr/>
          </p:nvSpPr>
          <p:spPr>
            <a:xfrm>
              <a:off x="1213725" y="2485275"/>
              <a:ext cx="217350" cy="41625"/>
            </a:xfrm>
            <a:custGeom>
              <a:avLst/>
              <a:gdLst/>
              <a:ahLst/>
              <a:cxnLst/>
              <a:rect l="l" t="t" r="r" b="b"/>
              <a:pathLst>
                <a:path w="8694" h="1665" extrusionOk="0">
                  <a:moveTo>
                    <a:pt x="186" y="0"/>
                  </a:moveTo>
                  <a:lnTo>
                    <a:pt x="1" y="555"/>
                  </a:lnTo>
                  <a:lnTo>
                    <a:pt x="8509" y="1665"/>
                  </a:lnTo>
                  <a:lnTo>
                    <a:pt x="8693" y="1295"/>
                  </a:lnTo>
                  <a:lnTo>
                    <a:pt x="18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274;p93">
              <a:extLst>
                <a:ext uri="{FF2B5EF4-FFF2-40B4-BE49-F238E27FC236}">
                  <a16:creationId xmlns:a16="http://schemas.microsoft.com/office/drawing/2014/main" id="{901C1133-F2BA-4C61-A52B-38C94AA61CD9}"/>
                </a:ext>
              </a:extLst>
            </p:cNvPr>
            <p:cNvSpPr/>
            <p:nvPr/>
          </p:nvSpPr>
          <p:spPr>
            <a:xfrm>
              <a:off x="1204475" y="2577750"/>
              <a:ext cx="212725" cy="37025"/>
            </a:xfrm>
            <a:custGeom>
              <a:avLst/>
              <a:gdLst/>
              <a:ahLst/>
              <a:cxnLst/>
              <a:rect l="l" t="t" r="r" b="b"/>
              <a:pathLst>
                <a:path w="8509" h="1481" extrusionOk="0">
                  <a:moveTo>
                    <a:pt x="1" y="0"/>
                  </a:moveTo>
                  <a:lnTo>
                    <a:pt x="1" y="555"/>
                  </a:lnTo>
                  <a:lnTo>
                    <a:pt x="8509" y="1480"/>
                  </a:lnTo>
                  <a:lnTo>
                    <a:pt x="8509" y="925"/>
                  </a:lnTo>
                  <a:lnTo>
                    <a:pt x="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275;p93">
              <a:extLst>
                <a:ext uri="{FF2B5EF4-FFF2-40B4-BE49-F238E27FC236}">
                  <a16:creationId xmlns:a16="http://schemas.microsoft.com/office/drawing/2014/main" id="{658C5108-AAF4-4AFB-A50F-65CA96100CB0}"/>
                </a:ext>
              </a:extLst>
            </p:cNvPr>
            <p:cNvSpPr/>
            <p:nvPr/>
          </p:nvSpPr>
          <p:spPr>
            <a:xfrm>
              <a:off x="1195225" y="2670225"/>
              <a:ext cx="217350" cy="27775"/>
            </a:xfrm>
            <a:custGeom>
              <a:avLst/>
              <a:gdLst/>
              <a:ahLst/>
              <a:cxnLst/>
              <a:rect l="l" t="t" r="r" b="b"/>
              <a:pathLst>
                <a:path w="8694" h="1111" extrusionOk="0">
                  <a:moveTo>
                    <a:pt x="1" y="0"/>
                  </a:moveTo>
                  <a:lnTo>
                    <a:pt x="1" y="370"/>
                  </a:lnTo>
                  <a:lnTo>
                    <a:pt x="8694" y="1110"/>
                  </a:lnTo>
                  <a:lnTo>
                    <a:pt x="8694" y="555"/>
                  </a:lnTo>
                  <a:lnTo>
                    <a:pt x="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276;p93">
              <a:extLst>
                <a:ext uri="{FF2B5EF4-FFF2-40B4-BE49-F238E27FC236}">
                  <a16:creationId xmlns:a16="http://schemas.microsoft.com/office/drawing/2014/main" id="{4D32E2C3-5CC8-433E-8B02-977B15852888}"/>
                </a:ext>
              </a:extLst>
            </p:cNvPr>
            <p:cNvSpPr/>
            <p:nvPr/>
          </p:nvSpPr>
          <p:spPr>
            <a:xfrm>
              <a:off x="1190625" y="2758075"/>
              <a:ext cx="217325" cy="23150"/>
            </a:xfrm>
            <a:custGeom>
              <a:avLst/>
              <a:gdLst/>
              <a:ahLst/>
              <a:cxnLst/>
              <a:rect l="l" t="t" r="r" b="b"/>
              <a:pathLst>
                <a:path w="8693" h="926" extrusionOk="0">
                  <a:moveTo>
                    <a:pt x="0" y="1"/>
                  </a:moveTo>
                  <a:lnTo>
                    <a:pt x="0" y="555"/>
                  </a:lnTo>
                  <a:lnTo>
                    <a:pt x="8693" y="925"/>
                  </a:lnTo>
                  <a:lnTo>
                    <a:pt x="8693" y="370"/>
                  </a:lnTo>
                  <a:lnTo>
                    <a:pt x="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277;p93">
              <a:extLst>
                <a:ext uri="{FF2B5EF4-FFF2-40B4-BE49-F238E27FC236}">
                  <a16:creationId xmlns:a16="http://schemas.microsoft.com/office/drawing/2014/main" id="{066F4AFF-2878-4C85-9324-0C48D14A6231}"/>
                </a:ext>
              </a:extLst>
            </p:cNvPr>
            <p:cNvSpPr/>
            <p:nvPr/>
          </p:nvSpPr>
          <p:spPr>
            <a:xfrm>
              <a:off x="1190625" y="2850550"/>
              <a:ext cx="212700" cy="13900"/>
            </a:xfrm>
            <a:custGeom>
              <a:avLst/>
              <a:gdLst/>
              <a:ahLst/>
              <a:cxnLst/>
              <a:rect l="l" t="t" r="r" b="b"/>
              <a:pathLst>
                <a:path w="8508" h="556" extrusionOk="0">
                  <a:moveTo>
                    <a:pt x="0" y="1"/>
                  </a:moveTo>
                  <a:lnTo>
                    <a:pt x="0" y="555"/>
                  </a:lnTo>
                  <a:lnTo>
                    <a:pt x="8508" y="555"/>
                  </a:lnTo>
                  <a:lnTo>
                    <a:pt x="8508"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278;p93">
              <a:extLst>
                <a:ext uri="{FF2B5EF4-FFF2-40B4-BE49-F238E27FC236}">
                  <a16:creationId xmlns:a16="http://schemas.microsoft.com/office/drawing/2014/main" id="{50903E08-EA9E-47B0-BF40-A036071F33B1}"/>
                </a:ext>
              </a:extLst>
            </p:cNvPr>
            <p:cNvSpPr/>
            <p:nvPr/>
          </p:nvSpPr>
          <p:spPr>
            <a:xfrm>
              <a:off x="1190625" y="2933775"/>
              <a:ext cx="217325" cy="23150"/>
            </a:xfrm>
            <a:custGeom>
              <a:avLst/>
              <a:gdLst/>
              <a:ahLst/>
              <a:cxnLst/>
              <a:rect l="l" t="t" r="r" b="b"/>
              <a:pathLst>
                <a:path w="8693" h="926" extrusionOk="0">
                  <a:moveTo>
                    <a:pt x="8693" y="1"/>
                  </a:moveTo>
                  <a:lnTo>
                    <a:pt x="0" y="371"/>
                  </a:lnTo>
                  <a:lnTo>
                    <a:pt x="0" y="925"/>
                  </a:lnTo>
                  <a:lnTo>
                    <a:pt x="8693" y="556"/>
                  </a:lnTo>
                  <a:lnTo>
                    <a:pt x="8693"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279;p93">
              <a:extLst>
                <a:ext uri="{FF2B5EF4-FFF2-40B4-BE49-F238E27FC236}">
                  <a16:creationId xmlns:a16="http://schemas.microsoft.com/office/drawing/2014/main" id="{8BADB999-6AEA-434D-95C8-3B491CDC7329}"/>
                </a:ext>
              </a:extLst>
            </p:cNvPr>
            <p:cNvSpPr/>
            <p:nvPr/>
          </p:nvSpPr>
          <p:spPr>
            <a:xfrm>
              <a:off x="1195225" y="3017000"/>
              <a:ext cx="217350" cy="27775"/>
            </a:xfrm>
            <a:custGeom>
              <a:avLst/>
              <a:gdLst/>
              <a:ahLst/>
              <a:cxnLst/>
              <a:rect l="l" t="t" r="r" b="b"/>
              <a:pathLst>
                <a:path w="8694" h="1111" extrusionOk="0">
                  <a:moveTo>
                    <a:pt x="8694" y="1"/>
                  </a:moveTo>
                  <a:lnTo>
                    <a:pt x="1" y="741"/>
                  </a:lnTo>
                  <a:lnTo>
                    <a:pt x="186" y="1111"/>
                  </a:lnTo>
                  <a:lnTo>
                    <a:pt x="8694" y="556"/>
                  </a:lnTo>
                  <a:lnTo>
                    <a:pt x="8694"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280;p93">
              <a:extLst>
                <a:ext uri="{FF2B5EF4-FFF2-40B4-BE49-F238E27FC236}">
                  <a16:creationId xmlns:a16="http://schemas.microsoft.com/office/drawing/2014/main" id="{75F23107-C6F4-4B48-8685-5985916819BA}"/>
                </a:ext>
              </a:extLst>
            </p:cNvPr>
            <p:cNvSpPr/>
            <p:nvPr/>
          </p:nvSpPr>
          <p:spPr>
            <a:xfrm>
              <a:off x="1204475" y="3104850"/>
              <a:ext cx="212725" cy="32400"/>
            </a:xfrm>
            <a:custGeom>
              <a:avLst/>
              <a:gdLst/>
              <a:ahLst/>
              <a:cxnLst/>
              <a:rect l="l" t="t" r="r" b="b"/>
              <a:pathLst>
                <a:path w="8509" h="1296" extrusionOk="0">
                  <a:moveTo>
                    <a:pt x="8509" y="1"/>
                  </a:moveTo>
                  <a:lnTo>
                    <a:pt x="1" y="741"/>
                  </a:lnTo>
                  <a:lnTo>
                    <a:pt x="1" y="1296"/>
                  </a:lnTo>
                  <a:lnTo>
                    <a:pt x="8509" y="371"/>
                  </a:lnTo>
                  <a:lnTo>
                    <a:pt x="850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281;p93">
              <a:extLst>
                <a:ext uri="{FF2B5EF4-FFF2-40B4-BE49-F238E27FC236}">
                  <a16:creationId xmlns:a16="http://schemas.microsoft.com/office/drawing/2014/main" id="{083ACDC1-826B-4DCA-A160-92B337F18A47}"/>
                </a:ext>
              </a:extLst>
            </p:cNvPr>
            <p:cNvSpPr/>
            <p:nvPr/>
          </p:nvSpPr>
          <p:spPr>
            <a:xfrm>
              <a:off x="1213725" y="3188100"/>
              <a:ext cx="217350" cy="41625"/>
            </a:xfrm>
            <a:custGeom>
              <a:avLst/>
              <a:gdLst/>
              <a:ahLst/>
              <a:cxnLst/>
              <a:rect l="l" t="t" r="r" b="b"/>
              <a:pathLst>
                <a:path w="8694" h="1665" extrusionOk="0">
                  <a:moveTo>
                    <a:pt x="8509" y="0"/>
                  </a:moveTo>
                  <a:lnTo>
                    <a:pt x="1" y="1110"/>
                  </a:lnTo>
                  <a:lnTo>
                    <a:pt x="186" y="1665"/>
                  </a:lnTo>
                  <a:lnTo>
                    <a:pt x="8693" y="370"/>
                  </a:lnTo>
                  <a:lnTo>
                    <a:pt x="850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282;p93">
              <a:extLst>
                <a:ext uri="{FF2B5EF4-FFF2-40B4-BE49-F238E27FC236}">
                  <a16:creationId xmlns:a16="http://schemas.microsoft.com/office/drawing/2014/main" id="{DED462D6-D301-420D-890E-715350AD5657}"/>
                </a:ext>
              </a:extLst>
            </p:cNvPr>
            <p:cNvSpPr/>
            <p:nvPr/>
          </p:nvSpPr>
          <p:spPr>
            <a:xfrm>
              <a:off x="1227600" y="3271325"/>
              <a:ext cx="217350" cy="46250"/>
            </a:xfrm>
            <a:custGeom>
              <a:avLst/>
              <a:gdLst/>
              <a:ahLst/>
              <a:cxnLst/>
              <a:rect l="l" t="t" r="r" b="b"/>
              <a:pathLst>
                <a:path w="8694" h="1850" extrusionOk="0">
                  <a:moveTo>
                    <a:pt x="8508" y="0"/>
                  </a:moveTo>
                  <a:lnTo>
                    <a:pt x="1" y="1480"/>
                  </a:lnTo>
                  <a:lnTo>
                    <a:pt x="186" y="1850"/>
                  </a:lnTo>
                  <a:lnTo>
                    <a:pt x="8693" y="370"/>
                  </a:lnTo>
                  <a:lnTo>
                    <a:pt x="8508"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283;p93">
              <a:extLst>
                <a:ext uri="{FF2B5EF4-FFF2-40B4-BE49-F238E27FC236}">
                  <a16:creationId xmlns:a16="http://schemas.microsoft.com/office/drawing/2014/main" id="{FE47B747-97C6-4378-B48E-06768E7B4FEC}"/>
                </a:ext>
              </a:extLst>
            </p:cNvPr>
            <p:cNvSpPr/>
            <p:nvPr/>
          </p:nvSpPr>
          <p:spPr>
            <a:xfrm>
              <a:off x="1246100" y="3349925"/>
              <a:ext cx="212725" cy="60125"/>
            </a:xfrm>
            <a:custGeom>
              <a:avLst/>
              <a:gdLst/>
              <a:ahLst/>
              <a:cxnLst/>
              <a:rect l="l" t="t" r="r" b="b"/>
              <a:pathLst>
                <a:path w="8509" h="2405" extrusionOk="0">
                  <a:moveTo>
                    <a:pt x="8323" y="0"/>
                  </a:moveTo>
                  <a:lnTo>
                    <a:pt x="0" y="1850"/>
                  </a:lnTo>
                  <a:lnTo>
                    <a:pt x="185" y="2405"/>
                  </a:lnTo>
                  <a:lnTo>
                    <a:pt x="8508" y="555"/>
                  </a:lnTo>
                  <a:lnTo>
                    <a:pt x="8323"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284;p93">
              <a:extLst>
                <a:ext uri="{FF2B5EF4-FFF2-40B4-BE49-F238E27FC236}">
                  <a16:creationId xmlns:a16="http://schemas.microsoft.com/office/drawing/2014/main" id="{EC11577D-B042-4C81-931D-0700F342E7E1}"/>
                </a:ext>
              </a:extLst>
            </p:cNvPr>
            <p:cNvSpPr/>
            <p:nvPr/>
          </p:nvSpPr>
          <p:spPr>
            <a:xfrm>
              <a:off x="1269225" y="3433150"/>
              <a:ext cx="208075" cy="64750"/>
            </a:xfrm>
            <a:custGeom>
              <a:avLst/>
              <a:gdLst/>
              <a:ahLst/>
              <a:cxnLst/>
              <a:rect l="l" t="t" r="r" b="b"/>
              <a:pathLst>
                <a:path w="8323" h="2590" extrusionOk="0">
                  <a:moveTo>
                    <a:pt x="8138" y="0"/>
                  </a:moveTo>
                  <a:lnTo>
                    <a:pt x="0" y="2035"/>
                  </a:lnTo>
                  <a:lnTo>
                    <a:pt x="0" y="2590"/>
                  </a:lnTo>
                  <a:lnTo>
                    <a:pt x="8323" y="555"/>
                  </a:lnTo>
                  <a:lnTo>
                    <a:pt x="8138"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285;p93">
              <a:extLst>
                <a:ext uri="{FF2B5EF4-FFF2-40B4-BE49-F238E27FC236}">
                  <a16:creationId xmlns:a16="http://schemas.microsoft.com/office/drawing/2014/main" id="{D5C4C090-7A86-4CE7-9133-B398837F54E7}"/>
                </a:ext>
              </a:extLst>
            </p:cNvPr>
            <p:cNvSpPr/>
            <p:nvPr/>
          </p:nvSpPr>
          <p:spPr>
            <a:xfrm>
              <a:off x="1292325" y="3516375"/>
              <a:ext cx="208100" cy="69375"/>
            </a:xfrm>
            <a:custGeom>
              <a:avLst/>
              <a:gdLst/>
              <a:ahLst/>
              <a:cxnLst/>
              <a:rect l="l" t="t" r="r" b="b"/>
              <a:pathLst>
                <a:path w="8324" h="2775" extrusionOk="0">
                  <a:moveTo>
                    <a:pt x="8139" y="1"/>
                  </a:moveTo>
                  <a:lnTo>
                    <a:pt x="1" y="2220"/>
                  </a:lnTo>
                  <a:lnTo>
                    <a:pt x="1" y="2775"/>
                  </a:lnTo>
                  <a:lnTo>
                    <a:pt x="8324" y="370"/>
                  </a:lnTo>
                  <a:lnTo>
                    <a:pt x="813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286;p93">
              <a:extLst>
                <a:ext uri="{FF2B5EF4-FFF2-40B4-BE49-F238E27FC236}">
                  <a16:creationId xmlns:a16="http://schemas.microsoft.com/office/drawing/2014/main" id="{8E39A72F-B6DB-414C-8E62-B39FD2075217}"/>
                </a:ext>
              </a:extLst>
            </p:cNvPr>
            <p:cNvSpPr/>
            <p:nvPr/>
          </p:nvSpPr>
          <p:spPr>
            <a:xfrm>
              <a:off x="1315450" y="3594975"/>
              <a:ext cx="208100" cy="78625"/>
            </a:xfrm>
            <a:custGeom>
              <a:avLst/>
              <a:gdLst/>
              <a:ahLst/>
              <a:cxnLst/>
              <a:rect l="l" t="t" r="r" b="b"/>
              <a:pathLst>
                <a:path w="8324" h="3145" extrusionOk="0">
                  <a:moveTo>
                    <a:pt x="8139" y="1"/>
                  </a:moveTo>
                  <a:lnTo>
                    <a:pt x="1" y="2590"/>
                  </a:lnTo>
                  <a:lnTo>
                    <a:pt x="186" y="3145"/>
                  </a:lnTo>
                  <a:lnTo>
                    <a:pt x="8324" y="556"/>
                  </a:lnTo>
                  <a:lnTo>
                    <a:pt x="813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287;p93">
              <a:extLst>
                <a:ext uri="{FF2B5EF4-FFF2-40B4-BE49-F238E27FC236}">
                  <a16:creationId xmlns:a16="http://schemas.microsoft.com/office/drawing/2014/main" id="{9B90D64A-A821-4FED-8217-968BDA7D3672}"/>
                </a:ext>
              </a:extLst>
            </p:cNvPr>
            <p:cNvSpPr/>
            <p:nvPr/>
          </p:nvSpPr>
          <p:spPr>
            <a:xfrm>
              <a:off x="1347825" y="3673575"/>
              <a:ext cx="203475" cy="87900"/>
            </a:xfrm>
            <a:custGeom>
              <a:avLst/>
              <a:gdLst/>
              <a:ahLst/>
              <a:cxnLst/>
              <a:rect l="l" t="t" r="r" b="b"/>
              <a:pathLst>
                <a:path w="8139" h="3516" extrusionOk="0">
                  <a:moveTo>
                    <a:pt x="7953" y="1"/>
                  </a:moveTo>
                  <a:lnTo>
                    <a:pt x="0" y="2960"/>
                  </a:lnTo>
                  <a:lnTo>
                    <a:pt x="185" y="3515"/>
                  </a:lnTo>
                  <a:lnTo>
                    <a:pt x="8138" y="556"/>
                  </a:lnTo>
                  <a:lnTo>
                    <a:pt x="7953"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288;p93">
              <a:extLst>
                <a:ext uri="{FF2B5EF4-FFF2-40B4-BE49-F238E27FC236}">
                  <a16:creationId xmlns:a16="http://schemas.microsoft.com/office/drawing/2014/main" id="{1734B8D7-18C3-49D9-8DC3-B6CDEF324BD1}"/>
                </a:ext>
              </a:extLst>
            </p:cNvPr>
            <p:cNvSpPr/>
            <p:nvPr/>
          </p:nvSpPr>
          <p:spPr>
            <a:xfrm>
              <a:off x="1380200" y="3752200"/>
              <a:ext cx="203450" cy="92500"/>
            </a:xfrm>
            <a:custGeom>
              <a:avLst/>
              <a:gdLst/>
              <a:ahLst/>
              <a:cxnLst/>
              <a:rect l="l" t="t" r="r" b="b"/>
              <a:pathLst>
                <a:path w="8138" h="3700" extrusionOk="0">
                  <a:moveTo>
                    <a:pt x="7953" y="0"/>
                  </a:moveTo>
                  <a:lnTo>
                    <a:pt x="0" y="3329"/>
                  </a:lnTo>
                  <a:lnTo>
                    <a:pt x="185" y="3699"/>
                  </a:lnTo>
                  <a:lnTo>
                    <a:pt x="8138" y="555"/>
                  </a:lnTo>
                  <a:lnTo>
                    <a:pt x="7953"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289;p93">
              <a:extLst>
                <a:ext uri="{FF2B5EF4-FFF2-40B4-BE49-F238E27FC236}">
                  <a16:creationId xmlns:a16="http://schemas.microsoft.com/office/drawing/2014/main" id="{0C5168FD-F691-4D86-9B49-7FDBBEAC5D40}"/>
                </a:ext>
              </a:extLst>
            </p:cNvPr>
            <p:cNvSpPr/>
            <p:nvPr/>
          </p:nvSpPr>
          <p:spPr>
            <a:xfrm>
              <a:off x="1412550" y="3830800"/>
              <a:ext cx="203475" cy="97125"/>
            </a:xfrm>
            <a:custGeom>
              <a:avLst/>
              <a:gdLst/>
              <a:ahLst/>
              <a:cxnLst/>
              <a:rect l="l" t="t" r="r" b="b"/>
              <a:pathLst>
                <a:path w="8139" h="3885" extrusionOk="0">
                  <a:moveTo>
                    <a:pt x="7954" y="0"/>
                  </a:moveTo>
                  <a:lnTo>
                    <a:pt x="1" y="3514"/>
                  </a:lnTo>
                  <a:lnTo>
                    <a:pt x="371" y="3884"/>
                  </a:lnTo>
                  <a:lnTo>
                    <a:pt x="8139" y="370"/>
                  </a:lnTo>
                  <a:lnTo>
                    <a:pt x="7954"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290;p93">
              <a:extLst>
                <a:ext uri="{FF2B5EF4-FFF2-40B4-BE49-F238E27FC236}">
                  <a16:creationId xmlns:a16="http://schemas.microsoft.com/office/drawing/2014/main" id="{9ABAC0B8-5953-4E16-A66B-7848A2581AFF}"/>
                </a:ext>
              </a:extLst>
            </p:cNvPr>
            <p:cNvSpPr/>
            <p:nvPr/>
          </p:nvSpPr>
          <p:spPr>
            <a:xfrm>
              <a:off x="1454175" y="3904775"/>
              <a:ext cx="198850" cy="106375"/>
            </a:xfrm>
            <a:custGeom>
              <a:avLst/>
              <a:gdLst/>
              <a:ahLst/>
              <a:cxnLst/>
              <a:rect l="l" t="t" r="r" b="b"/>
              <a:pathLst>
                <a:path w="7954" h="4255" extrusionOk="0">
                  <a:moveTo>
                    <a:pt x="7583" y="1"/>
                  </a:moveTo>
                  <a:lnTo>
                    <a:pt x="0" y="3884"/>
                  </a:lnTo>
                  <a:lnTo>
                    <a:pt x="185" y="4254"/>
                  </a:lnTo>
                  <a:lnTo>
                    <a:pt x="7953" y="555"/>
                  </a:lnTo>
                  <a:lnTo>
                    <a:pt x="7583"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291;p93">
              <a:extLst>
                <a:ext uri="{FF2B5EF4-FFF2-40B4-BE49-F238E27FC236}">
                  <a16:creationId xmlns:a16="http://schemas.microsoft.com/office/drawing/2014/main" id="{13E0237D-7134-47A5-9743-6B37CD273B9F}"/>
                </a:ext>
              </a:extLst>
            </p:cNvPr>
            <p:cNvSpPr/>
            <p:nvPr/>
          </p:nvSpPr>
          <p:spPr>
            <a:xfrm>
              <a:off x="1495775" y="3983375"/>
              <a:ext cx="194225" cy="111000"/>
            </a:xfrm>
            <a:custGeom>
              <a:avLst/>
              <a:gdLst/>
              <a:ahLst/>
              <a:cxnLst/>
              <a:rect l="l" t="t" r="r" b="b"/>
              <a:pathLst>
                <a:path w="7769" h="4440" extrusionOk="0">
                  <a:moveTo>
                    <a:pt x="7584" y="1"/>
                  </a:moveTo>
                  <a:lnTo>
                    <a:pt x="1" y="3885"/>
                  </a:lnTo>
                  <a:lnTo>
                    <a:pt x="186" y="4440"/>
                  </a:lnTo>
                  <a:lnTo>
                    <a:pt x="7769" y="371"/>
                  </a:lnTo>
                  <a:lnTo>
                    <a:pt x="7584"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292;p93">
              <a:extLst>
                <a:ext uri="{FF2B5EF4-FFF2-40B4-BE49-F238E27FC236}">
                  <a16:creationId xmlns:a16="http://schemas.microsoft.com/office/drawing/2014/main" id="{3460B50E-63F2-4E25-BEDF-CBBC3DE68C11}"/>
                </a:ext>
              </a:extLst>
            </p:cNvPr>
            <p:cNvSpPr/>
            <p:nvPr/>
          </p:nvSpPr>
          <p:spPr>
            <a:xfrm>
              <a:off x="1537400" y="4052725"/>
              <a:ext cx="194225" cy="120250"/>
            </a:xfrm>
            <a:custGeom>
              <a:avLst/>
              <a:gdLst/>
              <a:ahLst/>
              <a:cxnLst/>
              <a:rect l="l" t="t" r="r" b="b"/>
              <a:pathLst>
                <a:path w="7769" h="4810" extrusionOk="0">
                  <a:moveTo>
                    <a:pt x="7398" y="1"/>
                  </a:moveTo>
                  <a:lnTo>
                    <a:pt x="0" y="4440"/>
                  </a:lnTo>
                  <a:lnTo>
                    <a:pt x="370" y="4810"/>
                  </a:lnTo>
                  <a:lnTo>
                    <a:pt x="7768" y="556"/>
                  </a:lnTo>
                  <a:lnTo>
                    <a:pt x="7398"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293;p93">
              <a:extLst>
                <a:ext uri="{FF2B5EF4-FFF2-40B4-BE49-F238E27FC236}">
                  <a16:creationId xmlns:a16="http://schemas.microsoft.com/office/drawing/2014/main" id="{081C1BBF-BB7F-4FF8-9203-9C3909022F7B}"/>
                </a:ext>
              </a:extLst>
            </p:cNvPr>
            <p:cNvSpPr/>
            <p:nvPr/>
          </p:nvSpPr>
          <p:spPr>
            <a:xfrm>
              <a:off x="1583625" y="4126725"/>
              <a:ext cx="189600" cy="124850"/>
            </a:xfrm>
            <a:custGeom>
              <a:avLst/>
              <a:gdLst/>
              <a:ahLst/>
              <a:cxnLst/>
              <a:rect l="l" t="t" r="r" b="b"/>
              <a:pathLst>
                <a:path w="7584" h="4994" extrusionOk="0">
                  <a:moveTo>
                    <a:pt x="7399" y="0"/>
                  </a:moveTo>
                  <a:lnTo>
                    <a:pt x="1" y="4439"/>
                  </a:lnTo>
                  <a:lnTo>
                    <a:pt x="371" y="4994"/>
                  </a:lnTo>
                  <a:lnTo>
                    <a:pt x="7584" y="370"/>
                  </a:lnTo>
                  <a:lnTo>
                    <a:pt x="739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294;p93">
              <a:extLst>
                <a:ext uri="{FF2B5EF4-FFF2-40B4-BE49-F238E27FC236}">
                  <a16:creationId xmlns:a16="http://schemas.microsoft.com/office/drawing/2014/main" id="{62D1CFCF-ECC9-4C34-97C4-37AC71774945}"/>
                </a:ext>
              </a:extLst>
            </p:cNvPr>
            <p:cNvSpPr/>
            <p:nvPr/>
          </p:nvSpPr>
          <p:spPr>
            <a:xfrm>
              <a:off x="1634500" y="4196075"/>
              <a:ext cx="184975" cy="134125"/>
            </a:xfrm>
            <a:custGeom>
              <a:avLst/>
              <a:gdLst/>
              <a:ahLst/>
              <a:cxnLst/>
              <a:rect l="l" t="t" r="r" b="b"/>
              <a:pathLst>
                <a:path w="7399" h="5365" extrusionOk="0">
                  <a:moveTo>
                    <a:pt x="7028" y="0"/>
                  </a:moveTo>
                  <a:lnTo>
                    <a:pt x="0" y="4809"/>
                  </a:lnTo>
                  <a:lnTo>
                    <a:pt x="370" y="5364"/>
                  </a:lnTo>
                  <a:lnTo>
                    <a:pt x="7398" y="555"/>
                  </a:lnTo>
                  <a:lnTo>
                    <a:pt x="7028"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295;p93">
              <a:extLst>
                <a:ext uri="{FF2B5EF4-FFF2-40B4-BE49-F238E27FC236}">
                  <a16:creationId xmlns:a16="http://schemas.microsoft.com/office/drawing/2014/main" id="{49402280-F3FA-4BDC-A6BA-5AD69B15748D}"/>
                </a:ext>
              </a:extLst>
            </p:cNvPr>
            <p:cNvSpPr/>
            <p:nvPr/>
          </p:nvSpPr>
          <p:spPr>
            <a:xfrm>
              <a:off x="1685350" y="4265425"/>
              <a:ext cx="180350" cy="138750"/>
            </a:xfrm>
            <a:custGeom>
              <a:avLst/>
              <a:gdLst/>
              <a:ahLst/>
              <a:cxnLst/>
              <a:rect l="l" t="t" r="r" b="b"/>
              <a:pathLst>
                <a:path w="7214" h="5550" extrusionOk="0">
                  <a:moveTo>
                    <a:pt x="7029" y="1"/>
                  </a:moveTo>
                  <a:lnTo>
                    <a:pt x="1" y="4994"/>
                  </a:lnTo>
                  <a:lnTo>
                    <a:pt x="371" y="5549"/>
                  </a:lnTo>
                  <a:lnTo>
                    <a:pt x="7214" y="371"/>
                  </a:lnTo>
                  <a:lnTo>
                    <a:pt x="702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296;p93">
              <a:extLst>
                <a:ext uri="{FF2B5EF4-FFF2-40B4-BE49-F238E27FC236}">
                  <a16:creationId xmlns:a16="http://schemas.microsoft.com/office/drawing/2014/main" id="{BCBF7844-99AC-40F9-AF63-1B2EEC691702}"/>
                </a:ext>
              </a:extLst>
            </p:cNvPr>
            <p:cNvSpPr/>
            <p:nvPr/>
          </p:nvSpPr>
          <p:spPr>
            <a:xfrm>
              <a:off x="1740850" y="4334775"/>
              <a:ext cx="175725" cy="138750"/>
            </a:xfrm>
            <a:custGeom>
              <a:avLst/>
              <a:gdLst/>
              <a:ahLst/>
              <a:cxnLst/>
              <a:rect l="l" t="t" r="r" b="b"/>
              <a:pathLst>
                <a:path w="7029" h="5550" extrusionOk="0">
                  <a:moveTo>
                    <a:pt x="6843" y="1"/>
                  </a:moveTo>
                  <a:lnTo>
                    <a:pt x="0" y="5180"/>
                  </a:lnTo>
                  <a:lnTo>
                    <a:pt x="370" y="5550"/>
                  </a:lnTo>
                  <a:lnTo>
                    <a:pt x="7028" y="371"/>
                  </a:lnTo>
                  <a:lnTo>
                    <a:pt x="6843"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297;p93">
              <a:extLst>
                <a:ext uri="{FF2B5EF4-FFF2-40B4-BE49-F238E27FC236}">
                  <a16:creationId xmlns:a16="http://schemas.microsoft.com/office/drawing/2014/main" id="{744B48BF-EDB2-4906-A78F-E315FCD525A8}"/>
                </a:ext>
              </a:extLst>
            </p:cNvPr>
            <p:cNvSpPr/>
            <p:nvPr/>
          </p:nvSpPr>
          <p:spPr>
            <a:xfrm>
              <a:off x="1800950" y="4399525"/>
              <a:ext cx="171100" cy="147975"/>
            </a:xfrm>
            <a:custGeom>
              <a:avLst/>
              <a:gdLst/>
              <a:ahLst/>
              <a:cxnLst/>
              <a:rect l="l" t="t" r="r" b="b"/>
              <a:pathLst>
                <a:path w="6844" h="5919" extrusionOk="0">
                  <a:moveTo>
                    <a:pt x="6474" y="0"/>
                  </a:moveTo>
                  <a:lnTo>
                    <a:pt x="1" y="5549"/>
                  </a:lnTo>
                  <a:lnTo>
                    <a:pt x="186" y="5919"/>
                  </a:lnTo>
                  <a:lnTo>
                    <a:pt x="6844" y="370"/>
                  </a:lnTo>
                  <a:lnTo>
                    <a:pt x="6474"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298;p93">
              <a:extLst>
                <a:ext uri="{FF2B5EF4-FFF2-40B4-BE49-F238E27FC236}">
                  <a16:creationId xmlns:a16="http://schemas.microsoft.com/office/drawing/2014/main" id="{AACA8C52-127E-4762-A01E-439C7DD41EE2}"/>
                </a:ext>
              </a:extLst>
            </p:cNvPr>
            <p:cNvSpPr/>
            <p:nvPr/>
          </p:nvSpPr>
          <p:spPr>
            <a:xfrm>
              <a:off x="1861050" y="4464250"/>
              <a:ext cx="166500" cy="152625"/>
            </a:xfrm>
            <a:custGeom>
              <a:avLst/>
              <a:gdLst/>
              <a:ahLst/>
              <a:cxnLst/>
              <a:rect l="l" t="t" r="r" b="b"/>
              <a:pathLst>
                <a:path w="6660" h="6105" extrusionOk="0">
                  <a:moveTo>
                    <a:pt x="6289" y="1"/>
                  </a:moveTo>
                  <a:lnTo>
                    <a:pt x="1" y="5734"/>
                  </a:lnTo>
                  <a:lnTo>
                    <a:pt x="186" y="6104"/>
                  </a:lnTo>
                  <a:lnTo>
                    <a:pt x="6659" y="371"/>
                  </a:lnTo>
                  <a:lnTo>
                    <a:pt x="628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299;p93">
              <a:extLst>
                <a:ext uri="{FF2B5EF4-FFF2-40B4-BE49-F238E27FC236}">
                  <a16:creationId xmlns:a16="http://schemas.microsoft.com/office/drawing/2014/main" id="{12399B75-3218-42B2-A262-EF5453D2CB42}"/>
                </a:ext>
              </a:extLst>
            </p:cNvPr>
            <p:cNvSpPr/>
            <p:nvPr/>
          </p:nvSpPr>
          <p:spPr>
            <a:xfrm>
              <a:off x="1921175" y="4524375"/>
              <a:ext cx="161850" cy="157225"/>
            </a:xfrm>
            <a:custGeom>
              <a:avLst/>
              <a:gdLst/>
              <a:ahLst/>
              <a:cxnLst/>
              <a:rect l="l" t="t" r="r" b="b"/>
              <a:pathLst>
                <a:path w="6474" h="6289" extrusionOk="0">
                  <a:moveTo>
                    <a:pt x="6104" y="0"/>
                  </a:moveTo>
                  <a:lnTo>
                    <a:pt x="0" y="5918"/>
                  </a:lnTo>
                  <a:lnTo>
                    <a:pt x="370" y="6288"/>
                  </a:lnTo>
                  <a:lnTo>
                    <a:pt x="6474" y="370"/>
                  </a:lnTo>
                  <a:lnTo>
                    <a:pt x="6104"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300;p93">
              <a:extLst>
                <a:ext uri="{FF2B5EF4-FFF2-40B4-BE49-F238E27FC236}">
                  <a16:creationId xmlns:a16="http://schemas.microsoft.com/office/drawing/2014/main" id="{F85B320D-D8F1-46D7-BFBD-010FD3130BC5}"/>
                </a:ext>
              </a:extLst>
            </p:cNvPr>
            <p:cNvSpPr/>
            <p:nvPr/>
          </p:nvSpPr>
          <p:spPr>
            <a:xfrm>
              <a:off x="1985900" y="4584475"/>
              <a:ext cx="157225" cy="161850"/>
            </a:xfrm>
            <a:custGeom>
              <a:avLst/>
              <a:gdLst/>
              <a:ahLst/>
              <a:cxnLst/>
              <a:rect l="l" t="t" r="r" b="b"/>
              <a:pathLst>
                <a:path w="6289" h="6474" extrusionOk="0">
                  <a:moveTo>
                    <a:pt x="5919" y="0"/>
                  </a:moveTo>
                  <a:lnTo>
                    <a:pt x="1" y="6104"/>
                  </a:lnTo>
                  <a:lnTo>
                    <a:pt x="371" y="6474"/>
                  </a:lnTo>
                  <a:lnTo>
                    <a:pt x="6289" y="370"/>
                  </a:lnTo>
                  <a:lnTo>
                    <a:pt x="591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301;p93">
              <a:extLst>
                <a:ext uri="{FF2B5EF4-FFF2-40B4-BE49-F238E27FC236}">
                  <a16:creationId xmlns:a16="http://schemas.microsoft.com/office/drawing/2014/main" id="{99E1186A-6EE5-46B5-A41D-05CF28CDCC78}"/>
                </a:ext>
              </a:extLst>
            </p:cNvPr>
            <p:cNvSpPr/>
            <p:nvPr/>
          </p:nvSpPr>
          <p:spPr>
            <a:xfrm>
              <a:off x="2050625" y="4639950"/>
              <a:ext cx="152625" cy="166500"/>
            </a:xfrm>
            <a:custGeom>
              <a:avLst/>
              <a:gdLst/>
              <a:ahLst/>
              <a:cxnLst/>
              <a:rect l="l" t="t" r="r" b="b"/>
              <a:pathLst>
                <a:path w="6105" h="6660" extrusionOk="0">
                  <a:moveTo>
                    <a:pt x="5734" y="1"/>
                  </a:moveTo>
                  <a:lnTo>
                    <a:pt x="1" y="6474"/>
                  </a:lnTo>
                  <a:lnTo>
                    <a:pt x="371" y="6659"/>
                  </a:lnTo>
                  <a:lnTo>
                    <a:pt x="6104" y="371"/>
                  </a:lnTo>
                  <a:lnTo>
                    <a:pt x="5734"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302;p93">
              <a:extLst>
                <a:ext uri="{FF2B5EF4-FFF2-40B4-BE49-F238E27FC236}">
                  <a16:creationId xmlns:a16="http://schemas.microsoft.com/office/drawing/2014/main" id="{912AE445-DE78-442F-BB3A-E8415F7D9EF2}"/>
                </a:ext>
              </a:extLst>
            </p:cNvPr>
            <p:cNvSpPr/>
            <p:nvPr/>
          </p:nvSpPr>
          <p:spPr>
            <a:xfrm>
              <a:off x="2120000" y="4695450"/>
              <a:ext cx="147975" cy="171100"/>
            </a:xfrm>
            <a:custGeom>
              <a:avLst/>
              <a:gdLst/>
              <a:ahLst/>
              <a:cxnLst/>
              <a:rect l="l" t="t" r="r" b="b"/>
              <a:pathLst>
                <a:path w="5919" h="6844" extrusionOk="0">
                  <a:moveTo>
                    <a:pt x="5549" y="0"/>
                  </a:moveTo>
                  <a:lnTo>
                    <a:pt x="0" y="6658"/>
                  </a:lnTo>
                  <a:lnTo>
                    <a:pt x="555" y="6843"/>
                  </a:lnTo>
                  <a:lnTo>
                    <a:pt x="5919" y="370"/>
                  </a:lnTo>
                  <a:lnTo>
                    <a:pt x="554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303;p93">
              <a:extLst>
                <a:ext uri="{FF2B5EF4-FFF2-40B4-BE49-F238E27FC236}">
                  <a16:creationId xmlns:a16="http://schemas.microsoft.com/office/drawing/2014/main" id="{C060A45E-9F87-4EEF-B931-ED3003BB60D2}"/>
                </a:ext>
              </a:extLst>
            </p:cNvPr>
            <p:cNvSpPr/>
            <p:nvPr/>
          </p:nvSpPr>
          <p:spPr>
            <a:xfrm>
              <a:off x="2193975" y="4750925"/>
              <a:ext cx="138750" cy="175725"/>
            </a:xfrm>
            <a:custGeom>
              <a:avLst/>
              <a:gdLst/>
              <a:ahLst/>
              <a:cxnLst/>
              <a:rect l="l" t="t" r="r" b="b"/>
              <a:pathLst>
                <a:path w="5550" h="7029" extrusionOk="0">
                  <a:moveTo>
                    <a:pt x="5179" y="1"/>
                  </a:moveTo>
                  <a:lnTo>
                    <a:pt x="0" y="6659"/>
                  </a:lnTo>
                  <a:lnTo>
                    <a:pt x="370" y="7029"/>
                  </a:lnTo>
                  <a:lnTo>
                    <a:pt x="5549" y="186"/>
                  </a:lnTo>
                  <a:lnTo>
                    <a:pt x="517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304;p93">
              <a:extLst>
                <a:ext uri="{FF2B5EF4-FFF2-40B4-BE49-F238E27FC236}">
                  <a16:creationId xmlns:a16="http://schemas.microsoft.com/office/drawing/2014/main" id="{4C68DE90-CA51-4F7A-9DFE-A8C75F30D42E}"/>
                </a:ext>
              </a:extLst>
            </p:cNvPr>
            <p:cNvSpPr/>
            <p:nvPr/>
          </p:nvSpPr>
          <p:spPr>
            <a:xfrm>
              <a:off x="2263325" y="4801800"/>
              <a:ext cx="138750" cy="180350"/>
            </a:xfrm>
            <a:custGeom>
              <a:avLst/>
              <a:gdLst/>
              <a:ahLst/>
              <a:cxnLst/>
              <a:rect l="l" t="t" r="r" b="b"/>
              <a:pathLst>
                <a:path w="5550" h="7214" extrusionOk="0">
                  <a:moveTo>
                    <a:pt x="5179" y="0"/>
                  </a:moveTo>
                  <a:lnTo>
                    <a:pt x="1" y="6843"/>
                  </a:lnTo>
                  <a:lnTo>
                    <a:pt x="556" y="7213"/>
                  </a:lnTo>
                  <a:lnTo>
                    <a:pt x="5549" y="185"/>
                  </a:lnTo>
                  <a:lnTo>
                    <a:pt x="517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305;p93">
              <a:extLst>
                <a:ext uri="{FF2B5EF4-FFF2-40B4-BE49-F238E27FC236}">
                  <a16:creationId xmlns:a16="http://schemas.microsoft.com/office/drawing/2014/main" id="{AEBB9666-EBBF-47D0-8BC7-582C5C30E2A1}"/>
                </a:ext>
              </a:extLst>
            </p:cNvPr>
            <p:cNvSpPr/>
            <p:nvPr/>
          </p:nvSpPr>
          <p:spPr>
            <a:xfrm>
              <a:off x="2341925" y="4848025"/>
              <a:ext cx="129500" cy="184975"/>
            </a:xfrm>
            <a:custGeom>
              <a:avLst/>
              <a:gdLst/>
              <a:ahLst/>
              <a:cxnLst/>
              <a:rect l="l" t="t" r="r" b="b"/>
              <a:pathLst>
                <a:path w="5180" h="7399" extrusionOk="0">
                  <a:moveTo>
                    <a:pt x="4810" y="1"/>
                  </a:moveTo>
                  <a:lnTo>
                    <a:pt x="1" y="7029"/>
                  </a:lnTo>
                  <a:lnTo>
                    <a:pt x="371" y="7399"/>
                  </a:lnTo>
                  <a:lnTo>
                    <a:pt x="5180" y="371"/>
                  </a:lnTo>
                  <a:lnTo>
                    <a:pt x="481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1306;p93">
              <a:extLst>
                <a:ext uri="{FF2B5EF4-FFF2-40B4-BE49-F238E27FC236}">
                  <a16:creationId xmlns:a16="http://schemas.microsoft.com/office/drawing/2014/main" id="{D4F7025B-FC9C-425C-A11E-D7B06175C688}"/>
                </a:ext>
              </a:extLst>
            </p:cNvPr>
            <p:cNvSpPr/>
            <p:nvPr/>
          </p:nvSpPr>
          <p:spPr>
            <a:xfrm>
              <a:off x="2415925" y="4894275"/>
              <a:ext cx="124850" cy="189600"/>
            </a:xfrm>
            <a:custGeom>
              <a:avLst/>
              <a:gdLst/>
              <a:ahLst/>
              <a:cxnLst/>
              <a:rect l="l" t="t" r="r" b="b"/>
              <a:pathLst>
                <a:path w="4994" h="7584" extrusionOk="0">
                  <a:moveTo>
                    <a:pt x="4624" y="0"/>
                  </a:moveTo>
                  <a:lnTo>
                    <a:pt x="0" y="7213"/>
                  </a:lnTo>
                  <a:lnTo>
                    <a:pt x="555" y="7583"/>
                  </a:lnTo>
                  <a:lnTo>
                    <a:pt x="4994" y="185"/>
                  </a:lnTo>
                  <a:lnTo>
                    <a:pt x="4624"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1307;p93">
              <a:extLst>
                <a:ext uri="{FF2B5EF4-FFF2-40B4-BE49-F238E27FC236}">
                  <a16:creationId xmlns:a16="http://schemas.microsoft.com/office/drawing/2014/main" id="{2BEA8717-9103-46EA-BA23-BBECBC1DD17D}"/>
                </a:ext>
              </a:extLst>
            </p:cNvPr>
            <p:cNvSpPr/>
            <p:nvPr/>
          </p:nvSpPr>
          <p:spPr>
            <a:xfrm>
              <a:off x="2494525" y="4935875"/>
              <a:ext cx="120250" cy="194225"/>
            </a:xfrm>
            <a:custGeom>
              <a:avLst/>
              <a:gdLst/>
              <a:ahLst/>
              <a:cxnLst/>
              <a:rect l="l" t="t" r="r" b="b"/>
              <a:pathLst>
                <a:path w="4810" h="7769" extrusionOk="0">
                  <a:moveTo>
                    <a:pt x="4254" y="1"/>
                  </a:moveTo>
                  <a:lnTo>
                    <a:pt x="0" y="7399"/>
                  </a:lnTo>
                  <a:lnTo>
                    <a:pt x="370" y="7769"/>
                  </a:lnTo>
                  <a:lnTo>
                    <a:pt x="4809" y="371"/>
                  </a:lnTo>
                  <a:lnTo>
                    <a:pt x="4254"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308;p93">
              <a:extLst>
                <a:ext uri="{FF2B5EF4-FFF2-40B4-BE49-F238E27FC236}">
                  <a16:creationId xmlns:a16="http://schemas.microsoft.com/office/drawing/2014/main" id="{1550234E-3C02-4F90-9CF2-24F1546F8C6B}"/>
                </a:ext>
              </a:extLst>
            </p:cNvPr>
            <p:cNvSpPr/>
            <p:nvPr/>
          </p:nvSpPr>
          <p:spPr>
            <a:xfrm>
              <a:off x="2573125" y="4977500"/>
              <a:ext cx="115625" cy="194225"/>
            </a:xfrm>
            <a:custGeom>
              <a:avLst/>
              <a:gdLst/>
              <a:ahLst/>
              <a:cxnLst/>
              <a:rect l="l" t="t" r="r" b="b"/>
              <a:pathLst>
                <a:path w="4625" h="7769" extrusionOk="0">
                  <a:moveTo>
                    <a:pt x="4069" y="0"/>
                  </a:moveTo>
                  <a:lnTo>
                    <a:pt x="0" y="7583"/>
                  </a:lnTo>
                  <a:lnTo>
                    <a:pt x="555" y="7768"/>
                  </a:lnTo>
                  <a:lnTo>
                    <a:pt x="4624" y="185"/>
                  </a:lnTo>
                  <a:lnTo>
                    <a:pt x="406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1309;p93">
              <a:extLst>
                <a:ext uri="{FF2B5EF4-FFF2-40B4-BE49-F238E27FC236}">
                  <a16:creationId xmlns:a16="http://schemas.microsoft.com/office/drawing/2014/main" id="{99C0BEF6-21D7-4A1B-A1FF-F114F8E498B8}"/>
                </a:ext>
              </a:extLst>
            </p:cNvPr>
            <p:cNvSpPr/>
            <p:nvPr/>
          </p:nvSpPr>
          <p:spPr>
            <a:xfrm>
              <a:off x="2656350" y="5014475"/>
              <a:ext cx="106375" cy="198850"/>
            </a:xfrm>
            <a:custGeom>
              <a:avLst/>
              <a:gdLst/>
              <a:ahLst/>
              <a:cxnLst/>
              <a:rect l="l" t="t" r="r" b="b"/>
              <a:pathLst>
                <a:path w="4255" h="7954" extrusionOk="0">
                  <a:moveTo>
                    <a:pt x="3700" y="1"/>
                  </a:moveTo>
                  <a:lnTo>
                    <a:pt x="1" y="7769"/>
                  </a:lnTo>
                  <a:lnTo>
                    <a:pt x="371" y="7954"/>
                  </a:lnTo>
                  <a:lnTo>
                    <a:pt x="4254" y="371"/>
                  </a:lnTo>
                  <a:lnTo>
                    <a:pt x="370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310;p93">
              <a:extLst>
                <a:ext uri="{FF2B5EF4-FFF2-40B4-BE49-F238E27FC236}">
                  <a16:creationId xmlns:a16="http://schemas.microsoft.com/office/drawing/2014/main" id="{8FFDB8EE-82BB-48F0-8661-BDEB441FFE2F}"/>
                </a:ext>
              </a:extLst>
            </p:cNvPr>
            <p:cNvSpPr/>
            <p:nvPr/>
          </p:nvSpPr>
          <p:spPr>
            <a:xfrm>
              <a:off x="2739575" y="5051475"/>
              <a:ext cx="97125" cy="203475"/>
            </a:xfrm>
            <a:custGeom>
              <a:avLst/>
              <a:gdLst/>
              <a:ahLst/>
              <a:cxnLst/>
              <a:rect l="l" t="t" r="r" b="b"/>
              <a:pathLst>
                <a:path w="3885" h="8139" extrusionOk="0">
                  <a:moveTo>
                    <a:pt x="3515" y="0"/>
                  </a:moveTo>
                  <a:lnTo>
                    <a:pt x="1" y="7953"/>
                  </a:lnTo>
                  <a:lnTo>
                    <a:pt x="371" y="8138"/>
                  </a:lnTo>
                  <a:lnTo>
                    <a:pt x="3885" y="185"/>
                  </a:lnTo>
                  <a:lnTo>
                    <a:pt x="351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311;p93">
              <a:extLst>
                <a:ext uri="{FF2B5EF4-FFF2-40B4-BE49-F238E27FC236}">
                  <a16:creationId xmlns:a16="http://schemas.microsoft.com/office/drawing/2014/main" id="{BAF39D8E-C8A9-4A4A-AD51-B5C5DCCBDB40}"/>
                </a:ext>
              </a:extLst>
            </p:cNvPr>
            <p:cNvSpPr/>
            <p:nvPr/>
          </p:nvSpPr>
          <p:spPr>
            <a:xfrm>
              <a:off x="2822800" y="5083850"/>
              <a:ext cx="92500" cy="203450"/>
            </a:xfrm>
            <a:custGeom>
              <a:avLst/>
              <a:gdLst/>
              <a:ahLst/>
              <a:cxnLst/>
              <a:rect l="l" t="t" r="r" b="b"/>
              <a:pathLst>
                <a:path w="3700" h="8138" extrusionOk="0">
                  <a:moveTo>
                    <a:pt x="3145" y="0"/>
                  </a:moveTo>
                  <a:lnTo>
                    <a:pt x="1" y="7953"/>
                  </a:lnTo>
                  <a:lnTo>
                    <a:pt x="556" y="8138"/>
                  </a:lnTo>
                  <a:lnTo>
                    <a:pt x="3700" y="185"/>
                  </a:lnTo>
                  <a:lnTo>
                    <a:pt x="314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312;p93">
              <a:extLst>
                <a:ext uri="{FF2B5EF4-FFF2-40B4-BE49-F238E27FC236}">
                  <a16:creationId xmlns:a16="http://schemas.microsoft.com/office/drawing/2014/main" id="{E17620A4-F101-4612-93FB-6EB57937CC1C}"/>
                </a:ext>
              </a:extLst>
            </p:cNvPr>
            <p:cNvSpPr/>
            <p:nvPr/>
          </p:nvSpPr>
          <p:spPr>
            <a:xfrm>
              <a:off x="2910650" y="5116200"/>
              <a:ext cx="83275" cy="203475"/>
            </a:xfrm>
            <a:custGeom>
              <a:avLst/>
              <a:gdLst/>
              <a:ahLst/>
              <a:cxnLst/>
              <a:rect l="l" t="t" r="r" b="b"/>
              <a:pathLst>
                <a:path w="3331" h="8139" extrusionOk="0">
                  <a:moveTo>
                    <a:pt x="2775" y="1"/>
                  </a:moveTo>
                  <a:lnTo>
                    <a:pt x="1" y="7954"/>
                  </a:lnTo>
                  <a:lnTo>
                    <a:pt x="371" y="8139"/>
                  </a:lnTo>
                  <a:lnTo>
                    <a:pt x="3330" y="186"/>
                  </a:lnTo>
                  <a:lnTo>
                    <a:pt x="277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313;p93">
              <a:extLst>
                <a:ext uri="{FF2B5EF4-FFF2-40B4-BE49-F238E27FC236}">
                  <a16:creationId xmlns:a16="http://schemas.microsoft.com/office/drawing/2014/main" id="{B7AABE9B-C71A-4DFA-9E9E-712E4166EAA0}"/>
                </a:ext>
              </a:extLst>
            </p:cNvPr>
            <p:cNvSpPr/>
            <p:nvPr/>
          </p:nvSpPr>
          <p:spPr>
            <a:xfrm>
              <a:off x="2993900" y="5143950"/>
              <a:ext cx="78625" cy="208100"/>
            </a:xfrm>
            <a:custGeom>
              <a:avLst/>
              <a:gdLst/>
              <a:ahLst/>
              <a:cxnLst/>
              <a:rect l="l" t="t" r="r" b="b"/>
              <a:pathLst>
                <a:path w="3145" h="8324" extrusionOk="0">
                  <a:moveTo>
                    <a:pt x="2589" y="1"/>
                  </a:moveTo>
                  <a:lnTo>
                    <a:pt x="0" y="8138"/>
                  </a:lnTo>
                  <a:lnTo>
                    <a:pt x="555" y="8323"/>
                  </a:lnTo>
                  <a:lnTo>
                    <a:pt x="3144" y="185"/>
                  </a:lnTo>
                  <a:lnTo>
                    <a:pt x="258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314;p93">
              <a:extLst>
                <a:ext uri="{FF2B5EF4-FFF2-40B4-BE49-F238E27FC236}">
                  <a16:creationId xmlns:a16="http://schemas.microsoft.com/office/drawing/2014/main" id="{72A599CE-21B0-4232-92D0-1970B4BDACA8}"/>
                </a:ext>
              </a:extLst>
            </p:cNvPr>
            <p:cNvSpPr/>
            <p:nvPr/>
          </p:nvSpPr>
          <p:spPr>
            <a:xfrm>
              <a:off x="3081750" y="5167075"/>
              <a:ext cx="69375" cy="208100"/>
            </a:xfrm>
            <a:custGeom>
              <a:avLst/>
              <a:gdLst/>
              <a:ahLst/>
              <a:cxnLst/>
              <a:rect l="l" t="t" r="r" b="b"/>
              <a:pathLst>
                <a:path w="2775" h="8324" extrusionOk="0">
                  <a:moveTo>
                    <a:pt x="2405" y="0"/>
                  </a:moveTo>
                  <a:lnTo>
                    <a:pt x="0" y="8323"/>
                  </a:lnTo>
                  <a:lnTo>
                    <a:pt x="555" y="8323"/>
                  </a:lnTo>
                  <a:lnTo>
                    <a:pt x="2774" y="185"/>
                  </a:lnTo>
                  <a:lnTo>
                    <a:pt x="240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315;p93">
              <a:extLst>
                <a:ext uri="{FF2B5EF4-FFF2-40B4-BE49-F238E27FC236}">
                  <a16:creationId xmlns:a16="http://schemas.microsoft.com/office/drawing/2014/main" id="{B69B70E5-5166-4B24-887B-FE3D574593AC}"/>
                </a:ext>
              </a:extLst>
            </p:cNvPr>
            <p:cNvSpPr/>
            <p:nvPr/>
          </p:nvSpPr>
          <p:spPr>
            <a:xfrm>
              <a:off x="3169600" y="5190200"/>
              <a:ext cx="64750" cy="212700"/>
            </a:xfrm>
            <a:custGeom>
              <a:avLst/>
              <a:gdLst/>
              <a:ahLst/>
              <a:cxnLst/>
              <a:rect l="l" t="t" r="r" b="b"/>
              <a:pathLst>
                <a:path w="2590" h="8508" extrusionOk="0">
                  <a:moveTo>
                    <a:pt x="2035" y="0"/>
                  </a:moveTo>
                  <a:lnTo>
                    <a:pt x="0" y="8323"/>
                  </a:lnTo>
                  <a:lnTo>
                    <a:pt x="555" y="8508"/>
                  </a:lnTo>
                  <a:lnTo>
                    <a:pt x="2590" y="185"/>
                  </a:lnTo>
                  <a:lnTo>
                    <a:pt x="203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316;p93">
              <a:extLst>
                <a:ext uri="{FF2B5EF4-FFF2-40B4-BE49-F238E27FC236}">
                  <a16:creationId xmlns:a16="http://schemas.microsoft.com/office/drawing/2014/main" id="{6490EB11-D5CA-467D-9617-C4E087BF6B60}"/>
                </a:ext>
              </a:extLst>
            </p:cNvPr>
            <p:cNvSpPr/>
            <p:nvPr/>
          </p:nvSpPr>
          <p:spPr>
            <a:xfrm>
              <a:off x="3257450" y="5208675"/>
              <a:ext cx="60125" cy="212725"/>
            </a:xfrm>
            <a:custGeom>
              <a:avLst/>
              <a:gdLst/>
              <a:ahLst/>
              <a:cxnLst/>
              <a:rect l="l" t="t" r="r" b="b"/>
              <a:pathLst>
                <a:path w="2405" h="8509" extrusionOk="0">
                  <a:moveTo>
                    <a:pt x="1850" y="1"/>
                  </a:moveTo>
                  <a:lnTo>
                    <a:pt x="0" y="8324"/>
                  </a:lnTo>
                  <a:lnTo>
                    <a:pt x="555" y="8509"/>
                  </a:lnTo>
                  <a:lnTo>
                    <a:pt x="2405" y="186"/>
                  </a:lnTo>
                  <a:lnTo>
                    <a:pt x="185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317;p93">
              <a:extLst>
                <a:ext uri="{FF2B5EF4-FFF2-40B4-BE49-F238E27FC236}">
                  <a16:creationId xmlns:a16="http://schemas.microsoft.com/office/drawing/2014/main" id="{DB9F2955-6BA4-47AA-A296-7E3C8EDDA464}"/>
                </a:ext>
              </a:extLst>
            </p:cNvPr>
            <p:cNvSpPr/>
            <p:nvPr/>
          </p:nvSpPr>
          <p:spPr>
            <a:xfrm>
              <a:off x="3349925" y="5222550"/>
              <a:ext cx="50875" cy="212725"/>
            </a:xfrm>
            <a:custGeom>
              <a:avLst/>
              <a:gdLst/>
              <a:ahLst/>
              <a:cxnLst/>
              <a:rect l="l" t="t" r="r" b="b"/>
              <a:pathLst>
                <a:path w="2035" h="8509" extrusionOk="0">
                  <a:moveTo>
                    <a:pt x="1480" y="1"/>
                  </a:moveTo>
                  <a:lnTo>
                    <a:pt x="0" y="8508"/>
                  </a:lnTo>
                  <a:lnTo>
                    <a:pt x="370" y="8508"/>
                  </a:lnTo>
                  <a:lnTo>
                    <a:pt x="2035" y="186"/>
                  </a:lnTo>
                  <a:lnTo>
                    <a:pt x="148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318;p93">
              <a:extLst>
                <a:ext uri="{FF2B5EF4-FFF2-40B4-BE49-F238E27FC236}">
                  <a16:creationId xmlns:a16="http://schemas.microsoft.com/office/drawing/2014/main" id="{0478B779-32DA-4666-A70D-6F3E57689D5D}"/>
                </a:ext>
              </a:extLst>
            </p:cNvPr>
            <p:cNvSpPr/>
            <p:nvPr/>
          </p:nvSpPr>
          <p:spPr>
            <a:xfrm>
              <a:off x="3437775" y="5236425"/>
              <a:ext cx="41625" cy="217350"/>
            </a:xfrm>
            <a:custGeom>
              <a:avLst/>
              <a:gdLst/>
              <a:ahLst/>
              <a:cxnLst/>
              <a:rect l="l" t="t" r="r" b="b"/>
              <a:pathLst>
                <a:path w="1665" h="8694" extrusionOk="0">
                  <a:moveTo>
                    <a:pt x="1295" y="1"/>
                  </a:moveTo>
                  <a:lnTo>
                    <a:pt x="0" y="8508"/>
                  </a:lnTo>
                  <a:lnTo>
                    <a:pt x="555" y="8693"/>
                  </a:lnTo>
                  <a:lnTo>
                    <a:pt x="1665" y="185"/>
                  </a:lnTo>
                  <a:lnTo>
                    <a:pt x="129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319;p93">
              <a:extLst>
                <a:ext uri="{FF2B5EF4-FFF2-40B4-BE49-F238E27FC236}">
                  <a16:creationId xmlns:a16="http://schemas.microsoft.com/office/drawing/2014/main" id="{E9C3FF81-D920-4154-91E3-A5BA346A65B6}"/>
                </a:ext>
              </a:extLst>
            </p:cNvPr>
            <p:cNvSpPr/>
            <p:nvPr/>
          </p:nvSpPr>
          <p:spPr>
            <a:xfrm>
              <a:off x="3530250" y="5250300"/>
              <a:ext cx="37025" cy="212725"/>
            </a:xfrm>
            <a:custGeom>
              <a:avLst/>
              <a:gdLst/>
              <a:ahLst/>
              <a:cxnLst/>
              <a:rect l="l" t="t" r="r" b="b"/>
              <a:pathLst>
                <a:path w="1481" h="8509" extrusionOk="0">
                  <a:moveTo>
                    <a:pt x="925" y="0"/>
                  </a:moveTo>
                  <a:lnTo>
                    <a:pt x="0" y="8508"/>
                  </a:lnTo>
                  <a:lnTo>
                    <a:pt x="555" y="8508"/>
                  </a:lnTo>
                  <a:lnTo>
                    <a:pt x="148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320;p93">
              <a:extLst>
                <a:ext uri="{FF2B5EF4-FFF2-40B4-BE49-F238E27FC236}">
                  <a16:creationId xmlns:a16="http://schemas.microsoft.com/office/drawing/2014/main" id="{229707DB-DE57-4845-A8C9-C15716016D93}"/>
                </a:ext>
              </a:extLst>
            </p:cNvPr>
            <p:cNvSpPr/>
            <p:nvPr/>
          </p:nvSpPr>
          <p:spPr>
            <a:xfrm>
              <a:off x="3622725" y="5254925"/>
              <a:ext cx="27775" cy="217350"/>
            </a:xfrm>
            <a:custGeom>
              <a:avLst/>
              <a:gdLst/>
              <a:ahLst/>
              <a:cxnLst/>
              <a:rect l="l" t="t" r="r" b="b"/>
              <a:pathLst>
                <a:path w="1111" h="8694" extrusionOk="0">
                  <a:moveTo>
                    <a:pt x="555" y="0"/>
                  </a:moveTo>
                  <a:lnTo>
                    <a:pt x="0" y="8693"/>
                  </a:lnTo>
                  <a:lnTo>
                    <a:pt x="370" y="8693"/>
                  </a:lnTo>
                  <a:lnTo>
                    <a:pt x="1110" y="185"/>
                  </a:lnTo>
                  <a:lnTo>
                    <a:pt x="55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321;p93">
              <a:extLst>
                <a:ext uri="{FF2B5EF4-FFF2-40B4-BE49-F238E27FC236}">
                  <a16:creationId xmlns:a16="http://schemas.microsoft.com/office/drawing/2014/main" id="{D6E18EA0-1F63-49EA-8690-A6BDBCFD884B}"/>
                </a:ext>
              </a:extLst>
            </p:cNvPr>
            <p:cNvSpPr/>
            <p:nvPr/>
          </p:nvSpPr>
          <p:spPr>
            <a:xfrm>
              <a:off x="3710575" y="5259550"/>
              <a:ext cx="23150" cy="217325"/>
            </a:xfrm>
            <a:custGeom>
              <a:avLst/>
              <a:gdLst/>
              <a:ahLst/>
              <a:cxnLst/>
              <a:rect l="l" t="t" r="r" b="b"/>
              <a:pathLst>
                <a:path w="926" h="8693" extrusionOk="0">
                  <a:moveTo>
                    <a:pt x="370" y="0"/>
                  </a:moveTo>
                  <a:lnTo>
                    <a:pt x="1" y="8693"/>
                  </a:lnTo>
                  <a:lnTo>
                    <a:pt x="555" y="8693"/>
                  </a:lnTo>
                  <a:lnTo>
                    <a:pt x="92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322;p93">
              <a:extLst>
                <a:ext uri="{FF2B5EF4-FFF2-40B4-BE49-F238E27FC236}">
                  <a16:creationId xmlns:a16="http://schemas.microsoft.com/office/drawing/2014/main" id="{02054F58-8AD7-4CAF-83AA-5BC9AAE086FE}"/>
                </a:ext>
              </a:extLst>
            </p:cNvPr>
            <p:cNvSpPr/>
            <p:nvPr/>
          </p:nvSpPr>
          <p:spPr>
            <a:xfrm>
              <a:off x="3803050" y="5264175"/>
              <a:ext cx="13900" cy="212700"/>
            </a:xfrm>
            <a:custGeom>
              <a:avLst/>
              <a:gdLst/>
              <a:ahLst/>
              <a:cxnLst/>
              <a:rect l="l" t="t" r="r" b="b"/>
              <a:pathLst>
                <a:path w="556" h="8508" extrusionOk="0">
                  <a:moveTo>
                    <a:pt x="1" y="0"/>
                  </a:moveTo>
                  <a:lnTo>
                    <a:pt x="1" y="8508"/>
                  </a:lnTo>
                  <a:lnTo>
                    <a:pt x="555" y="8508"/>
                  </a:lnTo>
                  <a:lnTo>
                    <a:pt x="55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1323;p93">
              <a:extLst>
                <a:ext uri="{FF2B5EF4-FFF2-40B4-BE49-F238E27FC236}">
                  <a16:creationId xmlns:a16="http://schemas.microsoft.com/office/drawing/2014/main" id="{5A235E1F-FFC6-470A-9814-45DABBA1FD9B}"/>
                </a:ext>
              </a:extLst>
            </p:cNvPr>
            <p:cNvSpPr/>
            <p:nvPr/>
          </p:nvSpPr>
          <p:spPr>
            <a:xfrm>
              <a:off x="3886275" y="5259550"/>
              <a:ext cx="23150" cy="217325"/>
            </a:xfrm>
            <a:custGeom>
              <a:avLst/>
              <a:gdLst/>
              <a:ahLst/>
              <a:cxnLst/>
              <a:rect l="l" t="t" r="r" b="b"/>
              <a:pathLst>
                <a:path w="926" h="8693" extrusionOk="0">
                  <a:moveTo>
                    <a:pt x="556" y="0"/>
                  </a:moveTo>
                  <a:lnTo>
                    <a:pt x="1" y="185"/>
                  </a:lnTo>
                  <a:lnTo>
                    <a:pt x="371" y="8693"/>
                  </a:lnTo>
                  <a:lnTo>
                    <a:pt x="925" y="8693"/>
                  </a:lnTo>
                  <a:lnTo>
                    <a:pt x="55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324;p93">
              <a:extLst>
                <a:ext uri="{FF2B5EF4-FFF2-40B4-BE49-F238E27FC236}">
                  <a16:creationId xmlns:a16="http://schemas.microsoft.com/office/drawing/2014/main" id="{10344C8A-15A1-46A6-9A23-D2596D142076}"/>
                </a:ext>
              </a:extLst>
            </p:cNvPr>
            <p:cNvSpPr/>
            <p:nvPr/>
          </p:nvSpPr>
          <p:spPr>
            <a:xfrm>
              <a:off x="3969500" y="5254925"/>
              <a:ext cx="27775" cy="217350"/>
            </a:xfrm>
            <a:custGeom>
              <a:avLst/>
              <a:gdLst/>
              <a:ahLst/>
              <a:cxnLst/>
              <a:rect l="l" t="t" r="r" b="b"/>
              <a:pathLst>
                <a:path w="1111" h="8694" extrusionOk="0">
                  <a:moveTo>
                    <a:pt x="556" y="0"/>
                  </a:moveTo>
                  <a:lnTo>
                    <a:pt x="1" y="185"/>
                  </a:lnTo>
                  <a:lnTo>
                    <a:pt x="741" y="8693"/>
                  </a:lnTo>
                  <a:lnTo>
                    <a:pt x="1111" y="8693"/>
                  </a:lnTo>
                  <a:lnTo>
                    <a:pt x="55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1325;p93">
              <a:extLst>
                <a:ext uri="{FF2B5EF4-FFF2-40B4-BE49-F238E27FC236}">
                  <a16:creationId xmlns:a16="http://schemas.microsoft.com/office/drawing/2014/main" id="{D2F2CDF5-50EE-464A-B12A-152B1D373B67}"/>
                </a:ext>
              </a:extLst>
            </p:cNvPr>
            <p:cNvSpPr/>
            <p:nvPr/>
          </p:nvSpPr>
          <p:spPr>
            <a:xfrm>
              <a:off x="4057350" y="5250300"/>
              <a:ext cx="32400" cy="212725"/>
            </a:xfrm>
            <a:custGeom>
              <a:avLst/>
              <a:gdLst/>
              <a:ahLst/>
              <a:cxnLst/>
              <a:rect l="l" t="t" r="r" b="b"/>
              <a:pathLst>
                <a:path w="1296" h="8509" extrusionOk="0">
                  <a:moveTo>
                    <a:pt x="1" y="0"/>
                  </a:moveTo>
                  <a:lnTo>
                    <a:pt x="741" y="8508"/>
                  </a:lnTo>
                  <a:lnTo>
                    <a:pt x="1296" y="8508"/>
                  </a:lnTo>
                  <a:lnTo>
                    <a:pt x="37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1326;p93">
              <a:extLst>
                <a:ext uri="{FF2B5EF4-FFF2-40B4-BE49-F238E27FC236}">
                  <a16:creationId xmlns:a16="http://schemas.microsoft.com/office/drawing/2014/main" id="{6AB5B54D-050D-465C-BB82-6A2F0E1F3FA5}"/>
                </a:ext>
              </a:extLst>
            </p:cNvPr>
            <p:cNvSpPr/>
            <p:nvPr/>
          </p:nvSpPr>
          <p:spPr>
            <a:xfrm>
              <a:off x="4140600" y="5236425"/>
              <a:ext cx="41625" cy="217350"/>
            </a:xfrm>
            <a:custGeom>
              <a:avLst/>
              <a:gdLst/>
              <a:ahLst/>
              <a:cxnLst/>
              <a:rect l="l" t="t" r="r" b="b"/>
              <a:pathLst>
                <a:path w="1665" h="8694" extrusionOk="0">
                  <a:moveTo>
                    <a:pt x="370" y="1"/>
                  </a:moveTo>
                  <a:lnTo>
                    <a:pt x="0" y="185"/>
                  </a:lnTo>
                  <a:lnTo>
                    <a:pt x="1110" y="8693"/>
                  </a:lnTo>
                  <a:lnTo>
                    <a:pt x="1665" y="8508"/>
                  </a:lnTo>
                  <a:lnTo>
                    <a:pt x="37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1327;p93">
              <a:extLst>
                <a:ext uri="{FF2B5EF4-FFF2-40B4-BE49-F238E27FC236}">
                  <a16:creationId xmlns:a16="http://schemas.microsoft.com/office/drawing/2014/main" id="{E178E8DE-E7AD-423C-A8FF-4DF4E1F02146}"/>
                </a:ext>
              </a:extLst>
            </p:cNvPr>
            <p:cNvSpPr/>
            <p:nvPr/>
          </p:nvSpPr>
          <p:spPr>
            <a:xfrm>
              <a:off x="4223825" y="5227175"/>
              <a:ext cx="46250" cy="212725"/>
            </a:xfrm>
            <a:custGeom>
              <a:avLst/>
              <a:gdLst/>
              <a:ahLst/>
              <a:cxnLst/>
              <a:rect l="l" t="t" r="r" b="b"/>
              <a:pathLst>
                <a:path w="1850" h="8509" extrusionOk="0">
                  <a:moveTo>
                    <a:pt x="0" y="1"/>
                  </a:moveTo>
                  <a:lnTo>
                    <a:pt x="1480" y="8508"/>
                  </a:lnTo>
                  <a:lnTo>
                    <a:pt x="1850" y="8323"/>
                  </a:lnTo>
                  <a:lnTo>
                    <a:pt x="37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1328;p93">
              <a:extLst>
                <a:ext uri="{FF2B5EF4-FFF2-40B4-BE49-F238E27FC236}">
                  <a16:creationId xmlns:a16="http://schemas.microsoft.com/office/drawing/2014/main" id="{F48C7F24-B842-418B-8739-1DFCD9B4CD87}"/>
                </a:ext>
              </a:extLst>
            </p:cNvPr>
            <p:cNvSpPr/>
            <p:nvPr/>
          </p:nvSpPr>
          <p:spPr>
            <a:xfrm>
              <a:off x="4302425" y="5208675"/>
              <a:ext cx="60125" cy="212725"/>
            </a:xfrm>
            <a:custGeom>
              <a:avLst/>
              <a:gdLst/>
              <a:ahLst/>
              <a:cxnLst/>
              <a:rect l="l" t="t" r="r" b="b"/>
              <a:pathLst>
                <a:path w="2405" h="8509" extrusionOk="0">
                  <a:moveTo>
                    <a:pt x="555" y="1"/>
                  </a:moveTo>
                  <a:lnTo>
                    <a:pt x="0" y="186"/>
                  </a:lnTo>
                  <a:lnTo>
                    <a:pt x="1850" y="8509"/>
                  </a:lnTo>
                  <a:lnTo>
                    <a:pt x="2405" y="8324"/>
                  </a:lnTo>
                  <a:lnTo>
                    <a:pt x="55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1329;p93">
              <a:extLst>
                <a:ext uri="{FF2B5EF4-FFF2-40B4-BE49-F238E27FC236}">
                  <a16:creationId xmlns:a16="http://schemas.microsoft.com/office/drawing/2014/main" id="{1C0E0249-54F5-4136-8578-E430D9BBD7AC}"/>
                </a:ext>
              </a:extLst>
            </p:cNvPr>
            <p:cNvSpPr/>
            <p:nvPr/>
          </p:nvSpPr>
          <p:spPr>
            <a:xfrm>
              <a:off x="4385650" y="5190200"/>
              <a:ext cx="64750" cy="212700"/>
            </a:xfrm>
            <a:custGeom>
              <a:avLst/>
              <a:gdLst/>
              <a:ahLst/>
              <a:cxnLst/>
              <a:rect l="l" t="t" r="r" b="b"/>
              <a:pathLst>
                <a:path w="2590" h="8508" extrusionOk="0">
                  <a:moveTo>
                    <a:pt x="555" y="0"/>
                  </a:moveTo>
                  <a:lnTo>
                    <a:pt x="0" y="185"/>
                  </a:lnTo>
                  <a:lnTo>
                    <a:pt x="2035" y="8508"/>
                  </a:lnTo>
                  <a:lnTo>
                    <a:pt x="2590" y="8323"/>
                  </a:lnTo>
                  <a:lnTo>
                    <a:pt x="55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1330;p93">
              <a:extLst>
                <a:ext uri="{FF2B5EF4-FFF2-40B4-BE49-F238E27FC236}">
                  <a16:creationId xmlns:a16="http://schemas.microsoft.com/office/drawing/2014/main" id="{DB0D278B-E62B-44C7-8979-58257014D7BA}"/>
                </a:ext>
              </a:extLst>
            </p:cNvPr>
            <p:cNvSpPr/>
            <p:nvPr/>
          </p:nvSpPr>
          <p:spPr>
            <a:xfrm>
              <a:off x="4468875" y="5167075"/>
              <a:ext cx="69375" cy="208100"/>
            </a:xfrm>
            <a:custGeom>
              <a:avLst/>
              <a:gdLst/>
              <a:ahLst/>
              <a:cxnLst/>
              <a:rect l="l" t="t" r="r" b="b"/>
              <a:pathLst>
                <a:path w="2775" h="8324" extrusionOk="0">
                  <a:moveTo>
                    <a:pt x="370" y="0"/>
                  </a:moveTo>
                  <a:lnTo>
                    <a:pt x="1" y="185"/>
                  </a:lnTo>
                  <a:lnTo>
                    <a:pt x="2220" y="8323"/>
                  </a:lnTo>
                  <a:lnTo>
                    <a:pt x="2775" y="8323"/>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1331;p93">
              <a:extLst>
                <a:ext uri="{FF2B5EF4-FFF2-40B4-BE49-F238E27FC236}">
                  <a16:creationId xmlns:a16="http://schemas.microsoft.com/office/drawing/2014/main" id="{17D1AA22-3919-4C53-83B0-9046DE9F6AE4}"/>
                </a:ext>
              </a:extLst>
            </p:cNvPr>
            <p:cNvSpPr/>
            <p:nvPr/>
          </p:nvSpPr>
          <p:spPr>
            <a:xfrm>
              <a:off x="4547475" y="5143950"/>
              <a:ext cx="78625" cy="208100"/>
            </a:xfrm>
            <a:custGeom>
              <a:avLst/>
              <a:gdLst/>
              <a:ahLst/>
              <a:cxnLst/>
              <a:rect l="l" t="t" r="r" b="b"/>
              <a:pathLst>
                <a:path w="3145" h="8324" extrusionOk="0">
                  <a:moveTo>
                    <a:pt x="556" y="1"/>
                  </a:moveTo>
                  <a:lnTo>
                    <a:pt x="1" y="185"/>
                  </a:lnTo>
                  <a:lnTo>
                    <a:pt x="2590" y="8323"/>
                  </a:lnTo>
                  <a:lnTo>
                    <a:pt x="3145" y="8138"/>
                  </a:lnTo>
                  <a:lnTo>
                    <a:pt x="55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1332;p93">
              <a:extLst>
                <a:ext uri="{FF2B5EF4-FFF2-40B4-BE49-F238E27FC236}">
                  <a16:creationId xmlns:a16="http://schemas.microsoft.com/office/drawing/2014/main" id="{183B1173-8380-4D33-9859-8DC9F2E41929}"/>
                </a:ext>
              </a:extLst>
            </p:cNvPr>
            <p:cNvSpPr/>
            <p:nvPr/>
          </p:nvSpPr>
          <p:spPr>
            <a:xfrm>
              <a:off x="4626075" y="5116200"/>
              <a:ext cx="87900" cy="203475"/>
            </a:xfrm>
            <a:custGeom>
              <a:avLst/>
              <a:gdLst/>
              <a:ahLst/>
              <a:cxnLst/>
              <a:rect l="l" t="t" r="r" b="b"/>
              <a:pathLst>
                <a:path w="3516" h="8139" extrusionOk="0">
                  <a:moveTo>
                    <a:pt x="556" y="1"/>
                  </a:moveTo>
                  <a:lnTo>
                    <a:pt x="1" y="186"/>
                  </a:lnTo>
                  <a:lnTo>
                    <a:pt x="2960" y="8139"/>
                  </a:lnTo>
                  <a:lnTo>
                    <a:pt x="3515" y="7954"/>
                  </a:lnTo>
                  <a:lnTo>
                    <a:pt x="55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1333;p93">
              <a:extLst>
                <a:ext uri="{FF2B5EF4-FFF2-40B4-BE49-F238E27FC236}">
                  <a16:creationId xmlns:a16="http://schemas.microsoft.com/office/drawing/2014/main" id="{70051DD5-D874-4358-860C-CC7A8B5334DF}"/>
                </a:ext>
              </a:extLst>
            </p:cNvPr>
            <p:cNvSpPr/>
            <p:nvPr/>
          </p:nvSpPr>
          <p:spPr>
            <a:xfrm>
              <a:off x="4704700" y="5083850"/>
              <a:ext cx="92500" cy="203450"/>
            </a:xfrm>
            <a:custGeom>
              <a:avLst/>
              <a:gdLst/>
              <a:ahLst/>
              <a:cxnLst/>
              <a:rect l="l" t="t" r="r" b="b"/>
              <a:pathLst>
                <a:path w="3700" h="8138" extrusionOk="0">
                  <a:moveTo>
                    <a:pt x="555" y="0"/>
                  </a:moveTo>
                  <a:lnTo>
                    <a:pt x="0" y="185"/>
                  </a:lnTo>
                  <a:lnTo>
                    <a:pt x="3144" y="8138"/>
                  </a:lnTo>
                  <a:lnTo>
                    <a:pt x="3699" y="7953"/>
                  </a:lnTo>
                  <a:lnTo>
                    <a:pt x="55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1334;p93">
              <a:extLst>
                <a:ext uri="{FF2B5EF4-FFF2-40B4-BE49-F238E27FC236}">
                  <a16:creationId xmlns:a16="http://schemas.microsoft.com/office/drawing/2014/main" id="{FCAF1F30-3B1B-426F-ADEA-F49EC4A0E73B}"/>
                </a:ext>
              </a:extLst>
            </p:cNvPr>
            <p:cNvSpPr/>
            <p:nvPr/>
          </p:nvSpPr>
          <p:spPr>
            <a:xfrm>
              <a:off x="4783300" y="5051475"/>
              <a:ext cx="97125" cy="203475"/>
            </a:xfrm>
            <a:custGeom>
              <a:avLst/>
              <a:gdLst/>
              <a:ahLst/>
              <a:cxnLst/>
              <a:rect l="l" t="t" r="r" b="b"/>
              <a:pathLst>
                <a:path w="3885" h="8139" extrusionOk="0">
                  <a:moveTo>
                    <a:pt x="370" y="0"/>
                  </a:moveTo>
                  <a:lnTo>
                    <a:pt x="0" y="185"/>
                  </a:lnTo>
                  <a:lnTo>
                    <a:pt x="3514" y="8138"/>
                  </a:lnTo>
                  <a:lnTo>
                    <a:pt x="3884" y="7768"/>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1335;p93">
              <a:extLst>
                <a:ext uri="{FF2B5EF4-FFF2-40B4-BE49-F238E27FC236}">
                  <a16:creationId xmlns:a16="http://schemas.microsoft.com/office/drawing/2014/main" id="{8545D2A3-E8CF-4272-94D4-1072A78542B7}"/>
                </a:ext>
              </a:extLst>
            </p:cNvPr>
            <p:cNvSpPr/>
            <p:nvPr/>
          </p:nvSpPr>
          <p:spPr>
            <a:xfrm>
              <a:off x="4857275" y="5014475"/>
              <a:ext cx="106375" cy="198850"/>
            </a:xfrm>
            <a:custGeom>
              <a:avLst/>
              <a:gdLst/>
              <a:ahLst/>
              <a:cxnLst/>
              <a:rect l="l" t="t" r="r" b="b"/>
              <a:pathLst>
                <a:path w="4255" h="7954" extrusionOk="0">
                  <a:moveTo>
                    <a:pt x="555" y="1"/>
                  </a:moveTo>
                  <a:lnTo>
                    <a:pt x="1" y="186"/>
                  </a:lnTo>
                  <a:lnTo>
                    <a:pt x="3884" y="7954"/>
                  </a:lnTo>
                  <a:lnTo>
                    <a:pt x="4254" y="7769"/>
                  </a:lnTo>
                  <a:lnTo>
                    <a:pt x="55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336;p93">
              <a:extLst>
                <a:ext uri="{FF2B5EF4-FFF2-40B4-BE49-F238E27FC236}">
                  <a16:creationId xmlns:a16="http://schemas.microsoft.com/office/drawing/2014/main" id="{7EC1595D-D51C-486B-84D1-CE893147F59C}"/>
                </a:ext>
              </a:extLst>
            </p:cNvPr>
            <p:cNvSpPr/>
            <p:nvPr/>
          </p:nvSpPr>
          <p:spPr>
            <a:xfrm>
              <a:off x="4931250" y="4977500"/>
              <a:ext cx="115625" cy="194225"/>
            </a:xfrm>
            <a:custGeom>
              <a:avLst/>
              <a:gdLst/>
              <a:ahLst/>
              <a:cxnLst/>
              <a:rect l="l" t="t" r="r" b="b"/>
              <a:pathLst>
                <a:path w="4625" h="7769" extrusionOk="0">
                  <a:moveTo>
                    <a:pt x="556" y="0"/>
                  </a:moveTo>
                  <a:lnTo>
                    <a:pt x="1" y="185"/>
                  </a:lnTo>
                  <a:lnTo>
                    <a:pt x="4070" y="7768"/>
                  </a:lnTo>
                  <a:lnTo>
                    <a:pt x="4625" y="7583"/>
                  </a:lnTo>
                  <a:lnTo>
                    <a:pt x="55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337;p93">
              <a:extLst>
                <a:ext uri="{FF2B5EF4-FFF2-40B4-BE49-F238E27FC236}">
                  <a16:creationId xmlns:a16="http://schemas.microsoft.com/office/drawing/2014/main" id="{63EF6CC3-5FE0-4599-B27A-FE16B464FB8D}"/>
                </a:ext>
              </a:extLst>
            </p:cNvPr>
            <p:cNvSpPr/>
            <p:nvPr/>
          </p:nvSpPr>
          <p:spPr>
            <a:xfrm>
              <a:off x="5005225" y="4935875"/>
              <a:ext cx="120250" cy="194225"/>
            </a:xfrm>
            <a:custGeom>
              <a:avLst/>
              <a:gdLst/>
              <a:ahLst/>
              <a:cxnLst/>
              <a:rect l="l" t="t" r="r" b="b"/>
              <a:pathLst>
                <a:path w="4810" h="7769" extrusionOk="0">
                  <a:moveTo>
                    <a:pt x="556" y="1"/>
                  </a:moveTo>
                  <a:lnTo>
                    <a:pt x="1" y="371"/>
                  </a:lnTo>
                  <a:lnTo>
                    <a:pt x="4440" y="7769"/>
                  </a:lnTo>
                  <a:lnTo>
                    <a:pt x="4810" y="7399"/>
                  </a:lnTo>
                  <a:lnTo>
                    <a:pt x="55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1338;p93">
              <a:extLst>
                <a:ext uri="{FF2B5EF4-FFF2-40B4-BE49-F238E27FC236}">
                  <a16:creationId xmlns:a16="http://schemas.microsoft.com/office/drawing/2014/main" id="{4C62DE9E-62DB-49AA-88A4-FD5A9887F0E3}"/>
                </a:ext>
              </a:extLst>
            </p:cNvPr>
            <p:cNvSpPr/>
            <p:nvPr/>
          </p:nvSpPr>
          <p:spPr>
            <a:xfrm>
              <a:off x="5079225" y="4894275"/>
              <a:ext cx="124850" cy="189600"/>
            </a:xfrm>
            <a:custGeom>
              <a:avLst/>
              <a:gdLst/>
              <a:ahLst/>
              <a:cxnLst/>
              <a:rect l="l" t="t" r="r" b="b"/>
              <a:pathLst>
                <a:path w="4994" h="7584" extrusionOk="0">
                  <a:moveTo>
                    <a:pt x="370" y="0"/>
                  </a:moveTo>
                  <a:lnTo>
                    <a:pt x="0" y="185"/>
                  </a:lnTo>
                  <a:lnTo>
                    <a:pt x="4439" y="7583"/>
                  </a:lnTo>
                  <a:lnTo>
                    <a:pt x="4994" y="7213"/>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1339;p93">
              <a:extLst>
                <a:ext uri="{FF2B5EF4-FFF2-40B4-BE49-F238E27FC236}">
                  <a16:creationId xmlns:a16="http://schemas.microsoft.com/office/drawing/2014/main" id="{455AA4F1-77C9-4B4D-8B64-9D3B82736038}"/>
                </a:ext>
              </a:extLst>
            </p:cNvPr>
            <p:cNvSpPr/>
            <p:nvPr/>
          </p:nvSpPr>
          <p:spPr>
            <a:xfrm>
              <a:off x="5148575" y="4848025"/>
              <a:ext cx="129500" cy="184975"/>
            </a:xfrm>
            <a:custGeom>
              <a:avLst/>
              <a:gdLst/>
              <a:ahLst/>
              <a:cxnLst/>
              <a:rect l="l" t="t" r="r" b="b"/>
              <a:pathLst>
                <a:path w="5180" h="7399" extrusionOk="0">
                  <a:moveTo>
                    <a:pt x="555" y="1"/>
                  </a:moveTo>
                  <a:lnTo>
                    <a:pt x="0" y="371"/>
                  </a:lnTo>
                  <a:lnTo>
                    <a:pt x="4809" y="7399"/>
                  </a:lnTo>
                  <a:lnTo>
                    <a:pt x="5179" y="7029"/>
                  </a:lnTo>
                  <a:lnTo>
                    <a:pt x="55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340;p93">
              <a:extLst>
                <a:ext uri="{FF2B5EF4-FFF2-40B4-BE49-F238E27FC236}">
                  <a16:creationId xmlns:a16="http://schemas.microsoft.com/office/drawing/2014/main" id="{C37ED93E-9279-484D-8D23-3C5371AF1F0A}"/>
                </a:ext>
              </a:extLst>
            </p:cNvPr>
            <p:cNvSpPr/>
            <p:nvPr/>
          </p:nvSpPr>
          <p:spPr>
            <a:xfrm>
              <a:off x="5217925" y="4797175"/>
              <a:ext cx="138750" cy="180350"/>
            </a:xfrm>
            <a:custGeom>
              <a:avLst/>
              <a:gdLst/>
              <a:ahLst/>
              <a:cxnLst/>
              <a:rect l="l" t="t" r="r" b="b"/>
              <a:pathLst>
                <a:path w="5550" h="7214" extrusionOk="0">
                  <a:moveTo>
                    <a:pt x="371" y="0"/>
                  </a:moveTo>
                  <a:lnTo>
                    <a:pt x="1" y="370"/>
                  </a:lnTo>
                  <a:lnTo>
                    <a:pt x="4994" y="7213"/>
                  </a:lnTo>
                  <a:lnTo>
                    <a:pt x="5549" y="7028"/>
                  </a:lnTo>
                  <a:lnTo>
                    <a:pt x="37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341;p93">
              <a:extLst>
                <a:ext uri="{FF2B5EF4-FFF2-40B4-BE49-F238E27FC236}">
                  <a16:creationId xmlns:a16="http://schemas.microsoft.com/office/drawing/2014/main" id="{B2529C33-8101-468F-AA06-400A5A06C44F}"/>
                </a:ext>
              </a:extLst>
            </p:cNvPr>
            <p:cNvSpPr/>
            <p:nvPr/>
          </p:nvSpPr>
          <p:spPr>
            <a:xfrm>
              <a:off x="5287275" y="4750925"/>
              <a:ext cx="138750" cy="175725"/>
            </a:xfrm>
            <a:custGeom>
              <a:avLst/>
              <a:gdLst/>
              <a:ahLst/>
              <a:cxnLst/>
              <a:rect l="l" t="t" r="r" b="b"/>
              <a:pathLst>
                <a:path w="5550" h="7029" extrusionOk="0">
                  <a:moveTo>
                    <a:pt x="371" y="1"/>
                  </a:moveTo>
                  <a:lnTo>
                    <a:pt x="1" y="186"/>
                  </a:lnTo>
                  <a:lnTo>
                    <a:pt x="5180" y="7029"/>
                  </a:lnTo>
                  <a:lnTo>
                    <a:pt x="5550" y="6659"/>
                  </a:lnTo>
                  <a:lnTo>
                    <a:pt x="37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342;p93">
              <a:extLst>
                <a:ext uri="{FF2B5EF4-FFF2-40B4-BE49-F238E27FC236}">
                  <a16:creationId xmlns:a16="http://schemas.microsoft.com/office/drawing/2014/main" id="{A6101622-42E8-4EEC-9726-6C23D34DCF3D}"/>
                </a:ext>
              </a:extLst>
            </p:cNvPr>
            <p:cNvSpPr/>
            <p:nvPr/>
          </p:nvSpPr>
          <p:spPr>
            <a:xfrm>
              <a:off x="5352025" y="4695450"/>
              <a:ext cx="147975" cy="171100"/>
            </a:xfrm>
            <a:custGeom>
              <a:avLst/>
              <a:gdLst/>
              <a:ahLst/>
              <a:cxnLst/>
              <a:rect l="l" t="t" r="r" b="b"/>
              <a:pathLst>
                <a:path w="5919" h="6844" extrusionOk="0">
                  <a:moveTo>
                    <a:pt x="370" y="0"/>
                  </a:moveTo>
                  <a:lnTo>
                    <a:pt x="0" y="370"/>
                  </a:lnTo>
                  <a:lnTo>
                    <a:pt x="5549" y="6843"/>
                  </a:lnTo>
                  <a:lnTo>
                    <a:pt x="5919" y="6474"/>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1343;p93">
              <a:extLst>
                <a:ext uri="{FF2B5EF4-FFF2-40B4-BE49-F238E27FC236}">
                  <a16:creationId xmlns:a16="http://schemas.microsoft.com/office/drawing/2014/main" id="{1F88C639-4F4C-44DB-8671-87D67E275141}"/>
                </a:ext>
              </a:extLst>
            </p:cNvPr>
            <p:cNvSpPr/>
            <p:nvPr/>
          </p:nvSpPr>
          <p:spPr>
            <a:xfrm>
              <a:off x="5416750" y="4639950"/>
              <a:ext cx="152625" cy="166500"/>
            </a:xfrm>
            <a:custGeom>
              <a:avLst/>
              <a:gdLst/>
              <a:ahLst/>
              <a:cxnLst/>
              <a:rect l="l" t="t" r="r" b="b"/>
              <a:pathLst>
                <a:path w="6105" h="6660" extrusionOk="0">
                  <a:moveTo>
                    <a:pt x="186" y="1"/>
                  </a:moveTo>
                  <a:lnTo>
                    <a:pt x="1" y="371"/>
                  </a:lnTo>
                  <a:lnTo>
                    <a:pt x="5734" y="6659"/>
                  </a:lnTo>
                  <a:lnTo>
                    <a:pt x="6104" y="6474"/>
                  </a:lnTo>
                  <a:lnTo>
                    <a:pt x="18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1344;p93">
              <a:extLst>
                <a:ext uri="{FF2B5EF4-FFF2-40B4-BE49-F238E27FC236}">
                  <a16:creationId xmlns:a16="http://schemas.microsoft.com/office/drawing/2014/main" id="{E6026122-0346-4386-A7F1-FAE0E84EFC55}"/>
                </a:ext>
              </a:extLst>
            </p:cNvPr>
            <p:cNvSpPr/>
            <p:nvPr/>
          </p:nvSpPr>
          <p:spPr>
            <a:xfrm>
              <a:off x="5476875" y="4584475"/>
              <a:ext cx="157225" cy="161850"/>
            </a:xfrm>
            <a:custGeom>
              <a:avLst/>
              <a:gdLst/>
              <a:ahLst/>
              <a:cxnLst/>
              <a:rect l="l" t="t" r="r" b="b"/>
              <a:pathLst>
                <a:path w="6289" h="6474" extrusionOk="0">
                  <a:moveTo>
                    <a:pt x="370" y="0"/>
                  </a:moveTo>
                  <a:lnTo>
                    <a:pt x="0" y="370"/>
                  </a:lnTo>
                  <a:lnTo>
                    <a:pt x="5918" y="6474"/>
                  </a:lnTo>
                  <a:lnTo>
                    <a:pt x="6288" y="6104"/>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45;p93">
              <a:extLst>
                <a:ext uri="{FF2B5EF4-FFF2-40B4-BE49-F238E27FC236}">
                  <a16:creationId xmlns:a16="http://schemas.microsoft.com/office/drawing/2014/main" id="{C9768DFD-4B66-40E2-80EF-9BED24FB3796}"/>
                </a:ext>
              </a:extLst>
            </p:cNvPr>
            <p:cNvSpPr/>
            <p:nvPr/>
          </p:nvSpPr>
          <p:spPr>
            <a:xfrm>
              <a:off x="5536975" y="4524375"/>
              <a:ext cx="161850" cy="157225"/>
            </a:xfrm>
            <a:custGeom>
              <a:avLst/>
              <a:gdLst/>
              <a:ahLst/>
              <a:cxnLst/>
              <a:rect l="l" t="t" r="r" b="b"/>
              <a:pathLst>
                <a:path w="6474" h="6289" extrusionOk="0">
                  <a:moveTo>
                    <a:pt x="370" y="0"/>
                  </a:moveTo>
                  <a:lnTo>
                    <a:pt x="0" y="370"/>
                  </a:lnTo>
                  <a:lnTo>
                    <a:pt x="6104" y="6288"/>
                  </a:lnTo>
                  <a:lnTo>
                    <a:pt x="6474" y="5918"/>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1346;p93">
              <a:extLst>
                <a:ext uri="{FF2B5EF4-FFF2-40B4-BE49-F238E27FC236}">
                  <a16:creationId xmlns:a16="http://schemas.microsoft.com/office/drawing/2014/main" id="{0CB77068-9E91-46E7-9D6A-3265B04F7833}"/>
                </a:ext>
              </a:extLst>
            </p:cNvPr>
            <p:cNvSpPr/>
            <p:nvPr/>
          </p:nvSpPr>
          <p:spPr>
            <a:xfrm>
              <a:off x="5592450" y="4464250"/>
              <a:ext cx="166500" cy="152625"/>
            </a:xfrm>
            <a:custGeom>
              <a:avLst/>
              <a:gdLst/>
              <a:ahLst/>
              <a:cxnLst/>
              <a:rect l="l" t="t" r="r" b="b"/>
              <a:pathLst>
                <a:path w="6660" h="6105" extrusionOk="0">
                  <a:moveTo>
                    <a:pt x="371" y="1"/>
                  </a:moveTo>
                  <a:lnTo>
                    <a:pt x="1" y="371"/>
                  </a:lnTo>
                  <a:lnTo>
                    <a:pt x="6474" y="6104"/>
                  </a:lnTo>
                  <a:lnTo>
                    <a:pt x="6659" y="5734"/>
                  </a:lnTo>
                  <a:lnTo>
                    <a:pt x="37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1347;p93">
              <a:extLst>
                <a:ext uri="{FF2B5EF4-FFF2-40B4-BE49-F238E27FC236}">
                  <a16:creationId xmlns:a16="http://schemas.microsoft.com/office/drawing/2014/main" id="{AFA77286-03EE-4A44-B8D2-206A85415A7C}"/>
                </a:ext>
              </a:extLst>
            </p:cNvPr>
            <p:cNvSpPr/>
            <p:nvPr/>
          </p:nvSpPr>
          <p:spPr>
            <a:xfrm>
              <a:off x="5647950" y="4399525"/>
              <a:ext cx="171100" cy="147975"/>
            </a:xfrm>
            <a:custGeom>
              <a:avLst/>
              <a:gdLst/>
              <a:ahLst/>
              <a:cxnLst/>
              <a:rect l="l" t="t" r="r" b="b"/>
              <a:pathLst>
                <a:path w="6844" h="5919" extrusionOk="0">
                  <a:moveTo>
                    <a:pt x="370" y="0"/>
                  </a:moveTo>
                  <a:lnTo>
                    <a:pt x="0" y="370"/>
                  </a:lnTo>
                  <a:lnTo>
                    <a:pt x="6658" y="5919"/>
                  </a:lnTo>
                  <a:lnTo>
                    <a:pt x="6843" y="5549"/>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1348;p93">
              <a:extLst>
                <a:ext uri="{FF2B5EF4-FFF2-40B4-BE49-F238E27FC236}">
                  <a16:creationId xmlns:a16="http://schemas.microsoft.com/office/drawing/2014/main" id="{C9A81F0B-FBB4-435A-A915-254B6B7F46E2}"/>
                </a:ext>
              </a:extLst>
            </p:cNvPr>
            <p:cNvSpPr/>
            <p:nvPr/>
          </p:nvSpPr>
          <p:spPr>
            <a:xfrm>
              <a:off x="5703425" y="4334775"/>
              <a:ext cx="175725" cy="138750"/>
            </a:xfrm>
            <a:custGeom>
              <a:avLst/>
              <a:gdLst/>
              <a:ahLst/>
              <a:cxnLst/>
              <a:rect l="l" t="t" r="r" b="b"/>
              <a:pathLst>
                <a:path w="7029" h="5550" extrusionOk="0">
                  <a:moveTo>
                    <a:pt x="186" y="1"/>
                  </a:moveTo>
                  <a:lnTo>
                    <a:pt x="1" y="371"/>
                  </a:lnTo>
                  <a:lnTo>
                    <a:pt x="6659" y="5550"/>
                  </a:lnTo>
                  <a:lnTo>
                    <a:pt x="7029" y="5180"/>
                  </a:lnTo>
                  <a:lnTo>
                    <a:pt x="18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1349;p93">
              <a:extLst>
                <a:ext uri="{FF2B5EF4-FFF2-40B4-BE49-F238E27FC236}">
                  <a16:creationId xmlns:a16="http://schemas.microsoft.com/office/drawing/2014/main" id="{CBB45CB2-1B78-4172-8E76-13170807DCE0}"/>
                </a:ext>
              </a:extLst>
            </p:cNvPr>
            <p:cNvSpPr/>
            <p:nvPr/>
          </p:nvSpPr>
          <p:spPr>
            <a:xfrm>
              <a:off x="5754300" y="4265425"/>
              <a:ext cx="180350" cy="138750"/>
            </a:xfrm>
            <a:custGeom>
              <a:avLst/>
              <a:gdLst/>
              <a:ahLst/>
              <a:cxnLst/>
              <a:rect l="l" t="t" r="r" b="b"/>
              <a:pathLst>
                <a:path w="7214" h="5550" extrusionOk="0">
                  <a:moveTo>
                    <a:pt x="185" y="1"/>
                  </a:moveTo>
                  <a:lnTo>
                    <a:pt x="0" y="371"/>
                  </a:lnTo>
                  <a:lnTo>
                    <a:pt x="6843" y="5549"/>
                  </a:lnTo>
                  <a:lnTo>
                    <a:pt x="7213" y="4994"/>
                  </a:lnTo>
                  <a:lnTo>
                    <a:pt x="18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1350;p93">
              <a:extLst>
                <a:ext uri="{FF2B5EF4-FFF2-40B4-BE49-F238E27FC236}">
                  <a16:creationId xmlns:a16="http://schemas.microsoft.com/office/drawing/2014/main" id="{4DCD0F15-8A0C-4E8F-8211-575840C90BD8}"/>
                </a:ext>
              </a:extLst>
            </p:cNvPr>
            <p:cNvSpPr/>
            <p:nvPr/>
          </p:nvSpPr>
          <p:spPr>
            <a:xfrm>
              <a:off x="5800525" y="4196075"/>
              <a:ext cx="184975" cy="129500"/>
            </a:xfrm>
            <a:custGeom>
              <a:avLst/>
              <a:gdLst/>
              <a:ahLst/>
              <a:cxnLst/>
              <a:rect l="l" t="t" r="r" b="b"/>
              <a:pathLst>
                <a:path w="7399" h="5180" extrusionOk="0">
                  <a:moveTo>
                    <a:pt x="186" y="0"/>
                  </a:moveTo>
                  <a:lnTo>
                    <a:pt x="1" y="370"/>
                  </a:lnTo>
                  <a:lnTo>
                    <a:pt x="7029" y="5179"/>
                  </a:lnTo>
                  <a:lnTo>
                    <a:pt x="7399" y="4809"/>
                  </a:lnTo>
                  <a:lnTo>
                    <a:pt x="18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1351;p93">
              <a:extLst>
                <a:ext uri="{FF2B5EF4-FFF2-40B4-BE49-F238E27FC236}">
                  <a16:creationId xmlns:a16="http://schemas.microsoft.com/office/drawing/2014/main" id="{20A5046E-B261-4763-A69A-4BA8AE1945EF}"/>
                </a:ext>
              </a:extLst>
            </p:cNvPr>
            <p:cNvSpPr/>
            <p:nvPr/>
          </p:nvSpPr>
          <p:spPr>
            <a:xfrm>
              <a:off x="5846775" y="4126725"/>
              <a:ext cx="189600" cy="124850"/>
            </a:xfrm>
            <a:custGeom>
              <a:avLst/>
              <a:gdLst/>
              <a:ahLst/>
              <a:cxnLst/>
              <a:rect l="l" t="t" r="r" b="b"/>
              <a:pathLst>
                <a:path w="7584" h="4994" extrusionOk="0">
                  <a:moveTo>
                    <a:pt x="185" y="0"/>
                  </a:moveTo>
                  <a:lnTo>
                    <a:pt x="0" y="370"/>
                  </a:lnTo>
                  <a:lnTo>
                    <a:pt x="7213" y="4994"/>
                  </a:lnTo>
                  <a:lnTo>
                    <a:pt x="7583" y="4439"/>
                  </a:lnTo>
                  <a:lnTo>
                    <a:pt x="18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1352;p93">
              <a:extLst>
                <a:ext uri="{FF2B5EF4-FFF2-40B4-BE49-F238E27FC236}">
                  <a16:creationId xmlns:a16="http://schemas.microsoft.com/office/drawing/2014/main" id="{3DF65D9C-30B3-425E-B177-BA3165451C5D}"/>
                </a:ext>
              </a:extLst>
            </p:cNvPr>
            <p:cNvSpPr/>
            <p:nvPr/>
          </p:nvSpPr>
          <p:spPr>
            <a:xfrm>
              <a:off x="5888375" y="4052725"/>
              <a:ext cx="194225" cy="120250"/>
            </a:xfrm>
            <a:custGeom>
              <a:avLst/>
              <a:gdLst/>
              <a:ahLst/>
              <a:cxnLst/>
              <a:rect l="l" t="t" r="r" b="b"/>
              <a:pathLst>
                <a:path w="7769" h="4810" extrusionOk="0">
                  <a:moveTo>
                    <a:pt x="371" y="1"/>
                  </a:moveTo>
                  <a:lnTo>
                    <a:pt x="1" y="556"/>
                  </a:lnTo>
                  <a:lnTo>
                    <a:pt x="7399" y="4810"/>
                  </a:lnTo>
                  <a:lnTo>
                    <a:pt x="7769" y="4440"/>
                  </a:lnTo>
                  <a:lnTo>
                    <a:pt x="37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1353;p93">
              <a:extLst>
                <a:ext uri="{FF2B5EF4-FFF2-40B4-BE49-F238E27FC236}">
                  <a16:creationId xmlns:a16="http://schemas.microsoft.com/office/drawing/2014/main" id="{B68AF806-0C77-4AFA-90E5-49254424FE00}"/>
                </a:ext>
              </a:extLst>
            </p:cNvPr>
            <p:cNvSpPr/>
            <p:nvPr/>
          </p:nvSpPr>
          <p:spPr>
            <a:xfrm>
              <a:off x="5930000" y="3983375"/>
              <a:ext cx="194225" cy="111000"/>
            </a:xfrm>
            <a:custGeom>
              <a:avLst/>
              <a:gdLst/>
              <a:ahLst/>
              <a:cxnLst/>
              <a:rect l="l" t="t" r="r" b="b"/>
              <a:pathLst>
                <a:path w="7769" h="4440" extrusionOk="0">
                  <a:moveTo>
                    <a:pt x="185" y="1"/>
                  </a:moveTo>
                  <a:lnTo>
                    <a:pt x="0" y="371"/>
                  </a:lnTo>
                  <a:lnTo>
                    <a:pt x="7583" y="4440"/>
                  </a:lnTo>
                  <a:lnTo>
                    <a:pt x="7768" y="3885"/>
                  </a:lnTo>
                  <a:lnTo>
                    <a:pt x="18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1354;p93">
              <a:extLst>
                <a:ext uri="{FF2B5EF4-FFF2-40B4-BE49-F238E27FC236}">
                  <a16:creationId xmlns:a16="http://schemas.microsoft.com/office/drawing/2014/main" id="{BA25B94D-3404-433D-A2C7-7D87EEECEE65}"/>
                </a:ext>
              </a:extLst>
            </p:cNvPr>
            <p:cNvSpPr/>
            <p:nvPr/>
          </p:nvSpPr>
          <p:spPr>
            <a:xfrm>
              <a:off x="5966975" y="3904775"/>
              <a:ext cx="198850" cy="106375"/>
            </a:xfrm>
            <a:custGeom>
              <a:avLst/>
              <a:gdLst/>
              <a:ahLst/>
              <a:cxnLst/>
              <a:rect l="l" t="t" r="r" b="b"/>
              <a:pathLst>
                <a:path w="7954" h="4255" extrusionOk="0">
                  <a:moveTo>
                    <a:pt x="371" y="1"/>
                  </a:moveTo>
                  <a:lnTo>
                    <a:pt x="1" y="555"/>
                  </a:lnTo>
                  <a:lnTo>
                    <a:pt x="7769" y="4254"/>
                  </a:lnTo>
                  <a:lnTo>
                    <a:pt x="7954" y="3884"/>
                  </a:lnTo>
                  <a:lnTo>
                    <a:pt x="37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1355;p93">
              <a:extLst>
                <a:ext uri="{FF2B5EF4-FFF2-40B4-BE49-F238E27FC236}">
                  <a16:creationId xmlns:a16="http://schemas.microsoft.com/office/drawing/2014/main" id="{E147F009-A979-483C-851A-76F21C0194B0}"/>
                </a:ext>
              </a:extLst>
            </p:cNvPr>
            <p:cNvSpPr/>
            <p:nvPr/>
          </p:nvSpPr>
          <p:spPr>
            <a:xfrm>
              <a:off x="6003975" y="3830800"/>
              <a:ext cx="203475" cy="97125"/>
            </a:xfrm>
            <a:custGeom>
              <a:avLst/>
              <a:gdLst/>
              <a:ahLst/>
              <a:cxnLst/>
              <a:rect l="l" t="t" r="r" b="b"/>
              <a:pathLst>
                <a:path w="8139" h="3885" extrusionOk="0">
                  <a:moveTo>
                    <a:pt x="185" y="0"/>
                  </a:moveTo>
                  <a:lnTo>
                    <a:pt x="0" y="370"/>
                  </a:lnTo>
                  <a:lnTo>
                    <a:pt x="7768" y="3884"/>
                  </a:lnTo>
                  <a:lnTo>
                    <a:pt x="8138" y="3514"/>
                  </a:lnTo>
                  <a:lnTo>
                    <a:pt x="18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1356;p93">
              <a:extLst>
                <a:ext uri="{FF2B5EF4-FFF2-40B4-BE49-F238E27FC236}">
                  <a16:creationId xmlns:a16="http://schemas.microsoft.com/office/drawing/2014/main" id="{9692B7A5-7196-4B8F-BFED-446B64BD50EF}"/>
                </a:ext>
              </a:extLst>
            </p:cNvPr>
            <p:cNvSpPr/>
            <p:nvPr/>
          </p:nvSpPr>
          <p:spPr>
            <a:xfrm>
              <a:off x="6027100" y="3724450"/>
              <a:ext cx="203475" cy="92500"/>
            </a:xfrm>
            <a:custGeom>
              <a:avLst/>
              <a:gdLst/>
              <a:ahLst/>
              <a:cxnLst/>
              <a:rect l="l" t="t" r="r" b="b"/>
              <a:pathLst>
                <a:path w="8139" h="3700" extrusionOk="0">
                  <a:moveTo>
                    <a:pt x="185" y="0"/>
                  </a:moveTo>
                  <a:lnTo>
                    <a:pt x="0" y="555"/>
                  </a:lnTo>
                  <a:lnTo>
                    <a:pt x="7953" y="3699"/>
                  </a:lnTo>
                  <a:lnTo>
                    <a:pt x="8138" y="3145"/>
                  </a:lnTo>
                  <a:lnTo>
                    <a:pt x="18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1357;p93">
              <a:extLst>
                <a:ext uri="{FF2B5EF4-FFF2-40B4-BE49-F238E27FC236}">
                  <a16:creationId xmlns:a16="http://schemas.microsoft.com/office/drawing/2014/main" id="{1522CFA1-5534-4AFE-9AA8-910AEAB8979C}"/>
                </a:ext>
              </a:extLst>
            </p:cNvPr>
            <p:cNvSpPr/>
            <p:nvPr/>
          </p:nvSpPr>
          <p:spPr>
            <a:xfrm>
              <a:off x="6068700" y="3673575"/>
              <a:ext cx="203475" cy="87900"/>
            </a:xfrm>
            <a:custGeom>
              <a:avLst/>
              <a:gdLst/>
              <a:ahLst/>
              <a:cxnLst/>
              <a:rect l="l" t="t" r="r" b="b"/>
              <a:pathLst>
                <a:path w="8139" h="3516" extrusionOk="0">
                  <a:moveTo>
                    <a:pt x="186" y="1"/>
                  </a:moveTo>
                  <a:lnTo>
                    <a:pt x="1" y="556"/>
                  </a:lnTo>
                  <a:lnTo>
                    <a:pt x="7954" y="3515"/>
                  </a:lnTo>
                  <a:lnTo>
                    <a:pt x="8139" y="2960"/>
                  </a:lnTo>
                  <a:lnTo>
                    <a:pt x="18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1358;p93">
              <a:extLst>
                <a:ext uri="{FF2B5EF4-FFF2-40B4-BE49-F238E27FC236}">
                  <a16:creationId xmlns:a16="http://schemas.microsoft.com/office/drawing/2014/main" id="{15555C4D-6C42-4F9B-A625-0456DCBA9D8F}"/>
                </a:ext>
              </a:extLst>
            </p:cNvPr>
            <p:cNvSpPr/>
            <p:nvPr/>
          </p:nvSpPr>
          <p:spPr>
            <a:xfrm>
              <a:off x="6096450" y="3594975"/>
              <a:ext cx="208100" cy="78625"/>
            </a:xfrm>
            <a:custGeom>
              <a:avLst/>
              <a:gdLst/>
              <a:ahLst/>
              <a:cxnLst/>
              <a:rect l="l" t="t" r="r" b="b"/>
              <a:pathLst>
                <a:path w="8324" h="3145" extrusionOk="0">
                  <a:moveTo>
                    <a:pt x="185" y="1"/>
                  </a:moveTo>
                  <a:lnTo>
                    <a:pt x="1" y="556"/>
                  </a:lnTo>
                  <a:lnTo>
                    <a:pt x="8138" y="3145"/>
                  </a:lnTo>
                  <a:lnTo>
                    <a:pt x="8323" y="2590"/>
                  </a:lnTo>
                  <a:lnTo>
                    <a:pt x="18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1359;p93">
              <a:extLst>
                <a:ext uri="{FF2B5EF4-FFF2-40B4-BE49-F238E27FC236}">
                  <a16:creationId xmlns:a16="http://schemas.microsoft.com/office/drawing/2014/main" id="{6D894C57-DAB6-4B29-BE00-8E75550F7E16}"/>
                </a:ext>
              </a:extLst>
            </p:cNvPr>
            <p:cNvSpPr/>
            <p:nvPr/>
          </p:nvSpPr>
          <p:spPr>
            <a:xfrm>
              <a:off x="6119575" y="3516375"/>
              <a:ext cx="208100" cy="69375"/>
            </a:xfrm>
            <a:custGeom>
              <a:avLst/>
              <a:gdLst/>
              <a:ahLst/>
              <a:cxnLst/>
              <a:rect l="l" t="t" r="r" b="b"/>
              <a:pathLst>
                <a:path w="8324" h="2775" extrusionOk="0">
                  <a:moveTo>
                    <a:pt x="185" y="1"/>
                  </a:moveTo>
                  <a:lnTo>
                    <a:pt x="0" y="370"/>
                  </a:lnTo>
                  <a:lnTo>
                    <a:pt x="8323" y="2775"/>
                  </a:lnTo>
                  <a:lnTo>
                    <a:pt x="8323" y="2220"/>
                  </a:lnTo>
                  <a:lnTo>
                    <a:pt x="18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1360;p93">
              <a:extLst>
                <a:ext uri="{FF2B5EF4-FFF2-40B4-BE49-F238E27FC236}">
                  <a16:creationId xmlns:a16="http://schemas.microsoft.com/office/drawing/2014/main" id="{27B10E50-D84E-4023-B7DD-10995F33240D}"/>
                </a:ext>
              </a:extLst>
            </p:cNvPr>
            <p:cNvSpPr/>
            <p:nvPr/>
          </p:nvSpPr>
          <p:spPr>
            <a:xfrm>
              <a:off x="6142700" y="3433150"/>
              <a:ext cx="208075" cy="64750"/>
            </a:xfrm>
            <a:custGeom>
              <a:avLst/>
              <a:gdLst/>
              <a:ahLst/>
              <a:cxnLst/>
              <a:rect l="l" t="t" r="r" b="b"/>
              <a:pathLst>
                <a:path w="8323" h="2590" extrusionOk="0">
                  <a:moveTo>
                    <a:pt x="185" y="0"/>
                  </a:moveTo>
                  <a:lnTo>
                    <a:pt x="0" y="555"/>
                  </a:lnTo>
                  <a:lnTo>
                    <a:pt x="8323" y="2590"/>
                  </a:lnTo>
                  <a:lnTo>
                    <a:pt x="8323" y="2035"/>
                  </a:lnTo>
                  <a:lnTo>
                    <a:pt x="18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1361;p93">
              <a:extLst>
                <a:ext uri="{FF2B5EF4-FFF2-40B4-BE49-F238E27FC236}">
                  <a16:creationId xmlns:a16="http://schemas.microsoft.com/office/drawing/2014/main" id="{684B1619-FA9C-4C96-A25F-EC840F210304}"/>
                </a:ext>
              </a:extLst>
            </p:cNvPr>
            <p:cNvSpPr/>
            <p:nvPr/>
          </p:nvSpPr>
          <p:spPr>
            <a:xfrm>
              <a:off x="6161175" y="3349925"/>
              <a:ext cx="212725" cy="60125"/>
            </a:xfrm>
            <a:custGeom>
              <a:avLst/>
              <a:gdLst/>
              <a:ahLst/>
              <a:cxnLst/>
              <a:rect l="l" t="t" r="r" b="b"/>
              <a:pathLst>
                <a:path w="8509" h="2405" extrusionOk="0">
                  <a:moveTo>
                    <a:pt x="186" y="0"/>
                  </a:moveTo>
                  <a:lnTo>
                    <a:pt x="1" y="555"/>
                  </a:lnTo>
                  <a:lnTo>
                    <a:pt x="8324" y="2405"/>
                  </a:lnTo>
                  <a:lnTo>
                    <a:pt x="8509" y="1850"/>
                  </a:lnTo>
                  <a:lnTo>
                    <a:pt x="18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362;p93">
              <a:extLst>
                <a:ext uri="{FF2B5EF4-FFF2-40B4-BE49-F238E27FC236}">
                  <a16:creationId xmlns:a16="http://schemas.microsoft.com/office/drawing/2014/main" id="{1D10AFB4-9B5E-4CE8-BD67-53FFD1C57555}"/>
                </a:ext>
              </a:extLst>
            </p:cNvPr>
            <p:cNvSpPr/>
            <p:nvPr/>
          </p:nvSpPr>
          <p:spPr>
            <a:xfrm>
              <a:off x="6179675" y="3271325"/>
              <a:ext cx="212725" cy="46250"/>
            </a:xfrm>
            <a:custGeom>
              <a:avLst/>
              <a:gdLst/>
              <a:ahLst/>
              <a:cxnLst/>
              <a:rect l="l" t="t" r="r" b="b"/>
              <a:pathLst>
                <a:path w="8509" h="1850" extrusionOk="0">
                  <a:moveTo>
                    <a:pt x="1" y="0"/>
                  </a:moveTo>
                  <a:lnTo>
                    <a:pt x="1" y="370"/>
                  </a:lnTo>
                  <a:lnTo>
                    <a:pt x="8323" y="1850"/>
                  </a:lnTo>
                  <a:lnTo>
                    <a:pt x="8508" y="1480"/>
                  </a:lnTo>
                  <a:lnTo>
                    <a:pt x="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363;p93">
              <a:extLst>
                <a:ext uri="{FF2B5EF4-FFF2-40B4-BE49-F238E27FC236}">
                  <a16:creationId xmlns:a16="http://schemas.microsoft.com/office/drawing/2014/main" id="{674F4365-D841-4848-92B6-7B80E92C821C}"/>
                </a:ext>
              </a:extLst>
            </p:cNvPr>
            <p:cNvSpPr/>
            <p:nvPr/>
          </p:nvSpPr>
          <p:spPr>
            <a:xfrm>
              <a:off x="6188925" y="3188100"/>
              <a:ext cx="217350" cy="41625"/>
            </a:xfrm>
            <a:custGeom>
              <a:avLst/>
              <a:gdLst/>
              <a:ahLst/>
              <a:cxnLst/>
              <a:rect l="l" t="t" r="r" b="b"/>
              <a:pathLst>
                <a:path w="8694" h="1665" extrusionOk="0">
                  <a:moveTo>
                    <a:pt x="185" y="0"/>
                  </a:moveTo>
                  <a:lnTo>
                    <a:pt x="1" y="370"/>
                  </a:lnTo>
                  <a:lnTo>
                    <a:pt x="8508" y="1665"/>
                  </a:lnTo>
                  <a:lnTo>
                    <a:pt x="8693" y="1110"/>
                  </a:lnTo>
                  <a:lnTo>
                    <a:pt x="18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364;p93">
              <a:extLst>
                <a:ext uri="{FF2B5EF4-FFF2-40B4-BE49-F238E27FC236}">
                  <a16:creationId xmlns:a16="http://schemas.microsoft.com/office/drawing/2014/main" id="{0C344843-5C7E-4724-9A4A-97FB162BA6A3}"/>
                </a:ext>
              </a:extLst>
            </p:cNvPr>
            <p:cNvSpPr/>
            <p:nvPr/>
          </p:nvSpPr>
          <p:spPr>
            <a:xfrm>
              <a:off x="6202800" y="3104850"/>
              <a:ext cx="212725" cy="32400"/>
            </a:xfrm>
            <a:custGeom>
              <a:avLst/>
              <a:gdLst/>
              <a:ahLst/>
              <a:cxnLst/>
              <a:rect l="l" t="t" r="r" b="b"/>
              <a:pathLst>
                <a:path w="8509" h="1296" extrusionOk="0">
                  <a:moveTo>
                    <a:pt x="0" y="1"/>
                  </a:moveTo>
                  <a:lnTo>
                    <a:pt x="0" y="371"/>
                  </a:lnTo>
                  <a:lnTo>
                    <a:pt x="8508" y="1296"/>
                  </a:lnTo>
                  <a:lnTo>
                    <a:pt x="8508" y="741"/>
                  </a:lnTo>
                  <a:lnTo>
                    <a:pt x="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1365;p93">
              <a:extLst>
                <a:ext uri="{FF2B5EF4-FFF2-40B4-BE49-F238E27FC236}">
                  <a16:creationId xmlns:a16="http://schemas.microsoft.com/office/drawing/2014/main" id="{FC4310EE-1F99-4C83-A508-BE8B71969864}"/>
                </a:ext>
              </a:extLst>
            </p:cNvPr>
            <p:cNvSpPr/>
            <p:nvPr/>
          </p:nvSpPr>
          <p:spPr>
            <a:xfrm>
              <a:off x="6207425" y="3017000"/>
              <a:ext cx="217350" cy="27775"/>
            </a:xfrm>
            <a:custGeom>
              <a:avLst/>
              <a:gdLst/>
              <a:ahLst/>
              <a:cxnLst/>
              <a:rect l="l" t="t" r="r" b="b"/>
              <a:pathLst>
                <a:path w="8694" h="1111" extrusionOk="0">
                  <a:moveTo>
                    <a:pt x="185" y="1"/>
                  </a:moveTo>
                  <a:lnTo>
                    <a:pt x="0" y="556"/>
                  </a:lnTo>
                  <a:lnTo>
                    <a:pt x="8693" y="1111"/>
                  </a:lnTo>
                  <a:lnTo>
                    <a:pt x="8693" y="741"/>
                  </a:lnTo>
                  <a:lnTo>
                    <a:pt x="18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1366;p93">
              <a:extLst>
                <a:ext uri="{FF2B5EF4-FFF2-40B4-BE49-F238E27FC236}">
                  <a16:creationId xmlns:a16="http://schemas.microsoft.com/office/drawing/2014/main" id="{E09B999F-3CB6-4D08-9610-4A0A658DBED9}"/>
                </a:ext>
              </a:extLst>
            </p:cNvPr>
            <p:cNvSpPr/>
            <p:nvPr/>
          </p:nvSpPr>
          <p:spPr>
            <a:xfrm>
              <a:off x="6212050" y="2933775"/>
              <a:ext cx="217325" cy="23150"/>
            </a:xfrm>
            <a:custGeom>
              <a:avLst/>
              <a:gdLst/>
              <a:ahLst/>
              <a:cxnLst/>
              <a:rect l="l" t="t" r="r" b="b"/>
              <a:pathLst>
                <a:path w="8693" h="926" extrusionOk="0">
                  <a:moveTo>
                    <a:pt x="0" y="1"/>
                  </a:moveTo>
                  <a:lnTo>
                    <a:pt x="0" y="556"/>
                  </a:lnTo>
                  <a:lnTo>
                    <a:pt x="8508" y="925"/>
                  </a:lnTo>
                  <a:lnTo>
                    <a:pt x="8693" y="371"/>
                  </a:lnTo>
                  <a:lnTo>
                    <a:pt x="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1367;p93">
              <a:extLst>
                <a:ext uri="{FF2B5EF4-FFF2-40B4-BE49-F238E27FC236}">
                  <a16:creationId xmlns:a16="http://schemas.microsoft.com/office/drawing/2014/main" id="{487EDC2F-ED38-4733-B8D1-4F30AF01954B}"/>
                </a:ext>
              </a:extLst>
            </p:cNvPr>
            <p:cNvSpPr/>
            <p:nvPr/>
          </p:nvSpPr>
          <p:spPr>
            <a:xfrm>
              <a:off x="6216675" y="2850550"/>
              <a:ext cx="212700" cy="13900"/>
            </a:xfrm>
            <a:custGeom>
              <a:avLst/>
              <a:gdLst/>
              <a:ahLst/>
              <a:cxnLst/>
              <a:rect l="l" t="t" r="r" b="b"/>
              <a:pathLst>
                <a:path w="8508" h="556" extrusionOk="0">
                  <a:moveTo>
                    <a:pt x="0" y="1"/>
                  </a:moveTo>
                  <a:lnTo>
                    <a:pt x="0" y="555"/>
                  </a:lnTo>
                  <a:lnTo>
                    <a:pt x="8508" y="555"/>
                  </a:lnTo>
                  <a:lnTo>
                    <a:pt x="8508"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1368;p93">
              <a:extLst>
                <a:ext uri="{FF2B5EF4-FFF2-40B4-BE49-F238E27FC236}">
                  <a16:creationId xmlns:a16="http://schemas.microsoft.com/office/drawing/2014/main" id="{9B115685-9F6E-4F69-9105-FC77B2223AE0}"/>
                </a:ext>
              </a:extLst>
            </p:cNvPr>
            <p:cNvSpPr/>
            <p:nvPr/>
          </p:nvSpPr>
          <p:spPr>
            <a:xfrm>
              <a:off x="6225925" y="2734950"/>
              <a:ext cx="217325" cy="23150"/>
            </a:xfrm>
            <a:custGeom>
              <a:avLst/>
              <a:gdLst/>
              <a:ahLst/>
              <a:cxnLst/>
              <a:rect l="l" t="t" r="r" b="b"/>
              <a:pathLst>
                <a:path w="8693" h="926" extrusionOk="0">
                  <a:moveTo>
                    <a:pt x="8693" y="1"/>
                  </a:moveTo>
                  <a:lnTo>
                    <a:pt x="0" y="371"/>
                  </a:lnTo>
                  <a:lnTo>
                    <a:pt x="185" y="926"/>
                  </a:lnTo>
                  <a:lnTo>
                    <a:pt x="8693" y="556"/>
                  </a:lnTo>
                  <a:lnTo>
                    <a:pt x="8693"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1369;p93">
              <a:extLst>
                <a:ext uri="{FF2B5EF4-FFF2-40B4-BE49-F238E27FC236}">
                  <a16:creationId xmlns:a16="http://schemas.microsoft.com/office/drawing/2014/main" id="{54D48C25-28F5-41FA-9410-A989BE399EE4}"/>
                </a:ext>
              </a:extLst>
            </p:cNvPr>
            <p:cNvSpPr/>
            <p:nvPr/>
          </p:nvSpPr>
          <p:spPr>
            <a:xfrm>
              <a:off x="6207425" y="2670225"/>
              <a:ext cx="217350" cy="27775"/>
            </a:xfrm>
            <a:custGeom>
              <a:avLst/>
              <a:gdLst/>
              <a:ahLst/>
              <a:cxnLst/>
              <a:rect l="l" t="t" r="r" b="b"/>
              <a:pathLst>
                <a:path w="8694" h="1111" extrusionOk="0">
                  <a:moveTo>
                    <a:pt x="8508" y="0"/>
                  </a:moveTo>
                  <a:lnTo>
                    <a:pt x="0" y="555"/>
                  </a:lnTo>
                  <a:lnTo>
                    <a:pt x="185" y="1110"/>
                  </a:lnTo>
                  <a:lnTo>
                    <a:pt x="8693" y="370"/>
                  </a:lnTo>
                  <a:lnTo>
                    <a:pt x="8508"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1370;p93">
              <a:extLst>
                <a:ext uri="{FF2B5EF4-FFF2-40B4-BE49-F238E27FC236}">
                  <a16:creationId xmlns:a16="http://schemas.microsoft.com/office/drawing/2014/main" id="{6CD97578-71C0-4D5B-8401-4EF8CCDE55CB}"/>
                </a:ext>
              </a:extLst>
            </p:cNvPr>
            <p:cNvSpPr/>
            <p:nvPr/>
          </p:nvSpPr>
          <p:spPr>
            <a:xfrm>
              <a:off x="6202800" y="2577750"/>
              <a:ext cx="212725" cy="37025"/>
            </a:xfrm>
            <a:custGeom>
              <a:avLst/>
              <a:gdLst/>
              <a:ahLst/>
              <a:cxnLst/>
              <a:rect l="l" t="t" r="r" b="b"/>
              <a:pathLst>
                <a:path w="8509" h="1481" extrusionOk="0">
                  <a:moveTo>
                    <a:pt x="8508" y="0"/>
                  </a:moveTo>
                  <a:lnTo>
                    <a:pt x="0" y="925"/>
                  </a:lnTo>
                  <a:lnTo>
                    <a:pt x="0" y="1480"/>
                  </a:lnTo>
                  <a:lnTo>
                    <a:pt x="8508" y="555"/>
                  </a:lnTo>
                  <a:lnTo>
                    <a:pt x="8508"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1371;p93">
              <a:extLst>
                <a:ext uri="{FF2B5EF4-FFF2-40B4-BE49-F238E27FC236}">
                  <a16:creationId xmlns:a16="http://schemas.microsoft.com/office/drawing/2014/main" id="{37C60170-8060-4FDB-8FBB-61E6686B12CC}"/>
                </a:ext>
              </a:extLst>
            </p:cNvPr>
            <p:cNvSpPr/>
            <p:nvPr/>
          </p:nvSpPr>
          <p:spPr>
            <a:xfrm>
              <a:off x="6188925" y="2485275"/>
              <a:ext cx="217350" cy="41625"/>
            </a:xfrm>
            <a:custGeom>
              <a:avLst/>
              <a:gdLst/>
              <a:ahLst/>
              <a:cxnLst/>
              <a:rect l="l" t="t" r="r" b="b"/>
              <a:pathLst>
                <a:path w="8694" h="1665" extrusionOk="0">
                  <a:moveTo>
                    <a:pt x="8508" y="0"/>
                  </a:moveTo>
                  <a:lnTo>
                    <a:pt x="1" y="1295"/>
                  </a:lnTo>
                  <a:lnTo>
                    <a:pt x="185" y="1665"/>
                  </a:lnTo>
                  <a:lnTo>
                    <a:pt x="8693" y="555"/>
                  </a:lnTo>
                  <a:lnTo>
                    <a:pt x="8508"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1372;p93">
              <a:extLst>
                <a:ext uri="{FF2B5EF4-FFF2-40B4-BE49-F238E27FC236}">
                  <a16:creationId xmlns:a16="http://schemas.microsoft.com/office/drawing/2014/main" id="{8733AB11-7987-4D3E-BE7E-244C4675EB99}"/>
                </a:ext>
              </a:extLst>
            </p:cNvPr>
            <p:cNvSpPr/>
            <p:nvPr/>
          </p:nvSpPr>
          <p:spPr>
            <a:xfrm>
              <a:off x="6179675" y="2397425"/>
              <a:ext cx="212725" cy="50875"/>
            </a:xfrm>
            <a:custGeom>
              <a:avLst/>
              <a:gdLst/>
              <a:ahLst/>
              <a:cxnLst/>
              <a:rect l="l" t="t" r="r" b="b"/>
              <a:pathLst>
                <a:path w="8509" h="2035" extrusionOk="0">
                  <a:moveTo>
                    <a:pt x="8323" y="0"/>
                  </a:moveTo>
                  <a:lnTo>
                    <a:pt x="1" y="1480"/>
                  </a:lnTo>
                  <a:lnTo>
                    <a:pt x="1" y="2035"/>
                  </a:lnTo>
                  <a:lnTo>
                    <a:pt x="8508" y="370"/>
                  </a:lnTo>
                  <a:lnTo>
                    <a:pt x="8323"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1373;p93">
              <a:extLst>
                <a:ext uri="{FF2B5EF4-FFF2-40B4-BE49-F238E27FC236}">
                  <a16:creationId xmlns:a16="http://schemas.microsoft.com/office/drawing/2014/main" id="{DD67B35E-A577-498F-981A-5A86A613A272}"/>
                </a:ext>
              </a:extLst>
            </p:cNvPr>
            <p:cNvSpPr/>
            <p:nvPr/>
          </p:nvSpPr>
          <p:spPr>
            <a:xfrm>
              <a:off x="6161175" y="2304950"/>
              <a:ext cx="212725" cy="60125"/>
            </a:xfrm>
            <a:custGeom>
              <a:avLst/>
              <a:gdLst/>
              <a:ahLst/>
              <a:cxnLst/>
              <a:rect l="l" t="t" r="r" b="b"/>
              <a:pathLst>
                <a:path w="8509" h="2405" extrusionOk="0">
                  <a:moveTo>
                    <a:pt x="8324" y="0"/>
                  </a:moveTo>
                  <a:lnTo>
                    <a:pt x="1" y="1850"/>
                  </a:lnTo>
                  <a:lnTo>
                    <a:pt x="186" y="2405"/>
                  </a:lnTo>
                  <a:lnTo>
                    <a:pt x="8509" y="555"/>
                  </a:lnTo>
                  <a:lnTo>
                    <a:pt x="8324"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1374;p93">
              <a:extLst>
                <a:ext uri="{FF2B5EF4-FFF2-40B4-BE49-F238E27FC236}">
                  <a16:creationId xmlns:a16="http://schemas.microsoft.com/office/drawing/2014/main" id="{A0B90F2D-2CAE-43CC-A1EB-CDB4C45FED29}"/>
                </a:ext>
              </a:extLst>
            </p:cNvPr>
            <p:cNvSpPr/>
            <p:nvPr/>
          </p:nvSpPr>
          <p:spPr>
            <a:xfrm>
              <a:off x="6142700" y="2217100"/>
              <a:ext cx="208075" cy="64750"/>
            </a:xfrm>
            <a:custGeom>
              <a:avLst/>
              <a:gdLst/>
              <a:ahLst/>
              <a:cxnLst/>
              <a:rect l="l" t="t" r="r" b="b"/>
              <a:pathLst>
                <a:path w="8323" h="2590" extrusionOk="0">
                  <a:moveTo>
                    <a:pt x="8323" y="0"/>
                  </a:moveTo>
                  <a:lnTo>
                    <a:pt x="0" y="2035"/>
                  </a:lnTo>
                  <a:lnTo>
                    <a:pt x="185" y="2590"/>
                  </a:lnTo>
                  <a:lnTo>
                    <a:pt x="8323" y="555"/>
                  </a:lnTo>
                  <a:lnTo>
                    <a:pt x="8323"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375;p93">
              <a:extLst>
                <a:ext uri="{FF2B5EF4-FFF2-40B4-BE49-F238E27FC236}">
                  <a16:creationId xmlns:a16="http://schemas.microsoft.com/office/drawing/2014/main" id="{53115E45-7049-43F9-88A9-57B21B02C32A}"/>
                </a:ext>
              </a:extLst>
            </p:cNvPr>
            <p:cNvSpPr/>
            <p:nvPr/>
          </p:nvSpPr>
          <p:spPr>
            <a:xfrm>
              <a:off x="6119575" y="2129250"/>
              <a:ext cx="208100" cy="69375"/>
            </a:xfrm>
            <a:custGeom>
              <a:avLst/>
              <a:gdLst/>
              <a:ahLst/>
              <a:cxnLst/>
              <a:rect l="l" t="t" r="r" b="b"/>
              <a:pathLst>
                <a:path w="8324" h="2775" extrusionOk="0">
                  <a:moveTo>
                    <a:pt x="8323" y="0"/>
                  </a:moveTo>
                  <a:lnTo>
                    <a:pt x="0" y="2405"/>
                  </a:lnTo>
                  <a:lnTo>
                    <a:pt x="185" y="2774"/>
                  </a:lnTo>
                  <a:lnTo>
                    <a:pt x="8323" y="555"/>
                  </a:lnTo>
                  <a:lnTo>
                    <a:pt x="8323"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1376;p93">
              <a:extLst>
                <a:ext uri="{FF2B5EF4-FFF2-40B4-BE49-F238E27FC236}">
                  <a16:creationId xmlns:a16="http://schemas.microsoft.com/office/drawing/2014/main" id="{5F5A64BC-433E-4378-B43A-DB2447FFB239}"/>
                </a:ext>
              </a:extLst>
            </p:cNvPr>
            <p:cNvSpPr/>
            <p:nvPr/>
          </p:nvSpPr>
          <p:spPr>
            <a:xfrm>
              <a:off x="6096450" y="2041400"/>
              <a:ext cx="208100" cy="78625"/>
            </a:xfrm>
            <a:custGeom>
              <a:avLst/>
              <a:gdLst/>
              <a:ahLst/>
              <a:cxnLst/>
              <a:rect l="l" t="t" r="r" b="b"/>
              <a:pathLst>
                <a:path w="8324" h="3145" extrusionOk="0">
                  <a:moveTo>
                    <a:pt x="8138" y="0"/>
                  </a:moveTo>
                  <a:lnTo>
                    <a:pt x="1" y="2589"/>
                  </a:lnTo>
                  <a:lnTo>
                    <a:pt x="185" y="3144"/>
                  </a:lnTo>
                  <a:lnTo>
                    <a:pt x="8323" y="555"/>
                  </a:lnTo>
                  <a:lnTo>
                    <a:pt x="8138"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1377;p93">
              <a:extLst>
                <a:ext uri="{FF2B5EF4-FFF2-40B4-BE49-F238E27FC236}">
                  <a16:creationId xmlns:a16="http://schemas.microsoft.com/office/drawing/2014/main" id="{0492E765-8719-401B-96C4-AC23C0995B1C}"/>
                </a:ext>
              </a:extLst>
            </p:cNvPr>
            <p:cNvSpPr/>
            <p:nvPr/>
          </p:nvSpPr>
          <p:spPr>
            <a:xfrm>
              <a:off x="6068700" y="1958150"/>
              <a:ext cx="203475" cy="83275"/>
            </a:xfrm>
            <a:custGeom>
              <a:avLst/>
              <a:gdLst/>
              <a:ahLst/>
              <a:cxnLst/>
              <a:rect l="l" t="t" r="r" b="b"/>
              <a:pathLst>
                <a:path w="8139" h="3331" extrusionOk="0">
                  <a:moveTo>
                    <a:pt x="7954" y="1"/>
                  </a:moveTo>
                  <a:lnTo>
                    <a:pt x="1" y="2775"/>
                  </a:lnTo>
                  <a:lnTo>
                    <a:pt x="186" y="3330"/>
                  </a:lnTo>
                  <a:lnTo>
                    <a:pt x="8139" y="371"/>
                  </a:lnTo>
                  <a:lnTo>
                    <a:pt x="7954"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1378;p93">
              <a:extLst>
                <a:ext uri="{FF2B5EF4-FFF2-40B4-BE49-F238E27FC236}">
                  <a16:creationId xmlns:a16="http://schemas.microsoft.com/office/drawing/2014/main" id="{49F4C479-9BC2-4390-AED5-B297A369E93F}"/>
                </a:ext>
              </a:extLst>
            </p:cNvPr>
            <p:cNvSpPr/>
            <p:nvPr/>
          </p:nvSpPr>
          <p:spPr>
            <a:xfrm>
              <a:off x="6036350" y="1870300"/>
              <a:ext cx="203450" cy="92500"/>
            </a:xfrm>
            <a:custGeom>
              <a:avLst/>
              <a:gdLst/>
              <a:ahLst/>
              <a:cxnLst/>
              <a:rect l="l" t="t" r="r" b="b"/>
              <a:pathLst>
                <a:path w="8138" h="3700" extrusionOk="0">
                  <a:moveTo>
                    <a:pt x="7953" y="1"/>
                  </a:moveTo>
                  <a:lnTo>
                    <a:pt x="0" y="3145"/>
                  </a:lnTo>
                  <a:lnTo>
                    <a:pt x="185" y="3700"/>
                  </a:lnTo>
                  <a:lnTo>
                    <a:pt x="8138" y="556"/>
                  </a:lnTo>
                  <a:lnTo>
                    <a:pt x="7953"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1379;p93">
              <a:extLst>
                <a:ext uri="{FF2B5EF4-FFF2-40B4-BE49-F238E27FC236}">
                  <a16:creationId xmlns:a16="http://schemas.microsoft.com/office/drawing/2014/main" id="{F96CFEB5-C934-44A1-8DB6-D6D4F681AB30}"/>
                </a:ext>
              </a:extLst>
            </p:cNvPr>
            <p:cNvSpPr/>
            <p:nvPr/>
          </p:nvSpPr>
          <p:spPr>
            <a:xfrm>
              <a:off x="6003975" y="1787075"/>
              <a:ext cx="203475" cy="97125"/>
            </a:xfrm>
            <a:custGeom>
              <a:avLst/>
              <a:gdLst/>
              <a:ahLst/>
              <a:cxnLst/>
              <a:rect l="l" t="t" r="r" b="b"/>
              <a:pathLst>
                <a:path w="8139" h="3885" extrusionOk="0">
                  <a:moveTo>
                    <a:pt x="7768" y="1"/>
                  </a:moveTo>
                  <a:lnTo>
                    <a:pt x="0" y="3515"/>
                  </a:lnTo>
                  <a:lnTo>
                    <a:pt x="185" y="3885"/>
                  </a:lnTo>
                  <a:lnTo>
                    <a:pt x="8138" y="371"/>
                  </a:lnTo>
                  <a:lnTo>
                    <a:pt x="7768"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1380;p93">
              <a:extLst>
                <a:ext uri="{FF2B5EF4-FFF2-40B4-BE49-F238E27FC236}">
                  <a16:creationId xmlns:a16="http://schemas.microsoft.com/office/drawing/2014/main" id="{32F30528-3BF5-4C0A-A5EA-B62D8BB4542E}"/>
                </a:ext>
              </a:extLst>
            </p:cNvPr>
            <p:cNvSpPr/>
            <p:nvPr/>
          </p:nvSpPr>
          <p:spPr>
            <a:xfrm>
              <a:off x="5966975" y="1703850"/>
              <a:ext cx="198850" cy="106375"/>
            </a:xfrm>
            <a:custGeom>
              <a:avLst/>
              <a:gdLst/>
              <a:ahLst/>
              <a:cxnLst/>
              <a:rect l="l" t="t" r="r" b="b"/>
              <a:pathLst>
                <a:path w="7954" h="4255" extrusionOk="0">
                  <a:moveTo>
                    <a:pt x="7769" y="1"/>
                  </a:moveTo>
                  <a:lnTo>
                    <a:pt x="1" y="3700"/>
                  </a:lnTo>
                  <a:lnTo>
                    <a:pt x="371" y="4254"/>
                  </a:lnTo>
                  <a:lnTo>
                    <a:pt x="7954" y="371"/>
                  </a:lnTo>
                  <a:lnTo>
                    <a:pt x="776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381;p93">
              <a:extLst>
                <a:ext uri="{FF2B5EF4-FFF2-40B4-BE49-F238E27FC236}">
                  <a16:creationId xmlns:a16="http://schemas.microsoft.com/office/drawing/2014/main" id="{1AF4815B-20F7-4BBB-BC7D-979677EDBE65}"/>
                </a:ext>
              </a:extLst>
            </p:cNvPr>
            <p:cNvSpPr/>
            <p:nvPr/>
          </p:nvSpPr>
          <p:spPr>
            <a:xfrm>
              <a:off x="5930000" y="1620625"/>
              <a:ext cx="194225" cy="115625"/>
            </a:xfrm>
            <a:custGeom>
              <a:avLst/>
              <a:gdLst/>
              <a:ahLst/>
              <a:cxnLst/>
              <a:rect l="l" t="t" r="r" b="b"/>
              <a:pathLst>
                <a:path w="7769" h="4625" extrusionOk="0">
                  <a:moveTo>
                    <a:pt x="7583" y="0"/>
                  </a:moveTo>
                  <a:lnTo>
                    <a:pt x="0" y="4069"/>
                  </a:lnTo>
                  <a:lnTo>
                    <a:pt x="185" y="4624"/>
                  </a:lnTo>
                  <a:lnTo>
                    <a:pt x="7768" y="555"/>
                  </a:lnTo>
                  <a:lnTo>
                    <a:pt x="7583"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1382;p93">
              <a:extLst>
                <a:ext uri="{FF2B5EF4-FFF2-40B4-BE49-F238E27FC236}">
                  <a16:creationId xmlns:a16="http://schemas.microsoft.com/office/drawing/2014/main" id="{ADF06034-0F91-4D91-A2E6-863338670265}"/>
                </a:ext>
              </a:extLst>
            </p:cNvPr>
            <p:cNvSpPr/>
            <p:nvPr/>
          </p:nvSpPr>
          <p:spPr>
            <a:xfrm>
              <a:off x="5888375" y="1542025"/>
              <a:ext cx="194225" cy="120250"/>
            </a:xfrm>
            <a:custGeom>
              <a:avLst/>
              <a:gdLst/>
              <a:ahLst/>
              <a:cxnLst/>
              <a:rect l="l" t="t" r="r" b="b"/>
              <a:pathLst>
                <a:path w="7769" h="4810" extrusionOk="0">
                  <a:moveTo>
                    <a:pt x="7399" y="0"/>
                  </a:moveTo>
                  <a:lnTo>
                    <a:pt x="1" y="4254"/>
                  </a:lnTo>
                  <a:lnTo>
                    <a:pt x="371" y="4809"/>
                  </a:lnTo>
                  <a:lnTo>
                    <a:pt x="7769" y="370"/>
                  </a:lnTo>
                  <a:lnTo>
                    <a:pt x="739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1383;p93">
              <a:extLst>
                <a:ext uri="{FF2B5EF4-FFF2-40B4-BE49-F238E27FC236}">
                  <a16:creationId xmlns:a16="http://schemas.microsoft.com/office/drawing/2014/main" id="{B29549AE-CEC0-4D5A-92C3-CD487DD89DAF}"/>
                </a:ext>
              </a:extLst>
            </p:cNvPr>
            <p:cNvSpPr/>
            <p:nvPr/>
          </p:nvSpPr>
          <p:spPr>
            <a:xfrm>
              <a:off x="5856025" y="1458800"/>
              <a:ext cx="184975" cy="124850"/>
            </a:xfrm>
            <a:custGeom>
              <a:avLst/>
              <a:gdLst/>
              <a:ahLst/>
              <a:cxnLst/>
              <a:rect l="l" t="t" r="r" b="b"/>
              <a:pathLst>
                <a:path w="7399" h="4994" extrusionOk="0">
                  <a:moveTo>
                    <a:pt x="7213" y="0"/>
                  </a:moveTo>
                  <a:lnTo>
                    <a:pt x="0" y="4624"/>
                  </a:lnTo>
                  <a:lnTo>
                    <a:pt x="185" y="4994"/>
                  </a:lnTo>
                  <a:lnTo>
                    <a:pt x="7398" y="555"/>
                  </a:lnTo>
                  <a:lnTo>
                    <a:pt x="7213"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1384;p93">
              <a:extLst>
                <a:ext uri="{FF2B5EF4-FFF2-40B4-BE49-F238E27FC236}">
                  <a16:creationId xmlns:a16="http://schemas.microsoft.com/office/drawing/2014/main" id="{03A92800-5441-458F-885F-B6EC3CE58957}"/>
                </a:ext>
              </a:extLst>
            </p:cNvPr>
            <p:cNvSpPr/>
            <p:nvPr/>
          </p:nvSpPr>
          <p:spPr>
            <a:xfrm>
              <a:off x="5800525" y="1389425"/>
              <a:ext cx="184975" cy="129500"/>
            </a:xfrm>
            <a:custGeom>
              <a:avLst/>
              <a:gdLst/>
              <a:ahLst/>
              <a:cxnLst/>
              <a:rect l="l" t="t" r="r" b="b"/>
              <a:pathLst>
                <a:path w="7399" h="5180" extrusionOk="0">
                  <a:moveTo>
                    <a:pt x="7029" y="1"/>
                  </a:moveTo>
                  <a:lnTo>
                    <a:pt x="1" y="4625"/>
                  </a:lnTo>
                  <a:lnTo>
                    <a:pt x="371" y="5180"/>
                  </a:lnTo>
                  <a:lnTo>
                    <a:pt x="7399" y="371"/>
                  </a:lnTo>
                  <a:lnTo>
                    <a:pt x="702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1385;p93">
              <a:extLst>
                <a:ext uri="{FF2B5EF4-FFF2-40B4-BE49-F238E27FC236}">
                  <a16:creationId xmlns:a16="http://schemas.microsoft.com/office/drawing/2014/main" id="{18DC7EBD-D4CE-4866-A60A-B98F7F184E94}"/>
                </a:ext>
              </a:extLst>
            </p:cNvPr>
            <p:cNvSpPr/>
            <p:nvPr/>
          </p:nvSpPr>
          <p:spPr>
            <a:xfrm>
              <a:off x="5754300" y="1310825"/>
              <a:ext cx="180350" cy="138750"/>
            </a:xfrm>
            <a:custGeom>
              <a:avLst/>
              <a:gdLst/>
              <a:ahLst/>
              <a:cxnLst/>
              <a:rect l="l" t="t" r="r" b="b"/>
              <a:pathLst>
                <a:path w="7214" h="5550" extrusionOk="0">
                  <a:moveTo>
                    <a:pt x="6843" y="1"/>
                  </a:moveTo>
                  <a:lnTo>
                    <a:pt x="0" y="5179"/>
                  </a:lnTo>
                  <a:lnTo>
                    <a:pt x="185" y="5549"/>
                  </a:lnTo>
                  <a:lnTo>
                    <a:pt x="7213" y="556"/>
                  </a:lnTo>
                  <a:lnTo>
                    <a:pt x="6843"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1386;p93">
              <a:extLst>
                <a:ext uri="{FF2B5EF4-FFF2-40B4-BE49-F238E27FC236}">
                  <a16:creationId xmlns:a16="http://schemas.microsoft.com/office/drawing/2014/main" id="{141AFCAB-A4F6-4993-9974-A629EC2389B0}"/>
                </a:ext>
              </a:extLst>
            </p:cNvPr>
            <p:cNvSpPr/>
            <p:nvPr/>
          </p:nvSpPr>
          <p:spPr>
            <a:xfrm>
              <a:off x="5703425" y="1241475"/>
              <a:ext cx="175725" cy="138750"/>
            </a:xfrm>
            <a:custGeom>
              <a:avLst/>
              <a:gdLst/>
              <a:ahLst/>
              <a:cxnLst/>
              <a:rect l="l" t="t" r="r" b="b"/>
              <a:pathLst>
                <a:path w="7029" h="5550" extrusionOk="0">
                  <a:moveTo>
                    <a:pt x="6659" y="0"/>
                  </a:moveTo>
                  <a:lnTo>
                    <a:pt x="1" y="5179"/>
                  </a:lnTo>
                  <a:lnTo>
                    <a:pt x="186" y="5549"/>
                  </a:lnTo>
                  <a:lnTo>
                    <a:pt x="7029" y="370"/>
                  </a:lnTo>
                  <a:lnTo>
                    <a:pt x="665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1387;p93">
              <a:extLst>
                <a:ext uri="{FF2B5EF4-FFF2-40B4-BE49-F238E27FC236}">
                  <a16:creationId xmlns:a16="http://schemas.microsoft.com/office/drawing/2014/main" id="{699B0E5C-6A4B-4668-A44E-B6D94078175C}"/>
                </a:ext>
              </a:extLst>
            </p:cNvPr>
            <p:cNvSpPr/>
            <p:nvPr/>
          </p:nvSpPr>
          <p:spPr>
            <a:xfrm>
              <a:off x="5647950" y="1167500"/>
              <a:ext cx="171100" cy="147975"/>
            </a:xfrm>
            <a:custGeom>
              <a:avLst/>
              <a:gdLst/>
              <a:ahLst/>
              <a:cxnLst/>
              <a:rect l="l" t="t" r="r" b="b"/>
              <a:pathLst>
                <a:path w="6844" h="5919" extrusionOk="0">
                  <a:moveTo>
                    <a:pt x="6474" y="0"/>
                  </a:moveTo>
                  <a:lnTo>
                    <a:pt x="0" y="5549"/>
                  </a:lnTo>
                  <a:lnTo>
                    <a:pt x="370" y="5919"/>
                  </a:lnTo>
                  <a:lnTo>
                    <a:pt x="6843" y="370"/>
                  </a:lnTo>
                  <a:lnTo>
                    <a:pt x="6474"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1388;p93">
              <a:extLst>
                <a:ext uri="{FF2B5EF4-FFF2-40B4-BE49-F238E27FC236}">
                  <a16:creationId xmlns:a16="http://schemas.microsoft.com/office/drawing/2014/main" id="{B03341A4-189E-4162-878C-5E58AC24CB8D}"/>
                </a:ext>
              </a:extLst>
            </p:cNvPr>
            <p:cNvSpPr/>
            <p:nvPr/>
          </p:nvSpPr>
          <p:spPr>
            <a:xfrm>
              <a:off x="5583200" y="1093525"/>
              <a:ext cx="166500" cy="152600"/>
            </a:xfrm>
            <a:custGeom>
              <a:avLst/>
              <a:gdLst/>
              <a:ahLst/>
              <a:cxnLst/>
              <a:rect l="l" t="t" r="r" b="b"/>
              <a:pathLst>
                <a:path w="6660" h="6104" extrusionOk="0">
                  <a:moveTo>
                    <a:pt x="6289" y="0"/>
                  </a:moveTo>
                  <a:lnTo>
                    <a:pt x="1" y="5734"/>
                  </a:lnTo>
                  <a:lnTo>
                    <a:pt x="186" y="6103"/>
                  </a:lnTo>
                  <a:lnTo>
                    <a:pt x="6659" y="370"/>
                  </a:lnTo>
                  <a:lnTo>
                    <a:pt x="628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1389;p93">
              <a:extLst>
                <a:ext uri="{FF2B5EF4-FFF2-40B4-BE49-F238E27FC236}">
                  <a16:creationId xmlns:a16="http://schemas.microsoft.com/office/drawing/2014/main" id="{93EA9BBD-68E0-4576-8CDD-C267A0AC1BDE}"/>
                </a:ext>
              </a:extLst>
            </p:cNvPr>
            <p:cNvSpPr/>
            <p:nvPr/>
          </p:nvSpPr>
          <p:spPr>
            <a:xfrm>
              <a:off x="5536975" y="1033400"/>
              <a:ext cx="161850" cy="157225"/>
            </a:xfrm>
            <a:custGeom>
              <a:avLst/>
              <a:gdLst/>
              <a:ahLst/>
              <a:cxnLst/>
              <a:rect l="l" t="t" r="r" b="b"/>
              <a:pathLst>
                <a:path w="6474" h="6289" extrusionOk="0">
                  <a:moveTo>
                    <a:pt x="6104" y="1"/>
                  </a:moveTo>
                  <a:lnTo>
                    <a:pt x="0" y="5919"/>
                  </a:lnTo>
                  <a:lnTo>
                    <a:pt x="370" y="6289"/>
                  </a:lnTo>
                  <a:lnTo>
                    <a:pt x="6474" y="371"/>
                  </a:lnTo>
                  <a:lnTo>
                    <a:pt x="6104"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1390;p93">
              <a:extLst>
                <a:ext uri="{FF2B5EF4-FFF2-40B4-BE49-F238E27FC236}">
                  <a16:creationId xmlns:a16="http://schemas.microsoft.com/office/drawing/2014/main" id="{FF441032-4921-4605-B113-260431F5A553}"/>
                </a:ext>
              </a:extLst>
            </p:cNvPr>
            <p:cNvSpPr/>
            <p:nvPr/>
          </p:nvSpPr>
          <p:spPr>
            <a:xfrm>
              <a:off x="5476875" y="968675"/>
              <a:ext cx="157225" cy="161850"/>
            </a:xfrm>
            <a:custGeom>
              <a:avLst/>
              <a:gdLst/>
              <a:ahLst/>
              <a:cxnLst/>
              <a:rect l="l" t="t" r="r" b="b"/>
              <a:pathLst>
                <a:path w="6289" h="6474" extrusionOk="0">
                  <a:moveTo>
                    <a:pt x="5918" y="0"/>
                  </a:moveTo>
                  <a:lnTo>
                    <a:pt x="0" y="6104"/>
                  </a:lnTo>
                  <a:lnTo>
                    <a:pt x="370" y="6474"/>
                  </a:lnTo>
                  <a:lnTo>
                    <a:pt x="6288" y="370"/>
                  </a:lnTo>
                  <a:lnTo>
                    <a:pt x="5918"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1391;p93">
              <a:extLst>
                <a:ext uri="{FF2B5EF4-FFF2-40B4-BE49-F238E27FC236}">
                  <a16:creationId xmlns:a16="http://schemas.microsoft.com/office/drawing/2014/main" id="{F462328E-3201-4BE1-87D3-074D439DF7B9}"/>
                </a:ext>
              </a:extLst>
            </p:cNvPr>
            <p:cNvSpPr/>
            <p:nvPr/>
          </p:nvSpPr>
          <p:spPr>
            <a:xfrm>
              <a:off x="5416750" y="908550"/>
              <a:ext cx="152625" cy="166500"/>
            </a:xfrm>
            <a:custGeom>
              <a:avLst/>
              <a:gdLst/>
              <a:ahLst/>
              <a:cxnLst/>
              <a:rect l="l" t="t" r="r" b="b"/>
              <a:pathLst>
                <a:path w="6105" h="6660" extrusionOk="0">
                  <a:moveTo>
                    <a:pt x="5549" y="1"/>
                  </a:moveTo>
                  <a:lnTo>
                    <a:pt x="1" y="6289"/>
                  </a:lnTo>
                  <a:lnTo>
                    <a:pt x="371" y="6659"/>
                  </a:lnTo>
                  <a:lnTo>
                    <a:pt x="6104" y="371"/>
                  </a:lnTo>
                  <a:lnTo>
                    <a:pt x="554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1392;p93">
              <a:extLst>
                <a:ext uri="{FF2B5EF4-FFF2-40B4-BE49-F238E27FC236}">
                  <a16:creationId xmlns:a16="http://schemas.microsoft.com/office/drawing/2014/main" id="{7C5BF16B-7004-4B38-859F-E0AB57259609}"/>
                </a:ext>
              </a:extLst>
            </p:cNvPr>
            <p:cNvSpPr/>
            <p:nvPr/>
          </p:nvSpPr>
          <p:spPr>
            <a:xfrm>
              <a:off x="5352025" y="848450"/>
              <a:ext cx="147975" cy="171100"/>
            </a:xfrm>
            <a:custGeom>
              <a:avLst/>
              <a:gdLst/>
              <a:ahLst/>
              <a:cxnLst/>
              <a:rect l="l" t="t" r="r" b="b"/>
              <a:pathLst>
                <a:path w="5919" h="6844" extrusionOk="0">
                  <a:moveTo>
                    <a:pt x="5549" y="1"/>
                  </a:moveTo>
                  <a:lnTo>
                    <a:pt x="0" y="6474"/>
                  </a:lnTo>
                  <a:lnTo>
                    <a:pt x="370" y="6844"/>
                  </a:lnTo>
                  <a:lnTo>
                    <a:pt x="5919" y="186"/>
                  </a:lnTo>
                  <a:lnTo>
                    <a:pt x="554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1393;p93">
              <a:extLst>
                <a:ext uri="{FF2B5EF4-FFF2-40B4-BE49-F238E27FC236}">
                  <a16:creationId xmlns:a16="http://schemas.microsoft.com/office/drawing/2014/main" id="{3819F322-355D-4C08-B31C-EEBC1A0A64BC}"/>
                </a:ext>
              </a:extLst>
            </p:cNvPr>
            <p:cNvSpPr/>
            <p:nvPr/>
          </p:nvSpPr>
          <p:spPr>
            <a:xfrm>
              <a:off x="5287275" y="788350"/>
              <a:ext cx="138750" cy="175725"/>
            </a:xfrm>
            <a:custGeom>
              <a:avLst/>
              <a:gdLst/>
              <a:ahLst/>
              <a:cxnLst/>
              <a:rect l="l" t="t" r="r" b="b"/>
              <a:pathLst>
                <a:path w="5550" h="7029" extrusionOk="0">
                  <a:moveTo>
                    <a:pt x="5180" y="0"/>
                  </a:moveTo>
                  <a:lnTo>
                    <a:pt x="1" y="6843"/>
                  </a:lnTo>
                  <a:lnTo>
                    <a:pt x="371" y="7028"/>
                  </a:lnTo>
                  <a:lnTo>
                    <a:pt x="5550" y="370"/>
                  </a:lnTo>
                  <a:lnTo>
                    <a:pt x="518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1394;p93">
              <a:extLst>
                <a:ext uri="{FF2B5EF4-FFF2-40B4-BE49-F238E27FC236}">
                  <a16:creationId xmlns:a16="http://schemas.microsoft.com/office/drawing/2014/main" id="{9BC0AB33-F18C-48BE-9DAA-BDB7B797BCF0}"/>
                </a:ext>
              </a:extLst>
            </p:cNvPr>
            <p:cNvSpPr/>
            <p:nvPr/>
          </p:nvSpPr>
          <p:spPr>
            <a:xfrm>
              <a:off x="5217925" y="732850"/>
              <a:ext cx="134125" cy="180350"/>
            </a:xfrm>
            <a:custGeom>
              <a:avLst/>
              <a:gdLst/>
              <a:ahLst/>
              <a:cxnLst/>
              <a:rect l="l" t="t" r="r" b="b"/>
              <a:pathLst>
                <a:path w="5365" h="7214" extrusionOk="0">
                  <a:moveTo>
                    <a:pt x="4994" y="1"/>
                  </a:moveTo>
                  <a:lnTo>
                    <a:pt x="1" y="7029"/>
                  </a:lnTo>
                  <a:lnTo>
                    <a:pt x="371" y="7214"/>
                  </a:lnTo>
                  <a:lnTo>
                    <a:pt x="5364" y="371"/>
                  </a:lnTo>
                  <a:lnTo>
                    <a:pt x="4994"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1395;p93">
              <a:extLst>
                <a:ext uri="{FF2B5EF4-FFF2-40B4-BE49-F238E27FC236}">
                  <a16:creationId xmlns:a16="http://schemas.microsoft.com/office/drawing/2014/main" id="{9542F1C7-401A-4485-A0D8-7DDD9CD8E646}"/>
                </a:ext>
              </a:extLst>
            </p:cNvPr>
            <p:cNvSpPr/>
            <p:nvPr/>
          </p:nvSpPr>
          <p:spPr>
            <a:xfrm>
              <a:off x="5148575" y="682000"/>
              <a:ext cx="129500" cy="184975"/>
            </a:xfrm>
            <a:custGeom>
              <a:avLst/>
              <a:gdLst/>
              <a:ahLst/>
              <a:cxnLst/>
              <a:rect l="l" t="t" r="r" b="b"/>
              <a:pathLst>
                <a:path w="5180" h="7399" extrusionOk="0">
                  <a:moveTo>
                    <a:pt x="4809" y="0"/>
                  </a:moveTo>
                  <a:lnTo>
                    <a:pt x="0" y="7213"/>
                  </a:lnTo>
                  <a:lnTo>
                    <a:pt x="555" y="7398"/>
                  </a:lnTo>
                  <a:lnTo>
                    <a:pt x="5179" y="370"/>
                  </a:lnTo>
                  <a:lnTo>
                    <a:pt x="480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1396;p93">
              <a:extLst>
                <a:ext uri="{FF2B5EF4-FFF2-40B4-BE49-F238E27FC236}">
                  <a16:creationId xmlns:a16="http://schemas.microsoft.com/office/drawing/2014/main" id="{35527009-CB22-4FEA-BBFC-256E78AEA333}"/>
                </a:ext>
              </a:extLst>
            </p:cNvPr>
            <p:cNvSpPr/>
            <p:nvPr/>
          </p:nvSpPr>
          <p:spPr>
            <a:xfrm>
              <a:off x="5079225" y="631125"/>
              <a:ext cx="124850" cy="189600"/>
            </a:xfrm>
            <a:custGeom>
              <a:avLst/>
              <a:gdLst/>
              <a:ahLst/>
              <a:cxnLst/>
              <a:rect l="l" t="t" r="r" b="b"/>
              <a:pathLst>
                <a:path w="4994" h="7584" extrusionOk="0">
                  <a:moveTo>
                    <a:pt x="4439" y="1"/>
                  </a:moveTo>
                  <a:lnTo>
                    <a:pt x="0" y="7399"/>
                  </a:lnTo>
                  <a:lnTo>
                    <a:pt x="370" y="7584"/>
                  </a:lnTo>
                  <a:lnTo>
                    <a:pt x="4994" y="371"/>
                  </a:lnTo>
                  <a:lnTo>
                    <a:pt x="443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1397;p93">
              <a:extLst>
                <a:ext uri="{FF2B5EF4-FFF2-40B4-BE49-F238E27FC236}">
                  <a16:creationId xmlns:a16="http://schemas.microsoft.com/office/drawing/2014/main" id="{ED62FF59-E1F1-4AC9-B559-FD3DEDA8585C}"/>
                </a:ext>
              </a:extLst>
            </p:cNvPr>
            <p:cNvSpPr/>
            <p:nvPr/>
          </p:nvSpPr>
          <p:spPr>
            <a:xfrm>
              <a:off x="5005225" y="584900"/>
              <a:ext cx="120250" cy="194225"/>
            </a:xfrm>
            <a:custGeom>
              <a:avLst/>
              <a:gdLst/>
              <a:ahLst/>
              <a:cxnLst/>
              <a:rect l="l" t="t" r="r" b="b"/>
              <a:pathLst>
                <a:path w="4810" h="7769" extrusionOk="0">
                  <a:moveTo>
                    <a:pt x="4440" y="0"/>
                  </a:moveTo>
                  <a:lnTo>
                    <a:pt x="1" y="7398"/>
                  </a:lnTo>
                  <a:lnTo>
                    <a:pt x="556" y="7768"/>
                  </a:lnTo>
                  <a:lnTo>
                    <a:pt x="4810" y="370"/>
                  </a:lnTo>
                  <a:lnTo>
                    <a:pt x="444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1398;p93">
              <a:extLst>
                <a:ext uri="{FF2B5EF4-FFF2-40B4-BE49-F238E27FC236}">
                  <a16:creationId xmlns:a16="http://schemas.microsoft.com/office/drawing/2014/main" id="{827515B0-68E6-4728-A1A3-72CBA7E14032}"/>
                </a:ext>
              </a:extLst>
            </p:cNvPr>
            <p:cNvSpPr/>
            <p:nvPr/>
          </p:nvSpPr>
          <p:spPr>
            <a:xfrm>
              <a:off x="4931250" y="543275"/>
              <a:ext cx="115625" cy="194225"/>
            </a:xfrm>
            <a:custGeom>
              <a:avLst/>
              <a:gdLst/>
              <a:ahLst/>
              <a:cxnLst/>
              <a:rect l="l" t="t" r="r" b="b"/>
              <a:pathLst>
                <a:path w="4625" h="7769" extrusionOk="0">
                  <a:moveTo>
                    <a:pt x="4070" y="1"/>
                  </a:moveTo>
                  <a:lnTo>
                    <a:pt x="1" y="7399"/>
                  </a:lnTo>
                  <a:lnTo>
                    <a:pt x="556" y="7769"/>
                  </a:lnTo>
                  <a:lnTo>
                    <a:pt x="4625" y="186"/>
                  </a:lnTo>
                  <a:lnTo>
                    <a:pt x="407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1399;p93">
              <a:extLst>
                <a:ext uri="{FF2B5EF4-FFF2-40B4-BE49-F238E27FC236}">
                  <a16:creationId xmlns:a16="http://schemas.microsoft.com/office/drawing/2014/main" id="{8E020E40-25D6-448A-A10A-73B9BAB879E7}"/>
                </a:ext>
              </a:extLst>
            </p:cNvPr>
            <p:cNvSpPr/>
            <p:nvPr/>
          </p:nvSpPr>
          <p:spPr>
            <a:xfrm>
              <a:off x="4857275" y="501675"/>
              <a:ext cx="106375" cy="198850"/>
            </a:xfrm>
            <a:custGeom>
              <a:avLst/>
              <a:gdLst/>
              <a:ahLst/>
              <a:cxnLst/>
              <a:rect l="l" t="t" r="r" b="b"/>
              <a:pathLst>
                <a:path w="4255" h="7954" extrusionOk="0">
                  <a:moveTo>
                    <a:pt x="3884" y="0"/>
                  </a:moveTo>
                  <a:lnTo>
                    <a:pt x="1" y="7583"/>
                  </a:lnTo>
                  <a:lnTo>
                    <a:pt x="555" y="7953"/>
                  </a:lnTo>
                  <a:lnTo>
                    <a:pt x="4254" y="185"/>
                  </a:lnTo>
                  <a:lnTo>
                    <a:pt x="3884"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1400;p93">
              <a:extLst>
                <a:ext uri="{FF2B5EF4-FFF2-40B4-BE49-F238E27FC236}">
                  <a16:creationId xmlns:a16="http://schemas.microsoft.com/office/drawing/2014/main" id="{7F59F9A1-1183-44AA-81C6-346FACA0E7C4}"/>
                </a:ext>
              </a:extLst>
            </p:cNvPr>
            <p:cNvSpPr/>
            <p:nvPr/>
          </p:nvSpPr>
          <p:spPr>
            <a:xfrm>
              <a:off x="4783300" y="460050"/>
              <a:ext cx="97125" cy="203475"/>
            </a:xfrm>
            <a:custGeom>
              <a:avLst/>
              <a:gdLst/>
              <a:ahLst/>
              <a:cxnLst/>
              <a:rect l="l" t="t" r="r" b="b"/>
              <a:pathLst>
                <a:path w="3885" h="8139" extrusionOk="0">
                  <a:moveTo>
                    <a:pt x="3329" y="1"/>
                  </a:moveTo>
                  <a:lnTo>
                    <a:pt x="0" y="7954"/>
                  </a:lnTo>
                  <a:lnTo>
                    <a:pt x="370" y="8139"/>
                  </a:lnTo>
                  <a:lnTo>
                    <a:pt x="3884" y="371"/>
                  </a:lnTo>
                  <a:lnTo>
                    <a:pt x="332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1401;p93">
              <a:extLst>
                <a:ext uri="{FF2B5EF4-FFF2-40B4-BE49-F238E27FC236}">
                  <a16:creationId xmlns:a16="http://schemas.microsoft.com/office/drawing/2014/main" id="{3F2B3EB3-48A5-44FF-9E1A-3F73D03B8CE2}"/>
                </a:ext>
              </a:extLst>
            </p:cNvPr>
            <p:cNvSpPr/>
            <p:nvPr/>
          </p:nvSpPr>
          <p:spPr>
            <a:xfrm>
              <a:off x="4704700" y="427700"/>
              <a:ext cx="92500" cy="203450"/>
            </a:xfrm>
            <a:custGeom>
              <a:avLst/>
              <a:gdLst/>
              <a:ahLst/>
              <a:cxnLst/>
              <a:rect l="l" t="t" r="r" b="b"/>
              <a:pathLst>
                <a:path w="3700" h="8138" extrusionOk="0">
                  <a:moveTo>
                    <a:pt x="3329" y="0"/>
                  </a:moveTo>
                  <a:lnTo>
                    <a:pt x="0" y="7953"/>
                  </a:lnTo>
                  <a:lnTo>
                    <a:pt x="555" y="8138"/>
                  </a:lnTo>
                  <a:lnTo>
                    <a:pt x="3699" y="185"/>
                  </a:lnTo>
                  <a:lnTo>
                    <a:pt x="332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1402;p93">
              <a:extLst>
                <a:ext uri="{FF2B5EF4-FFF2-40B4-BE49-F238E27FC236}">
                  <a16:creationId xmlns:a16="http://schemas.microsoft.com/office/drawing/2014/main" id="{80622C7C-DDEE-4387-91DF-455F67582B63}"/>
                </a:ext>
              </a:extLst>
            </p:cNvPr>
            <p:cNvSpPr/>
            <p:nvPr/>
          </p:nvSpPr>
          <p:spPr>
            <a:xfrm>
              <a:off x="4626075" y="395325"/>
              <a:ext cx="87900" cy="203475"/>
            </a:xfrm>
            <a:custGeom>
              <a:avLst/>
              <a:gdLst/>
              <a:ahLst/>
              <a:cxnLst/>
              <a:rect l="l" t="t" r="r" b="b"/>
              <a:pathLst>
                <a:path w="3516" h="8139" extrusionOk="0">
                  <a:moveTo>
                    <a:pt x="2960" y="0"/>
                  </a:moveTo>
                  <a:lnTo>
                    <a:pt x="1" y="7953"/>
                  </a:lnTo>
                  <a:lnTo>
                    <a:pt x="556" y="8138"/>
                  </a:lnTo>
                  <a:lnTo>
                    <a:pt x="3515" y="185"/>
                  </a:lnTo>
                  <a:lnTo>
                    <a:pt x="296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1403;p93">
              <a:extLst>
                <a:ext uri="{FF2B5EF4-FFF2-40B4-BE49-F238E27FC236}">
                  <a16:creationId xmlns:a16="http://schemas.microsoft.com/office/drawing/2014/main" id="{E4EFEF10-7A63-4FCE-9C54-4050767A7581}"/>
                </a:ext>
              </a:extLst>
            </p:cNvPr>
            <p:cNvSpPr/>
            <p:nvPr/>
          </p:nvSpPr>
          <p:spPr>
            <a:xfrm>
              <a:off x="4547475" y="362950"/>
              <a:ext cx="78625" cy="208100"/>
            </a:xfrm>
            <a:custGeom>
              <a:avLst/>
              <a:gdLst/>
              <a:ahLst/>
              <a:cxnLst/>
              <a:rect l="l" t="t" r="r" b="b"/>
              <a:pathLst>
                <a:path w="3145" h="8324" extrusionOk="0">
                  <a:moveTo>
                    <a:pt x="2590" y="1"/>
                  </a:moveTo>
                  <a:lnTo>
                    <a:pt x="1" y="8139"/>
                  </a:lnTo>
                  <a:lnTo>
                    <a:pt x="556" y="8324"/>
                  </a:lnTo>
                  <a:lnTo>
                    <a:pt x="3145" y="186"/>
                  </a:lnTo>
                  <a:lnTo>
                    <a:pt x="259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1404;p93">
              <a:extLst>
                <a:ext uri="{FF2B5EF4-FFF2-40B4-BE49-F238E27FC236}">
                  <a16:creationId xmlns:a16="http://schemas.microsoft.com/office/drawing/2014/main" id="{8B0EBCB4-E039-4690-B080-A7FDA04A19DD}"/>
                </a:ext>
              </a:extLst>
            </p:cNvPr>
            <p:cNvSpPr/>
            <p:nvPr/>
          </p:nvSpPr>
          <p:spPr>
            <a:xfrm>
              <a:off x="4468875" y="339825"/>
              <a:ext cx="69375" cy="208100"/>
            </a:xfrm>
            <a:custGeom>
              <a:avLst/>
              <a:gdLst/>
              <a:ahLst/>
              <a:cxnLst/>
              <a:rect l="l" t="t" r="r" b="b"/>
              <a:pathLst>
                <a:path w="2775" h="8324" extrusionOk="0">
                  <a:moveTo>
                    <a:pt x="2220" y="1"/>
                  </a:moveTo>
                  <a:lnTo>
                    <a:pt x="1" y="8139"/>
                  </a:lnTo>
                  <a:lnTo>
                    <a:pt x="370" y="8324"/>
                  </a:lnTo>
                  <a:lnTo>
                    <a:pt x="277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405;p93">
              <a:extLst>
                <a:ext uri="{FF2B5EF4-FFF2-40B4-BE49-F238E27FC236}">
                  <a16:creationId xmlns:a16="http://schemas.microsoft.com/office/drawing/2014/main" id="{1D0BA4AB-3AAB-4748-AB9F-3E7EA01957C2}"/>
                </a:ext>
              </a:extLst>
            </p:cNvPr>
            <p:cNvSpPr/>
            <p:nvPr/>
          </p:nvSpPr>
          <p:spPr>
            <a:xfrm>
              <a:off x="4385650" y="316725"/>
              <a:ext cx="64750" cy="208075"/>
            </a:xfrm>
            <a:custGeom>
              <a:avLst/>
              <a:gdLst/>
              <a:ahLst/>
              <a:cxnLst/>
              <a:rect l="l" t="t" r="r" b="b"/>
              <a:pathLst>
                <a:path w="2590" h="8323" extrusionOk="0">
                  <a:moveTo>
                    <a:pt x="2035" y="0"/>
                  </a:moveTo>
                  <a:lnTo>
                    <a:pt x="0" y="8138"/>
                  </a:lnTo>
                  <a:lnTo>
                    <a:pt x="555" y="8323"/>
                  </a:lnTo>
                  <a:lnTo>
                    <a:pt x="259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1406;p93">
              <a:extLst>
                <a:ext uri="{FF2B5EF4-FFF2-40B4-BE49-F238E27FC236}">
                  <a16:creationId xmlns:a16="http://schemas.microsoft.com/office/drawing/2014/main" id="{9FEB1525-FB92-4C12-B385-558593A69956}"/>
                </a:ext>
              </a:extLst>
            </p:cNvPr>
            <p:cNvSpPr/>
            <p:nvPr/>
          </p:nvSpPr>
          <p:spPr>
            <a:xfrm>
              <a:off x="4302425" y="293600"/>
              <a:ext cx="55500" cy="212725"/>
            </a:xfrm>
            <a:custGeom>
              <a:avLst/>
              <a:gdLst/>
              <a:ahLst/>
              <a:cxnLst/>
              <a:rect l="l" t="t" r="r" b="b"/>
              <a:pathLst>
                <a:path w="2220" h="8509" extrusionOk="0">
                  <a:moveTo>
                    <a:pt x="1850" y="0"/>
                  </a:moveTo>
                  <a:lnTo>
                    <a:pt x="0" y="8323"/>
                  </a:lnTo>
                  <a:lnTo>
                    <a:pt x="555" y="8508"/>
                  </a:lnTo>
                  <a:lnTo>
                    <a:pt x="2220" y="185"/>
                  </a:lnTo>
                  <a:lnTo>
                    <a:pt x="185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1407;p93">
              <a:extLst>
                <a:ext uri="{FF2B5EF4-FFF2-40B4-BE49-F238E27FC236}">
                  <a16:creationId xmlns:a16="http://schemas.microsoft.com/office/drawing/2014/main" id="{1F66F3C7-62B2-4C17-8033-C490AF87B698}"/>
                </a:ext>
              </a:extLst>
            </p:cNvPr>
            <p:cNvSpPr/>
            <p:nvPr/>
          </p:nvSpPr>
          <p:spPr>
            <a:xfrm>
              <a:off x="4223825" y="279725"/>
              <a:ext cx="46250" cy="212725"/>
            </a:xfrm>
            <a:custGeom>
              <a:avLst/>
              <a:gdLst/>
              <a:ahLst/>
              <a:cxnLst/>
              <a:rect l="l" t="t" r="r" b="b"/>
              <a:pathLst>
                <a:path w="1850" h="8509" extrusionOk="0">
                  <a:moveTo>
                    <a:pt x="1295" y="1"/>
                  </a:moveTo>
                  <a:lnTo>
                    <a:pt x="0" y="8323"/>
                  </a:lnTo>
                  <a:lnTo>
                    <a:pt x="370" y="8508"/>
                  </a:lnTo>
                  <a:lnTo>
                    <a:pt x="185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1408;p93">
              <a:extLst>
                <a:ext uri="{FF2B5EF4-FFF2-40B4-BE49-F238E27FC236}">
                  <a16:creationId xmlns:a16="http://schemas.microsoft.com/office/drawing/2014/main" id="{B969EAEB-030C-431D-8B44-F88BB7D36FC6}"/>
                </a:ext>
              </a:extLst>
            </p:cNvPr>
            <p:cNvSpPr/>
            <p:nvPr/>
          </p:nvSpPr>
          <p:spPr>
            <a:xfrm>
              <a:off x="4140600" y="261225"/>
              <a:ext cx="41625" cy="217350"/>
            </a:xfrm>
            <a:custGeom>
              <a:avLst/>
              <a:gdLst/>
              <a:ahLst/>
              <a:cxnLst/>
              <a:rect l="l" t="t" r="r" b="b"/>
              <a:pathLst>
                <a:path w="1665" h="8694" extrusionOk="0">
                  <a:moveTo>
                    <a:pt x="1110" y="1"/>
                  </a:moveTo>
                  <a:lnTo>
                    <a:pt x="0" y="8509"/>
                  </a:lnTo>
                  <a:lnTo>
                    <a:pt x="370" y="8693"/>
                  </a:lnTo>
                  <a:lnTo>
                    <a:pt x="1665" y="186"/>
                  </a:lnTo>
                  <a:lnTo>
                    <a:pt x="111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1409;p93">
              <a:extLst>
                <a:ext uri="{FF2B5EF4-FFF2-40B4-BE49-F238E27FC236}">
                  <a16:creationId xmlns:a16="http://schemas.microsoft.com/office/drawing/2014/main" id="{EEE59499-F2D5-4DDA-AA48-9C638CBE7147}"/>
                </a:ext>
              </a:extLst>
            </p:cNvPr>
            <p:cNvSpPr/>
            <p:nvPr/>
          </p:nvSpPr>
          <p:spPr>
            <a:xfrm>
              <a:off x="4057350" y="251975"/>
              <a:ext cx="32400" cy="212725"/>
            </a:xfrm>
            <a:custGeom>
              <a:avLst/>
              <a:gdLst/>
              <a:ahLst/>
              <a:cxnLst/>
              <a:rect l="l" t="t" r="r" b="b"/>
              <a:pathLst>
                <a:path w="1296" h="8509" extrusionOk="0">
                  <a:moveTo>
                    <a:pt x="741" y="1"/>
                  </a:moveTo>
                  <a:lnTo>
                    <a:pt x="1" y="8509"/>
                  </a:lnTo>
                  <a:lnTo>
                    <a:pt x="371" y="8509"/>
                  </a:lnTo>
                  <a:lnTo>
                    <a:pt x="129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1410;p93">
              <a:extLst>
                <a:ext uri="{FF2B5EF4-FFF2-40B4-BE49-F238E27FC236}">
                  <a16:creationId xmlns:a16="http://schemas.microsoft.com/office/drawing/2014/main" id="{5FE42393-318B-4BAB-8476-594A82DDFAB9}"/>
                </a:ext>
              </a:extLst>
            </p:cNvPr>
            <p:cNvSpPr/>
            <p:nvPr/>
          </p:nvSpPr>
          <p:spPr>
            <a:xfrm>
              <a:off x="3969500" y="242725"/>
              <a:ext cx="27775" cy="217350"/>
            </a:xfrm>
            <a:custGeom>
              <a:avLst/>
              <a:gdLst/>
              <a:ahLst/>
              <a:cxnLst/>
              <a:rect l="l" t="t" r="r" b="b"/>
              <a:pathLst>
                <a:path w="1111" h="8694" extrusionOk="0">
                  <a:moveTo>
                    <a:pt x="741" y="1"/>
                  </a:moveTo>
                  <a:lnTo>
                    <a:pt x="1" y="8509"/>
                  </a:lnTo>
                  <a:lnTo>
                    <a:pt x="556" y="8694"/>
                  </a:lnTo>
                  <a:lnTo>
                    <a:pt x="111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1411;p93">
              <a:extLst>
                <a:ext uri="{FF2B5EF4-FFF2-40B4-BE49-F238E27FC236}">
                  <a16:creationId xmlns:a16="http://schemas.microsoft.com/office/drawing/2014/main" id="{960D5C16-0445-4235-9A95-BE61BEB03CA5}"/>
                </a:ext>
              </a:extLst>
            </p:cNvPr>
            <p:cNvSpPr/>
            <p:nvPr/>
          </p:nvSpPr>
          <p:spPr>
            <a:xfrm>
              <a:off x="3886275" y="238125"/>
              <a:ext cx="23150" cy="217325"/>
            </a:xfrm>
            <a:custGeom>
              <a:avLst/>
              <a:gdLst/>
              <a:ahLst/>
              <a:cxnLst/>
              <a:rect l="l" t="t" r="r" b="b"/>
              <a:pathLst>
                <a:path w="926" h="8693" extrusionOk="0">
                  <a:moveTo>
                    <a:pt x="371" y="0"/>
                  </a:moveTo>
                  <a:lnTo>
                    <a:pt x="1" y="8693"/>
                  </a:lnTo>
                  <a:lnTo>
                    <a:pt x="556" y="8693"/>
                  </a:lnTo>
                  <a:lnTo>
                    <a:pt x="925" y="185"/>
                  </a:lnTo>
                  <a:lnTo>
                    <a:pt x="37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2" name="Imagen 11" descr="Interfaz de usuario gráfica, Texto&#10;&#10;Descripción generada automáticamente">
            <a:extLst>
              <a:ext uri="{FF2B5EF4-FFF2-40B4-BE49-F238E27FC236}">
                <a16:creationId xmlns:a16="http://schemas.microsoft.com/office/drawing/2014/main" id="{280CBC3B-6DD3-4972-8347-964BCC67E0CA}"/>
              </a:ext>
            </a:extLst>
          </p:cNvPr>
          <p:cNvPicPr>
            <a:picLocks noChangeAspect="1"/>
          </p:cNvPicPr>
          <p:nvPr/>
        </p:nvPicPr>
        <p:blipFill>
          <a:blip r:embed="rId4"/>
          <a:stretch>
            <a:fillRect/>
          </a:stretch>
        </p:blipFill>
        <p:spPr>
          <a:xfrm>
            <a:off x="319165" y="1167690"/>
            <a:ext cx="8629913" cy="4798425"/>
          </a:xfrm>
          <a:prstGeom prst="rect">
            <a:avLst/>
          </a:prstGeom>
          <a:ln>
            <a:noFill/>
          </a:ln>
        </p:spPr>
        <p:style>
          <a:lnRef idx="2">
            <a:schemeClr val="accent1"/>
          </a:lnRef>
          <a:fillRef idx="1">
            <a:schemeClr val="lt1"/>
          </a:fillRef>
          <a:effectRef idx="0">
            <a:schemeClr val="accent1"/>
          </a:effectRef>
          <a:fontRef idx="minor">
            <a:schemeClr val="dk1"/>
          </a:fontRef>
        </p:style>
      </p:pic>
      <p:pic>
        <p:nvPicPr>
          <p:cNvPr id="9" name="Imagen 8">
            <a:extLst>
              <a:ext uri="{FF2B5EF4-FFF2-40B4-BE49-F238E27FC236}">
                <a16:creationId xmlns:a16="http://schemas.microsoft.com/office/drawing/2014/main" id="{428348AD-4E7E-425F-B9CB-F29C1BCC1968}"/>
              </a:ext>
            </a:extLst>
          </p:cNvPr>
          <p:cNvPicPr>
            <a:picLocks noChangeAspect="1"/>
          </p:cNvPicPr>
          <p:nvPr/>
        </p:nvPicPr>
        <p:blipFill>
          <a:blip r:embed="rId5"/>
          <a:stretch>
            <a:fillRect/>
          </a:stretch>
        </p:blipFill>
        <p:spPr>
          <a:xfrm>
            <a:off x="1277877" y="5979339"/>
            <a:ext cx="6461130" cy="650762"/>
          </a:xfrm>
          <a:prstGeom prst="rect">
            <a:avLst/>
          </a:prstGeom>
        </p:spPr>
        <p:style>
          <a:lnRef idx="2">
            <a:schemeClr val="accent2"/>
          </a:lnRef>
          <a:fillRef idx="1">
            <a:schemeClr val="lt1"/>
          </a:fillRef>
          <a:effectRef idx="0">
            <a:schemeClr val="accent2"/>
          </a:effectRef>
          <a:fontRef idx="minor">
            <a:schemeClr val="dk1"/>
          </a:fontRef>
        </p:style>
      </p:pic>
      <p:sp>
        <p:nvSpPr>
          <p:cNvPr id="3" name="Elipse 2">
            <a:extLst>
              <a:ext uri="{FF2B5EF4-FFF2-40B4-BE49-F238E27FC236}">
                <a16:creationId xmlns:a16="http://schemas.microsoft.com/office/drawing/2014/main" id="{F004936F-0301-44CA-BD45-7A26F0A6541E}"/>
              </a:ext>
            </a:extLst>
          </p:cNvPr>
          <p:cNvSpPr/>
          <p:nvPr/>
        </p:nvSpPr>
        <p:spPr>
          <a:xfrm>
            <a:off x="5899976" y="4717162"/>
            <a:ext cx="2571166" cy="973148"/>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cxnSp>
        <p:nvCxnSpPr>
          <p:cNvPr id="6" name="Conector recto 5">
            <a:extLst>
              <a:ext uri="{FF2B5EF4-FFF2-40B4-BE49-F238E27FC236}">
                <a16:creationId xmlns:a16="http://schemas.microsoft.com/office/drawing/2014/main" id="{96FBBE93-AB6A-4367-805E-516520A2DCFF}"/>
              </a:ext>
            </a:extLst>
          </p:cNvPr>
          <p:cNvCxnSpPr/>
          <p:nvPr/>
        </p:nvCxnSpPr>
        <p:spPr>
          <a:xfrm>
            <a:off x="1843426" y="5875375"/>
            <a:ext cx="503534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5669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956276" y="4626075"/>
            <a:ext cx="49437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279197" y="261891"/>
            <a:ext cx="8684878" cy="523220"/>
          </a:xfrm>
          <a:prstGeom prst="rect">
            <a:avLst/>
          </a:prstGeom>
          <a:noFill/>
        </p:spPr>
        <p:txBody>
          <a:bodyPr wrap="square" rtlCol="0">
            <a:spAutoFit/>
          </a:bodyPr>
          <a:lstStyle/>
          <a:p>
            <a:pPr algn="ctr"/>
            <a:r>
              <a:rPr lang="es" sz="2800" b="1" dirty="0">
                <a:solidFill>
                  <a:srgbClr val="93C01F"/>
                </a:solidFill>
              </a:rPr>
              <a:t>Proyecto OCW – UNIA</a:t>
            </a:r>
            <a:endParaRPr lang="es-ES" sz="2800" b="1" dirty="0">
              <a:solidFill>
                <a:srgbClr val="93C01F"/>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4;p68">
            <a:extLst>
              <a:ext uri="{FF2B5EF4-FFF2-40B4-BE49-F238E27FC236}">
                <a16:creationId xmlns:a16="http://schemas.microsoft.com/office/drawing/2014/main" id="{B560A533-E1CC-4810-8285-8E6849222F73}"/>
              </a:ext>
            </a:extLst>
          </p:cNvPr>
          <p:cNvSpPr/>
          <p:nvPr/>
        </p:nvSpPr>
        <p:spPr>
          <a:xfrm>
            <a:off x="2649473" y="5471311"/>
            <a:ext cx="3483190" cy="139748"/>
          </a:xfrm>
          <a:prstGeom prst="rect">
            <a:avLst/>
          </a:prstGeom>
          <a:solidFill>
            <a:schemeClr val="bg1"/>
          </a:solidFill>
          <a:ln>
            <a:solidFill>
              <a:schemeClr val="bg1"/>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CuadroTexto 1">
            <a:extLst>
              <a:ext uri="{FF2B5EF4-FFF2-40B4-BE49-F238E27FC236}">
                <a16:creationId xmlns:a16="http://schemas.microsoft.com/office/drawing/2014/main" id="{3BA38A6B-4E5B-4A40-81D6-BBC6783B6D25}"/>
              </a:ext>
            </a:extLst>
          </p:cNvPr>
          <p:cNvSpPr txBox="1"/>
          <p:nvPr/>
        </p:nvSpPr>
        <p:spPr>
          <a:xfrm>
            <a:off x="321400" y="828361"/>
            <a:ext cx="8684877" cy="1600438"/>
          </a:xfrm>
          <a:prstGeom prst="rect">
            <a:avLst/>
          </a:prstGeom>
          <a:noFill/>
        </p:spPr>
        <p:txBody>
          <a:bodyPr wrap="square" rtlCol="0">
            <a:spAutoFit/>
          </a:bodyPr>
          <a:lstStyle/>
          <a:p>
            <a:r>
              <a:rPr lang="es-ES" b="0" i="0" dirty="0">
                <a:solidFill>
                  <a:schemeClr val="tx1">
                    <a:lumMod val="65000"/>
                    <a:lumOff val="35000"/>
                  </a:schemeClr>
                </a:solidFill>
                <a:effectLst/>
                <a:latin typeface="+mn-lt"/>
              </a:rPr>
              <a:t>La iniciativa, que se basa en el concepto de</a:t>
            </a:r>
            <a:r>
              <a:rPr lang="es-ES" b="1" i="0" dirty="0">
                <a:solidFill>
                  <a:schemeClr val="tx1">
                    <a:lumMod val="65000"/>
                    <a:lumOff val="35000"/>
                  </a:schemeClr>
                </a:solidFill>
                <a:effectLst/>
                <a:latin typeface="+mn-lt"/>
              </a:rPr>
              <a:t> "contenido abierto"</a:t>
            </a:r>
            <a:r>
              <a:rPr lang="es-ES" b="0" i="0" dirty="0">
                <a:solidFill>
                  <a:schemeClr val="tx1">
                    <a:lumMod val="65000"/>
                    <a:lumOff val="35000"/>
                  </a:schemeClr>
                </a:solidFill>
                <a:effectLst/>
                <a:latin typeface="+mn-lt"/>
              </a:rPr>
              <a:t> —</a:t>
            </a:r>
            <a:r>
              <a:rPr lang="es-ES" b="0" i="1" dirty="0">
                <a:solidFill>
                  <a:schemeClr val="tx1">
                    <a:lumMod val="65000"/>
                    <a:lumOff val="35000"/>
                  </a:schemeClr>
                </a:solidFill>
                <a:effectLst/>
                <a:latin typeface="+mn-lt"/>
              </a:rPr>
              <a:t>open </a:t>
            </a:r>
            <a:r>
              <a:rPr lang="es-ES" b="0" i="1" dirty="0" err="1">
                <a:solidFill>
                  <a:schemeClr val="tx1">
                    <a:lumMod val="65000"/>
                    <a:lumOff val="35000"/>
                  </a:schemeClr>
                </a:solidFill>
                <a:effectLst/>
                <a:latin typeface="+mn-lt"/>
              </a:rPr>
              <a:t>content</a:t>
            </a:r>
            <a:r>
              <a:rPr lang="es-ES" b="0" i="0" dirty="0">
                <a:solidFill>
                  <a:schemeClr val="tx1">
                    <a:lumMod val="65000"/>
                    <a:lumOff val="35000"/>
                  </a:schemeClr>
                </a:solidFill>
                <a:effectLst/>
                <a:latin typeface="+mn-lt"/>
              </a:rPr>
              <a:t>—, que hace referencia a aquellos contenidos publicados bajo unas condiciones técnicas y legales (bajo una licencia del tipo </a:t>
            </a:r>
            <a:r>
              <a:rPr lang="es-ES" b="0" i="0" u="none" strike="noStrike" dirty="0" err="1">
                <a:solidFill>
                  <a:schemeClr val="tx1">
                    <a:lumMod val="65000"/>
                    <a:lumOff val="35000"/>
                  </a:schemeClr>
                </a:solidFill>
                <a:effectLst/>
                <a:latin typeface="+mn-lt"/>
                <a:hlinkClick r:id="rId3">
                  <a:extLst>
                    <a:ext uri="{A12FA001-AC4F-418D-AE19-62706E023703}">
                      <ahyp:hlinkClr xmlns:ahyp="http://schemas.microsoft.com/office/drawing/2018/hyperlinkcolor" val="tx"/>
                    </a:ext>
                  </a:extLst>
                </a:hlinkClick>
              </a:rPr>
              <a:t>Creative</a:t>
            </a:r>
            <a:r>
              <a:rPr lang="es-ES" b="0" i="0" u="none" strike="noStrike" dirty="0">
                <a:solidFill>
                  <a:schemeClr val="tx1">
                    <a:lumMod val="65000"/>
                    <a:lumOff val="35000"/>
                  </a:schemeClr>
                </a:solidFill>
                <a:effectLst/>
                <a:latin typeface="+mn-lt"/>
                <a:hlinkClick r:id="rId3">
                  <a:extLst>
                    <a:ext uri="{A12FA001-AC4F-418D-AE19-62706E023703}">
                      <ahyp:hlinkClr xmlns:ahyp="http://schemas.microsoft.com/office/drawing/2018/hyperlinkcolor" val="tx"/>
                    </a:ext>
                  </a:extLst>
                </a:hlinkClick>
              </a:rPr>
              <a:t> </a:t>
            </a:r>
            <a:r>
              <a:rPr lang="es-ES" b="0" i="0" u="none" strike="noStrike" dirty="0" err="1">
                <a:solidFill>
                  <a:schemeClr val="tx1">
                    <a:lumMod val="65000"/>
                    <a:lumOff val="35000"/>
                  </a:schemeClr>
                </a:solidFill>
                <a:effectLst/>
                <a:latin typeface="+mn-lt"/>
                <a:hlinkClick r:id="rId3">
                  <a:extLst>
                    <a:ext uri="{A12FA001-AC4F-418D-AE19-62706E023703}">
                      <ahyp:hlinkClr xmlns:ahyp="http://schemas.microsoft.com/office/drawing/2018/hyperlinkcolor" val="tx"/>
                    </a:ext>
                  </a:extLst>
                </a:hlinkClick>
              </a:rPr>
              <a:t>Commons</a:t>
            </a:r>
            <a:r>
              <a:rPr lang="es-ES" b="0" i="0" dirty="0">
                <a:solidFill>
                  <a:schemeClr val="tx1">
                    <a:lumMod val="65000"/>
                    <a:lumOff val="35000"/>
                  </a:schemeClr>
                </a:solidFill>
                <a:effectLst/>
                <a:latin typeface="+mn-lt"/>
              </a:rPr>
              <a:t>), que hacen posible su uso y reutilización en sentido pleno, se dirige a los docentes que, participando en algunos de los programas de la Universidad, tengan interés en que los contenidos formativos que han elaborado para tales programas estén accesibles en abierto a través de Internet, bien a modo de recurso en procesos de aprendizaje en los que no interviene ningún agente facilitador o mediador o bien por parte de docentes que los empleen en el marco de los programas académicos en que participan.</a:t>
            </a:r>
            <a:endParaRPr lang="es-ES" dirty="0">
              <a:solidFill>
                <a:schemeClr val="tx1">
                  <a:lumMod val="65000"/>
                  <a:lumOff val="35000"/>
                </a:schemeClr>
              </a:solidFill>
              <a:latin typeface="+mn-lt"/>
            </a:endParaRPr>
          </a:p>
        </p:txBody>
      </p:sp>
      <p:grpSp>
        <p:nvGrpSpPr>
          <p:cNvPr id="21" name="Google Shape;1231;p93">
            <a:extLst>
              <a:ext uri="{FF2B5EF4-FFF2-40B4-BE49-F238E27FC236}">
                <a16:creationId xmlns:a16="http://schemas.microsoft.com/office/drawing/2014/main" id="{C885BBA9-FDE2-4CC5-AE1E-7C8EF533D330}"/>
              </a:ext>
            </a:extLst>
          </p:cNvPr>
          <p:cNvGrpSpPr/>
          <p:nvPr/>
        </p:nvGrpSpPr>
        <p:grpSpPr>
          <a:xfrm>
            <a:off x="892512" y="4167052"/>
            <a:ext cx="552051" cy="550593"/>
            <a:chOff x="1190625" y="238125"/>
            <a:chExt cx="5252625" cy="5238750"/>
          </a:xfrm>
        </p:grpSpPr>
        <p:sp>
          <p:nvSpPr>
            <p:cNvPr id="22" name="Google Shape;1232;p93">
              <a:extLst>
                <a:ext uri="{FF2B5EF4-FFF2-40B4-BE49-F238E27FC236}">
                  <a16:creationId xmlns:a16="http://schemas.microsoft.com/office/drawing/2014/main" id="{19C2BEA7-026A-41D6-A4DC-4A67B4160D7E}"/>
                </a:ext>
              </a:extLst>
            </p:cNvPr>
            <p:cNvSpPr/>
            <p:nvPr/>
          </p:nvSpPr>
          <p:spPr>
            <a:xfrm>
              <a:off x="3803050" y="238125"/>
              <a:ext cx="13900" cy="212700"/>
            </a:xfrm>
            <a:custGeom>
              <a:avLst/>
              <a:gdLst/>
              <a:ahLst/>
              <a:cxnLst/>
              <a:rect l="l" t="t" r="r" b="b"/>
              <a:pathLst>
                <a:path w="556" h="8508" extrusionOk="0">
                  <a:moveTo>
                    <a:pt x="1" y="0"/>
                  </a:moveTo>
                  <a:lnTo>
                    <a:pt x="1" y="8508"/>
                  </a:lnTo>
                  <a:lnTo>
                    <a:pt x="555" y="8508"/>
                  </a:lnTo>
                  <a:lnTo>
                    <a:pt x="55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233;p93">
              <a:extLst>
                <a:ext uri="{FF2B5EF4-FFF2-40B4-BE49-F238E27FC236}">
                  <a16:creationId xmlns:a16="http://schemas.microsoft.com/office/drawing/2014/main" id="{BF279850-BCCE-446E-87AD-3C04A3BEDF90}"/>
                </a:ext>
              </a:extLst>
            </p:cNvPr>
            <p:cNvSpPr/>
            <p:nvPr/>
          </p:nvSpPr>
          <p:spPr>
            <a:xfrm>
              <a:off x="3710575" y="238125"/>
              <a:ext cx="23150" cy="217325"/>
            </a:xfrm>
            <a:custGeom>
              <a:avLst/>
              <a:gdLst/>
              <a:ahLst/>
              <a:cxnLst/>
              <a:rect l="l" t="t" r="r" b="b"/>
              <a:pathLst>
                <a:path w="926" h="8693" extrusionOk="0">
                  <a:moveTo>
                    <a:pt x="1" y="0"/>
                  </a:moveTo>
                  <a:lnTo>
                    <a:pt x="370" y="8693"/>
                  </a:lnTo>
                  <a:lnTo>
                    <a:pt x="925" y="8693"/>
                  </a:lnTo>
                  <a:lnTo>
                    <a:pt x="55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1234;p93">
              <a:extLst>
                <a:ext uri="{FF2B5EF4-FFF2-40B4-BE49-F238E27FC236}">
                  <a16:creationId xmlns:a16="http://schemas.microsoft.com/office/drawing/2014/main" id="{81811A48-8C0C-4BBB-91C9-92C665172A7B}"/>
                </a:ext>
              </a:extLst>
            </p:cNvPr>
            <p:cNvSpPr/>
            <p:nvPr/>
          </p:nvSpPr>
          <p:spPr>
            <a:xfrm>
              <a:off x="3622725" y="242725"/>
              <a:ext cx="27775" cy="217350"/>
            </a:xfrm>
            <a:custGeom>
              <a:avLst/>
              <a:gdLst/>
              <a:ahLst/>
              <a:cxnLst/>
              <a:rect l="l" t="t" r="r" b="b"/>
              <a:pathLst>
                <a:path w="1111" h="8694" extrusionOk="0">
                  <a:moveTo>
                    <a:pt x="370" y="1"/>
                  </a:moveTo>
                  <a:lnTo>
                    <a:pt x="0" y="186"/>
                  </a:lnTo>
                  <a:lnTo>
                    <a:pt x="555" y="8694"/>
                  </a:lnTo>
                  <a:lnTo>
                    <a:pt x="1110" y="8694"/>
                  </a:lnTo>
                  <a:lnTo>
                    <a:pt x="37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235;p93">
              <a:extLst>
                <a:ext uri="{FF2B5EF4-FFF2-40B4-BE49-F238E27FC236}">
                  <a16:creationId xmlns:a16="http://schemas.microsoft.com/office/drawing/2014/main" id="{03BF3DAF-3DC9-4491-B5DE-40FF70FA80DE}"/>
                </a:ext>
              </a:extLst>
            </p:cNvPr>
            <p:cNvSpPr/>
            <p:nvPr/>
          </p:nvSpPr>
          <p:spPr>
            <a:xfrm>
              <a:off x="3530250" y="251975"/>
              <a:ext cx="37025" cy="212725"/>
            </a:xfrm>
            <a:custGeom>
              <a:avLst/>
              <a:gdLst/>
              <a:ahLst/>
              <a:cxnLst/>
              <a:rect l="l" t="t" r="r" b="b"/>
              <a:pathLst>
                <a:path w="1481" h="8509" extrusionOk="0">
                  <a:moveTo>
                    <a:pt x="0" y="1"/>
                  </a:moveTo>
                  <a:lnTo>
                    <a:pt x="925" y="8509"/>
                  </a:lnTo>
                  <a:lnTo>
                    <a:pt x="1480" y="8509"/>
                  </a:lnTo>
                  <a:lnTo>
                    <a:pt x="55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236;p93">
              <a:extLst>
                <a:ext uri="{FF2B5EF4-FFF2-40B4-BE49-F238E27FC236}">
                  <a16:creationId xmlns:a16="http://schemas.microsoft.com/office/drawing/2014/main" id="{E6B409CB-9748-4D33-AB7B-1DAE3AB6DC2F}"/>
                </a:ext>
              </a:extLst>
            </p:cNvPr>
            <p:cNvSpPr/>
            <p:nvPr/>
          </p:nvSpPr>
          <p:spPr>
            <a:xfrm>
              <a:off x="3437775" y="261225"/>
              <a:ext cx="41625" cy="212725"/>
            </a:xfrm>
            <a:custGeom>
              <a:avLst/>
              <a:gdLst/>
              <a:ahLst/>
              <a:cxnLst/>
              <a:rect l="l" t="t" r="r" b="b"/>
              <a:pathLst>
                <a:path w="1665" h="8509" extrusionOk="0">
                  <a:moveTo>
                    <a:pt x="555" y="1"/>
                  </a:moveTo>
                  <a:lnTo>
                    <a:pt x="0" y="186"/>
                  </a:lnTo>
                  <a:lnTo>
                    <a:pt x="1295" y="8509"/>
                  </a:lnTo>
                  <a:lnTo>
                    <a:pt x="1665" y="8509"/>
                  </a:lnTo>
                  <a:lnTo>
                    <a:pt x="55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237;p93">
              <a:extLst>
                <a:ext uri="{FF2B5EF4-FFF2-40B4-BE49-F238E27FC236}">
                  <a16:creationId xmlns:a16="http://schemas.microsoft.com/office/drawing/2014/main" id="{F6E132DC-711C-4E9D-9C23-D1A7AB61A3F7}"/>
                </a:ext>
              </a:extLst>
            </p:cNvPr>
            <p:cNvSpPr/>
            <p:nvPr/>
          </p:nvSpPr>
          <p:spPr>
            <a:xfrm>
              <a:off x="3349925" y="275100"/>
              <a:ext cx="50875" cy="217350"/>
            </a:xfrm>
            <a:custGeom>
              <a:avLst/>
              <a:gdLst/>
              <a:ahLst/>
              <a:cxnLst/>
              <a:rect l="l" t="t" r="r" b="b"/>
              <a:pathLst>
                <a:path w="2035" h="8694" extrusionOk="0">
                  <a:moveTo>
                    <a:pt x="370" y="1"/>
                  </a:moveTo>
                  <a:lnTo>
                    <a:pt x="0" y="186"/>
                  </a:lnTo>
                  <a:lnTo>
                    <a:pt x="1480" y="8693"/>
                  </a:lnTo>
                  <a:lnTo>
                    <a:pt x="2035" y="8508"/>
                  </a:lnTo>
                  <a:lnTo>
                    <a:pt x="37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238;p93">
              <a:extLst>
                <a:ext uri="{FF2B5EF4-FFF2-40B4-BE49-F238E27FC236}">
                  <a16:creationId xmlns:a16="http://schemas.microsoft.com/office/drawing/2014/main" id="{B9E651C2-41C8-4E9F-BF9A-D3E92AA01B45}"/>
                </a:ext>
              </a:extLst>
            </p:cNvPr>
            <p:cNvSpPr/>
            <p:nvPr/>
          </p:nvSpPr>
          <p:spPr>
            <a:xfrm>
              <a:off x="3257450" y="293600"/>
              <a:ext cx="60125" cy="212725"/>
            </a:xfrm>
            <a:custGeom>
              <a:avLst/>
              <a:gdLst/>
              <a:ahLst/>
              <a:cxnLst/>
              <a:rect l="l" t="t" r="r" b="b"/>
              <a:pathLst>
                <a:path w="2405" h="8509" extrusionOk="0">
                  <a:moveTo>
                    <a:pt x="555" y="0"/>
                  </a:moveTo>
                  <a:lnTo>
                    <a:pt x="0" y="185"/>
                  </a:lnTo>
                  <a:lnTo>
                    <a:pt x="1850" y="8508"/>
                  </a:lnTo>
                  <a:lnTo>
                    <a:pt x="2405" y="8323"/>
                  </a:lnTo>
                  <a:lnTo>
                    <a:pt x="55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239;p93">
              <a:extLst>
                <a:ext uri="{FF2B5EF4-FFF2-40B4-BE49-F238E27FC236}">
                  <a16:creationId xmlns:a16="http://schemas.microsoft.com/office/drawing/2014/main" id="{112886A4-9A27-4F83-A804-FC5D30051A1F}"/>
                </a:ext>
              </a:extLst>
            </p:cNvPr>
            <p:cNvSpPr/>
            <p:nvPr/>
          </p:nvSpPr>
          <p:spPr>
            <a:xfrm>
              <a:off x="3169600" y="316725"/>
              <a:ext cx="64750" cy="208075"/>
            </a:xfrm>
            <a:custGeom>
              <a:avLst/>
              <a:gdLst/>
              <a:ahLst/>
              <a:cxnLst/>
              <a:rect l="l" t="t" r="r" b="b"/>
              <a:pathLst>
                <a:path w="2590" h="8323" extrusionOk="0">
                  <a:moveTo>
                    <a:pt x="0" y="0"/>
                  </a:moveTo>
                  <a:lnTo>
                    <a:pt x="2035" y="8323"/>
                  </a:lnTo>
                  <a:lnTo>
                    <a:pt x="2590" y="8138"/>
                  </a:lnTo>
                  <a:lnTo>
                    <a:pt x="55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1240;p93">
              <a:extLst>
                <a:ext uri="{FF2B5EF4-FFF2-40B4-BE49-F238E27FC236}">
                  <a16:creationId xmlns:a16="http://schemas.microsoft.com/office/drawing/2014/main" id="{B1017BEC-E4D0-4CC1-9C8F-412E9F3039D8}"/>
                </a:ext>
              </a:extLst>
            </p:cNvPr>
            <p:cNvSpPr/>
            <p:nvPr/>
          </p:nvSpPr>
          <p:spPr>
            <a:xfrm>
              <a:off x="3081750" y="339825"/>
              <a:ext cx="69375" cy="208100"/>
            </a:xfrm>
            <a:custGeom>
              <a:avLst/>
              <a:gdLst/>
              <a:ahLst/>
              <a:cxnLst/>
              <a:rect l="l" t="t" r="r" b="b"/>
              <a:pathLst>
                <a:path w="2775" h="8324" extrusionOk="0">
                  <a:moveTo>
                    <a:pt x="0" y="1"/>
                  </a:moveTo>
                  <a:lnTo>
                    <a:pt x="2405" y="8324"/>
                  </a:lnTo>
                  <a:lnTo>
                    <a:pt x="2774" y="8139"/>
                  </a:lnTo>
                  <a:lnTo>
                    <a:pt x="55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1241;p93">
              <a:extLst>
                <a:ext uri="{FF2B5EF4-FFF2-40B4-BE49-F238E27FC236}">
                  <a16:creationId xmlns:a16="http://schemas.microsoft.com/office/drawing/2014/main" id="{86512855-C414-4ACB-A61E-4EF2F5DB24D0}"/>
                </a:ext>
              </a:extLst>
            </p:cNvPr>
            <p:cNvSpPr/>
            <p:nvPr/>
          </p:nvSpPr>
          <p:spPr>
            <a:xfrm>
              <a:off x="2993900" y="362950"/>
              <a:ext cx="78625" cy="208100"/>
            </a:xfrm>
            <a:custGeom>
              <a:avLst/>
              <a:gdLst/>
              <a:ahLst/>
              <a:cxnLst/>
              <a:rect l="l" t="t" r="r" b="b"/>
              <a:pathLst>
                <a:path w="3145" h="8324" extrusionOk="0">
                  <a:moveTo>
                    <a:pt x="555" y="1"/>
                  </a:moveTo>
                  <a:lnTo>
                    <a:pt x="0" y="186"/>
                  </a:lnTo>
                  <a:lnTo>
                    <a:pt x="2589" y="8324"/>
                  </a:lnTo>
                  <a:lnTo>
                    <a:pt x="3144" y="8139"/>
                  </a:lnTo>
                  <a:lnTo>
                    <a:pt x="55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1242;p93">
              <a:extLst>
                <a:ext uri="{FF2B5EF4-FFF2-40B4-BE49-F238E27FC236}">
                  <a16:creationId xmlns:a16="http://schemas.microsoft.com/office/drawing/2014/main" id="{C87C0D42-6DA8-441A-8582-7716EC7F2CED}"/>
                </a:ext>
              </a:extLst>
            </p:cNvPr>
            <p:cNvSpPr/>
            <p:nvPr/>
          </p:nvSpPr>
          <p:spPr>
            <a:xfrm>
              <a:off x="2906025" y="395325"/>
              <a:ext cx="87900" cy="203475"/>
            </a:xfrm>
            <a:custGeom>
              <a:avLst/>
              <a:gdLst/>
              <a:ahLst/>
              <a:cxnLst/>
              <a:rect l="l" t="t" r="r" b="b"/>
              <a:pathLst>
                <a:path w="3516" h="8139" extrusionOk="0">
                  <a:moveTo>
                    <a:pt x="556" y="0"/>
                  </a:moveTo>
                  <a:lnTo>
                    <a:pt x="1" y="185"/>
                  </a:lnTo>
                  <a:lnTo>
                    <a:pt x="2960" y="8138"/>
                  </a:lnTo>
                  <a:lnTo>
                    <a:pt x="3515" y="7953"/>
                  </a:lnTo>
                  <a:lnTo>
                    <a:pt x="55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243;p93">
              <a:extLst>
                <a:ext uri="{FF2B5EF4-FFF2-40B4-BE49-F238E27FC236}">
                  <a16:creationId xmlns:a16="http://schemas.microsoft.com/office/drawing/2014/main" id="{D7313A58-2289-4F0B-8CCA-7A5BA4A40C75}"/>
                </a:ext>
              </a:extLst>
            </p:cNvPr>
            <p:cNvSpPr/>
            <p:nvPr/>
          </p:nvSpPr>
          <p:spPr>
            <a:xfrm>
              <a:off x="2822800" y="427700"/>
              <a:ext cx="92500" cy="203450"/>
            </a:xfrm>
            <a:custGeom>
              <a:avLst/>
              <a:gdLst/>
              <a:ahLst/>
              <a:cxnLst/>
              <a:rect l="l" t="t" r="r" b="b"/>
              <a:pathLst>
                <a:path w="3700" h="8138" extrusionOk="0">
                  <a:moveTo>
                    <a:pt x="556" y="0"/>
                  </a:moveTo>
                  <a:lnTo>
                    <a:pt x="1" y="185"/>
                  </a:lnTo>
                  <a:lnTo>
                    <a:pt x="3145" y="8138"/>
                  </a:lnTo>
                  <a:lnTo>
                    <a:pt x="3700" y="7953"/>
                  </a:lnTo>
                  <a:lnTo>
                    <a:pt x="55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244;p93">
              <a:extLst>
                <a:ext uri="{FF2B5EF4-FFF2-40B4-BE49-F238E27FC236}">
                  <a16:creationId xmlns:a16="http://schemas.microsoft.com/office/drawing/2014/main" id="{45610DDF-8368-4B21-AEF5-7BF11930FF42}"/>
                </a:ext>
              </a:extLst>
            </p:cNvPr>
            <p:cNvSpPr/>
            <p:nvPr/>
          </p:nvSpPr>
          <p:spPr>
            <a:xfrm>
              <a:off x="2739575" y="460050"/>
              <a:ext cx="97125" cy="203475"/>
            </a:xfrm>
            <a:custGeom>
              <a:avLst/>
              <a:gdLst/>
              <a:ahLst/>
              <a:cxnLst/>
              <a:rect l="l" t="t" r="r" b="b"/>
              <a:pathLst>
                <a:path w="3885" h="8139" extrusionOk="0">
                  <a:moveTo>
                    <a:pt x="371" y="1"/>
                  </a:moveTo>
                  <a:lnTo>
                    <a:pt x="1" y="371"/>
                  </a:lnTo>
                  <a:lnTo>
                    <a:pt x="3515" y="8139"/>
                  </a:lnTo>
                  <a:lnTo>
                    <a:pt x="3885" y="7954"/>
                  </a:lnTo>
                  <a:lnTo>
                    <a:pt x="37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245;p93">
              <a:extLst>
                <a:ext uri="{FF2B5EF4-FFF2-40B4-BE49-F238E27FC236}">
                  <a16:creationId xmlns:a16="http://schemas.microsoft.com/office/drawing/2014/main" id="{A999FE0C-682E-4DA1-AF37-149D5797BFAD}"/>
                </a:ext>
              </a:extLst>
            </p:cNvPr>
            <p:cNvSpPr/>
            <p:nvPr/>
          </p:nvSpPr>
          <p:spPr>
            <a:xfrm>
              <a:off x="2656350" y="501675"/>
              <a:ext cx="106375" cy="198850"/>
            </a:xfrm>
            <a:custGeom>
              <a:avLst/>
              <a:gdLst/>
              <a:ahLst/>
              <a:cxnLst/>
              <a:rect l="l" t="t" r="r" b="b"/>
              <a:pathLst>
                <a:path w="4255" h="7954" extrusionOk="0">
                  <a:moveTo>
                    <a:pt x="371" y="0"/>
                  </a:moveTo>
                  <a:lnTo>
                    <a:pt x="1" y="185"/>
                  </a:lnTo>
                  <a:lnTo>
                    <a:pt x="3700" y="7953"/>
                  </a:lnTo>
                  <a:lnTo>
                    <a:pt x="4254" y="7583"/>
                  </a:lnTo>
                  <a:lnTo>
                    <a:pt x="37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246;p93">
              <a:extLst>
                <a:ext uri="{FF2B5EF4-FFF2-40B4-BE49-F238E27FC236}">
                  <a16:creationId xmlns:a16="http://schemas.microsoft.com/office/drawing/2014/main" id="{70286F5F-7446-4254-9706-2C9742BEDD1A}"/>
                </a:ext>
              </a:extLst>
            </p:cNvPr>
            <p:cNvSpPr/>
            <p:nvPr/>
          </p:nvSpPr>
          <p:spPr>
            <a:xfrm>
              <a:off x="2573125" y="543275"/>
              <a:ext cx="115625" cy="194225"/>
            </a:xfrm>
            <a:custGeom>
              <a:avLst/>
              <a:gdLst/>
              <a:ahLst/>
              <a:cxnLst/>
              <a:rect l="l" t="t" r="r" b="b"/>
              <a:pathLst>
                <a:path w="4625" h="7769" extrusionOk="0">
                  <a:moveTo>
                    <a:pt x="555" y="1"/>
                  </a:moveTo>
                  <a:lnTo>
                    <a:pt x="0" y="186"/>
                  </a:lnTo>
                  <a:lnTo>
                    <a:pt x="4069" y="7769"/>
                  </a:lnTo>
                  <a:lnTo>
                    <a:pt x="4624" y="7584"/>
                  </a:lnTo>
                  <a:lnTo>
                    <a:pt x="55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247;p93">
              <a:extLst>
                <a:ext uri="{FF2B5EF4-FFF2-40B4-BE49-F238E27FC236}">
                  <a16:creationId xmlns:a16="http://schemas.microsoft.com/office/drawing/2014/main" id="{10006FC5-0E68-489A-BDFE-90585A0B02D5}"/>
                </a:ext>
              </a:extLst>
            </p:cNvPr>
            <p:cNvSpPr/>
            <p:nvPr/>
          </p:nvSpPr>
          <p:spPr>
            <a:xfrm>
              <a:off x="2494525" y="584900"/>
              <a:ext cx="120250" cy="194225"/>
            </a:xfrm>
            <a:custGeom>
              <a:avLst/>
              <a:gdLst/>
              <a:ahLst/>
              <a:cxnLst/>
              <a:rect l="l" t="t" r="r" b="b"/>
              <a:pathLst>
                <a:path w="4810" h="7769" extrusionOk="0">
                  <a:moveTo>
                    <a:pt x="370" y="0"/>
                  </a:moveTo>
                  <a:lnTo>
                    <a:pt x="0" y="370"/>
                  </a:lnTo>
                  <a:lnTo>
                    <a:pt x="4254" y="7768"/>
                  </a:lnTo>
                  <a:lnTo>
                    <a:pt x="4809" y="7398"/>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248;p93">
              <a:extLst>
                <a:ext uri="{FF2B5EF4-FFF2-40B4-BE49-F238E27FC236}">
                  <a16:creationId xmlns:a16="http://schemas.microsoft.com/office/drawing/2014/main" id="{649283AD-3916-4EFB-A291-FB6F1C47880D}"/>
                </a:ext>
              </a:extLst>
            </p:cNvPr>
            <p:cNvSpPr/>
            <p:nvPr/>
          </p:nvSpPr>
          <p:spPr>
            <a:xfrm>
              <a:off x="2415925" y="631125"/>
              <a:ext cx="124850" cy="189600"/>
            </a:xfrm>
            <a:custGeom>
              <a:avLst/>
              <a:gdLst/>
              <a:ahLst/>
              <a:cxnLst/>
              <a:rect l="l" t="t" r="r" b="b"/>
              <a:pathLst>
                <a:path w="4994" h="7584" extrusionOk="0">
                  <a:moveTo>
                    <a:pt x="555" y="1"/>
                  </a:moveTo>
                  <a:lnTo>
                    <a:pt x="0" y="371"/>
                  </a:lnTo>
                  <a:lnTo>
                    <a:pt x="4624" y="7584"/>
                  </a:lnTo>
                  <a:lnTo>
                    <a:pt x="4994" y="7399"/>
                  </a:lnTo>
                  <a:lnTo>
                    <a:pt x="55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1249;p93">
              <a:extLst>
                <a:ext uri="{FF2B5EF4-FFF2-40B4-BE49-F238E27FC236}">
                  <a16:creationId xmlns:a16="http://schemas.microsoft.com/office/drawing/2014/main" id="{F6357FB8-108A-4BC0-A826-8792A547E690}"/>
                </a:ext>
              </a:extLst>
            </p:cNvPr>
            <p:cNvSpPr/>
            <p:nvPr/>
          </p:nvSpPr>
          <p:spPr>
            <a:xfrm>
              <a:off x="2341925" y="682000"/>
              <a:ext cx="129500" cy="184975"/>
            </a:xfrm>
            <a:custGeom>
              <a:avLst/>
              <a:gdLst/>
              <a:ahLst/>
              <a:cxnLst/>
              <a:rect l="l" t="t" r="r" b="b"/>
              <a:pathLst>
                <a:path w="5180" h="7399" extrusionOk="0">
                  <a:moveTo>
                    <a:pt x="371" y="0"/>
                  </a:moveTo>
                  <a:lnTo>
                    <a:pt x="1" y="370"/>
                  </a:lnTo>
                  <a:lnTo>
                    <a:pt x="4810" y="7398"/>
                  </a:lnTo>
                  <a:lnTo>
                    <a:pt x="5180" y="7213"/>
                  </a:lnTo>
                  <a:lnTo>
                    <a:pt x="37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1250;p93">
              <a:extLst>
                <a:ext uri="{FF2B5EF4-FFF2-40B4-BE49-F238E27FC236}">
                  <a16:creationId xmlns:a16="http://schemas.microsoft.com/office/drawing/2014/main" id="{89593AF5-B863-4E8F-9EB8-AAB038710EC8}"/>
                </a:ext>
              </a:extLst>
            </p:cNvPr>
            <p:cNvSpPr/>
            <p:nvPr/>
          </p:nvSpPr>
          <p:spPr>
            <a:xfrm>
              <a:off x="2263325" y="732850"/>
              <a:ext cx="138750" cy="180350"/>
            </a:xfrm>
            <a:custGeom>
              <a:avLst/>
              <a:gdLst/>
              <a:ahLst/>
              <a:cxnLst/>
              <a:rect l="l" t="t" r="r" b="b"/>
              <a:pathLst>
                <a:path w="5550" h="7214" extrusionOk="0">
                  <a:moveTo>
                    <a:pt x="556" y="1"/>
                  </a:moveTo>
                  <a:lnTo>
                    <a:pt x="1" y="371"/>
                  </a:lnTo>
                  <a:lnTo>
                    <a:pt x="5179" y="7214"/>
                  </a:lnTo>
                  <a:lnTo>
                    <a:pt x="5549" y="7029"/>
                  </a:lnTo>
                  <a:lnTo>
                    <a:pt x="55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251;p93">
              <a:extLst>
                <a:ext uri="{FF2B5EF4-FFF2-40B4-BE49-F238E27FC236}">
                  <a16:creationId xmlns:a16="http://schemas.microsoft.com/office/drawing/2014/main" id="{BA3E37DC-0C7C-4340-8EB5-120FEFE623AB}"/>
                </a:ext>
              </a:extLst>
            </p:cNvPr>
            <p:cNvSpPr/>
            <p:nvPr/>
          </p:nvSpPr>
          <p:spPr>
            <a:xfrm>
              <a:off x="2193975" y="788350"/>
              <a:ext cx="138750" cy="175725"/>
            </a:xfrm>
            <a:custGeom>
              <a:avLst/>
              <a:gdLst/>
              <a:ahLst/>
              <a:cxnLst/>
              <a:rect l="l" t="t" r="r" b="b"/>
              <a:pathLst>
                <a:path w="5550" h="7029" extrusionOk="0">
                  <a:moveTo>
                    <a:pt x="370" y="0"/>
                  </a:moveTo>
                  <a:lnTo>
                    <a:pt x="0" y="370"/>
                  </a:lnTo>
                  <a:lnTo>
                    <a:pt x="5179" y="7028"/>
                  </a:lnTo>
                  <a:lnTo>
                    <a:pt x="5549" y="6843"/>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252;p93">
              <a:extLst>
                <a:ext uri="{FF2B5EF4-FFF2-40B4-BE49-F238E27FC236}">
                  <a16:creationId xmlns:a16="http://schemas.microsoft.com/office/drawing/2014/main" id="{B9E11AA6-FE52-40C4-85B2-ADA1D0614A0C}"/>
                </a:ext>
              </a:extLst>
            </p:cNvPr>
            <p:cNvSpPr/>
            <p:nvPr/>
          </p:nvSpPr>
          <p:spPr>
            <a:xfrm>
              <a:off x="2120000" y="848450"/>
              <a:ext cx="147975" cy="171100"/>
            </a:xfrm>
            <a:custGeom>
              <a:avLst/>
              <a:gdLst/>
              <a:ahLst/>
              <a:cxnLst/>
              <a:rect l="l" t="t" r="r" b="b"/>
              <a:pathLst>
                <a:path w="5919" h="6844" extrusionOk="0">
                  <a:moveTo>
                    <a:pt x="370" y="1"/>
                  </a:moveTo>
                  <a:lnTo>
                    <a:pt x="0" y="186"/>
                  </a:lnTo>
                  <a:lnTo>
                    <a:pt x="5549" y="6844"/>
                  </a:lnTo>
                  <a:lnTo>
                    <a:pt x="5919" y="6474"/>
                  </a:lnTo>
                  <a:lnTo>
                    <a:pt x="37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253;p93">
              <a:extLst>
                <a:ext uri="{FF2B5EF4-FFF2-40B4-BE49-F238E27FC236}">
                  <a16:creationId xmlns:a16="http://schemas.microsoft.com/office/drawing/2014/main" id="{2E03FFFB-1A7D-4687-A8FF-7B78C85F461D}"/>
                </a:ext>
              </a:extLst>
            </p:cNvPr>
            <p:cNvSpPr/>
            <p:nvPr/>
          </p:nvSpPr>
          <p:spPr>
            <a:xfrm>
              <a:off x="2050625" y="908550"/>
              <a:ext cx="152625" cy="166500"/>
            </a:xfrm>
            <a:custGeom>
              <a:avLst/>
              <a:gdLst/>
              <a:ahLst/>
              <a:cxnLst/>
              <a:rect l="l" t="t" r="r" b="b"/>
              <a:pathLst>
                <a:path w="6105" h="6660" extrusionOk="0">
                  <a:moveTo>
                    <a:pt x="556" y="1"/>
                  </a:moveTo>
                  <a:lnTo>
                    <a:pt x="1" y="186"/>
                  </a:lnTo>
                  <a:lnTo>
                    <a:pt x="5734" y="6659"/>
                  </a:lnTo>
                  <a:lnTo>
                    <a:pt x="6104" y="6289"/>
                  </a:lnTo>
                  <a:lnTo>
                    <a:pt x="55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1254;p93">
              <a:extLst>
                <a:ext uri="{FF2B5EF4-FFF2-40B4-BE49-F238E27FC236}">
                  <a16:creationId xmlns:a16="http://schemas.microsoft.com/office/drawing/2014/main" id="{5912D1C3-6FC8-4B31-B74E-96DF589EA38B}"/>
                </a:ext>
              </a:extLst>
            </p:cNvPr>
            <p:cNvSpPr/>
            <p:nvPr/>
          </p:nvSpPr>
          <p:spPr>
            <a:xfrm>
              <a:off x="1985900" y="968675"/>
              <a:ext cx="157225" cy="161850"/>
            </a:xfrm>
            <a:custGeom>
              <a:avLst/>
              <a:gdLst/>
              <a:ahLst/>
              <a:cxnLst/>
              <a:rect l="l" t="t" r="r" b="b"/>
              <a:pathLst>
                <a:path w="6289" h="6474" extrusionOk="0">
                  <a:moveTo>
                    <a:pt x="371" y="0"/>
                  </a:moveTo>
                  <a:lnTo>
                    <a:pt x="1" y="370"/>
                  </a:lnTo>
                  <a:lnTo>
                    <a:pt x="5919" y="6474"/>
                  </a:lnTo>
                  <a:lnTo>
                    <a:pt x="6289" y="6104"/>
                  </a:lnTo>
                  <a:lnTo>
                    <a:pt x="37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1255;p93">
              <a:extLst>
                <a:ext uri="{FF2B5EF4-FFF2-40B4-BE49-F238E27FC236}">
                  <a16:creationId xmlns:a16="http://schemas.microsoft.com/office/drawing/2014/main" id="{927E3305-4A0D-45A8-9016-0912C9D67E4A}"/>
                </a:ext>
              </a:extLst>
            </p:cNvPr>
            <p:cNvSpPr/>
            <p:nvPr/>
          </p:nvSpPr>
          <p:spPr>
            <a:xfrm>
              <a:off x="1921175" y="1033400"/>
              <a:ext cx="161850" cy="157225"/>
            </a:xfrm>
            <a:custGeom>
              <a:avLst/>
              <a:gdLst/>
              <a:ahLst/>
              <a:cxnLst/>
              <a:rect l="l" t="t" r="r" b="b"/>
              <a:pathLst>
                <a:path w="6474" h="6289" extrusionOk="0">
                  <a:moveTo>
                    <a:pt x="370" y="1"/>
                  </a:moveTo>
                  <a:lnTo>
                    <a:pt x="0" y="371"/>
                  </a:lnTo>
                  <a:lnTo>
                    <a:pt x="6104" y="6289"/>
                  </a:lnTo>
                  <a:lnTo>
                    <a:pt x="6474" y="5919"/>
                  </a:lnTo>
                  <a:lnTo>
                    <a:pt x="37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256;p93">
              <a:extLst>
                <a:ext uri="{FF2B5EF4-FFF2-40B4-BE49-F238E27FC236}">
                  <a16:creationId xmlns:a16="http://schemas.microsoft.com/office/drawing/2014/main" id="{9550C0DA-15E2-4A91-901B-29183289C4E5}"/>
                </a:ext>
              </a:extLst>
            </p:cNvPr>
            <p:cNvSpPr/>
            <p:nvPr/>
          </p:nvSpPr>
          <p:spPr>
            <a:xfrm>
              <a:off x="1861050" y="1098125"/>
              <a:ext cx="166500" cy="157250"/>
            </a:xfrm>
            <a:custGeom>
              <a:avLst/>
              <a:gdLst/>
              <a:ahLst/>
              <a:cxnLst/>
              <a:rect l="l" t="t" r="r" b="b"/>
              <a:pathLst>
                <a:path w="6660" h="6290" extrusionOk="0">
                  <a:moveTo>
                    <a:pt x="186" y="1"/>
                  </a:moveTo>
                  <a:lnTo>
                    <a:pt x="1" y="371"/>
                  </a:lnTo>
                  <a:lnTo>
                    <a:pt x="6289" y="6289"/>
                  </a:lnTo>
                  <a:lnTo>
                    <a:pt x="6659" y="5734"/>
                  </a:lnTo>
                  <a:lnTo>
                    <a:pt x="18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1257;p93">
              <a:extLst>
                <a:ext uri="{FF2B5EF4-FFF2-40B4-BE49-F238E27FC236}">
                  <a16:creationId xmlns:a16="http://schemas.microsoft.com/office/drawing/2014/main" id="{5689CDF5-C4E4-424F-9EE0-E25204315116}"/>
                </a:ext>
              </a:extLst>
            </p:cNvPr>
            <p:cNvSpPr/>
            <p:nvPr/>
          </p:nvSpPr>
          <p:spPr>
            <a:xfrm>
              <a:off x="1800950" y="1167500"/>
              <a:ext cx="171100" cy="147975"/>
            </a:xfrm>
            <a:custGeom>
              <a:avLst/>
              <a:gdLst/>
              <a:ahLst/>
              <a:cxnLst/>
              <a:rect l="l" t="t" r="r" b="b"/>
              <a:pathLst>
                <a:path w="6844" h="5919" extrusionOk="0">
                  <a:moveTo>
                    <a:pt x="186" y="0"/>
                  </a:moveTo>
                  <a:lnTo>
                    <a:pt x="1" y="370"/>
                  </a:lnTo>
                  <a:lnTo>
                    <a:pt x="6474" y="5919"/>
                  </a:lnTo>
                  <a:lnTo>
                    <a:pt x="6844" y="5549"/>
                  </a:lnTo>
                  <a:lnTo>
                    <a:pt x="18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1258;p93">
              <a:extLst>
                <a:ext uri="{FF2B5EF4-FFF2-40B4-BE49-F238E27FC236}">
                  <a16:creationId xmlns:a16="http://schemas.microsoft.com/office/drawing/2014/main" id="{96930C1C-CE77-49B9-B20B-0D26C0153B83}"/>
                </a:ext>
              </a:extLst>
            </p:cNvPr>
            <p:cNvSpPr/>
            <p:nvPr/>
          </p:nvSpPr>
          <p:spPr>
            <a:xfrm>
              <a:off x="1740850" y="1241475"/>
              <a:ext cx="175725" cy="138750"/>
            </a:xfrm>
            <a:custGeom>
              <a:avLst/>
              <a:gdLst/>
              <a:ahLst/>
              <a:cxnLst/>
              <a:rect l="l" t="t" r="r" b="b"/>
              <a:pathLst>
                <a:path w="7029" h="5550" extrusionOk="0">
                  <a:moveTo>
                    <a:pt x="370" y="0"/>
                  </a:moveTo>
                  <a:lnTo>
                    <a:pt x="0" y="370"/>
                  </a:lnTo>
                  <a:lnTo>
                    <a:pt x="6843" y="5549"/>
                  </a:lnTo>
                  <a:lnTo>
                    <a:pt x="7028" y="5179"/>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259;p93">
              <a:extLst>
                <a:ext uri="{FF2B5EF4-FFF2-40B4-BE49-F238E27FC236}">
                  <a16:creationId xmlns:a16="http://schemas.microsoft.com/office/drawing/2014/main" id="{0D19A19E-CCB3-4715-87B0-1973054A5D9A}"/>
                </a:ext>
              </a:extLst>
            </p:cNvPr>
            <p:cNvSpPr/>
            <p:nvPr/>
          </p:nvSpPr>
          <p:spPr>
            <a:xfrm>
              <a:off x="1685350" y="1310825"/>
              <a:ext cx="184975" cy="138750"/>
            </a:xfrm>
            <a:custGeom>
              <a:avLst/>
              <a:gdLst/>
              <a:ahLst/>
              <a:cxnLst/>
              <a:rect l="l" t="t" r="r" b="b"/>
              <a:pathLst>
                <a:path w="7399" h="5550" extrusionOk="0">
                  <a:moveTo>
                    <a:pt x="371" y="1"/>
                  </a:moveTo>
                  <a:lnTo>
                    <a:pt x="1" y="556"/>
                  </a:lnTo>
                  <a:lnTo>
                    <a:pt x="7029" y="5549"/>
                  </a:lnTo>
                  <a:lnTo>
                    <a:pt x="7399" y="5179"/>
                  </a:lnTo>
                  <a:lnTo>
                    <a:pt x="37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260;p93">
              <a:extLst>
                <a:ext uri="{FF2B5EF4-FFF2-40B4-BE49-F238E27FC236}">
                  <a16:creationId xmlns:a16="http://schemas.microsoft.com/office/drawing/2014/main" id="{166214A2-BD71-4CE6-BBD0-EB90350E3641}"/>
                </a:ext>
              </a:extLst>
            </p:cNvPr>
            <p:cNvSpPr/>
            <p:nvPr/>
          </p:nvSpPr>
          <p:spPr>
            <a:xfrm>
              <a:off x="1634500" y="1389425"/>
              <a:ext cx="184975" cy="129500"/>
            </a:xfrm>
            <a:custGeom>
              <a:avLst/>
              <a:gdLst/>
              <a:ahLst/>
              <a:cxnLst/>
              <a:rect l="l" t="t" r="r" b="b"/>
              <a:pathLst>
                <a:path w="7399" h="5180" extrusionOk="0">
                  <a:moveTo>
                    <a:pt x="370" y="1"/>
                  </a:moveTo>
                  <a:lnTo>
                    <a:pt x="0" y="371"/>
                  </a:lnTo>
                  <a:lnTo>
                    <a:pt x="7213" y="5180"/>
                  </a:lnTo>
                  <a:lnTo>
                    <a:pt x="7398" y="4810"/>
                  </a:lnTo>
                  <a:lnTo>
                    <a:pt x="37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261;p93">
              <a:extLst>
                <a:ext uri="{FF2B5EF4-FFF2-40B4-BE49-F238E27FC236}">
                  <a16:creationId xmlns:a16="http://schemas.microsoft.com/office/drawing/2014/main" id="{E526BD69-BE28-4872-B2C4-50D3C089B637}"/>
                </a:ext>
              </a:extLst>
            </p:cNvPr>
            <p:cNvSpPr/>
            <p:nvPr/>
          </p:nvSpPr>
          <p:spPr>
            <a:xfrm>
              <a:off x="1583625" y="1463425"/>
              <a:ext cx="189600" cy="124850"/>
            </a:xfrm>
            <a:custGeom>
              <a:avLst/>
              <a:gdLst/>
              <a:ahLst/>
              <a:cxnLst/>
              <a:rect l="l" t="t" r="r" b="b"/>
              <a:pathLst>
                <a:path w="7584" h="4994" extrusionOk="0">
                  <a:moveTo>
                    <a:pt x="371" y="0"/>
                  </a:moveTo>
                  <a:lnTo>
                    <a:pt x="1" y="370"/>
                  </a:lnTo>
                  <a:lnTo>
                    <a:pt x="7399" y="4994"/>
                  </a:lnTo>
                  <a:lnTo>
                    <a:pt x="7584" y="4624"/>
                  </a:lnTo>
                  <a:lnTo>
                    <a:pt x="37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262;p93">
              <a:extLst>
                <a:ext uri="{FF2B5EF4-FFF2-40B4-BE49-F238E27FC236}">
                  <a16:creationId xmlns:a16="http://schemas.microsoft.com/office/drawing/2014/main" id="{3DF9F144-1DCB-42AA-AD0F-F720BA8AA40C}"/>
                </a:ext>
              </a:extLst>
            </p:cNvPr>
            <p:cNvSpPr/>
            <p:nvPr/>
          </p:nvSpPr>
          <p:spPr>
            <a:xfrm>
              <a:off x="1537400" y="1542025"/>
              <a:ext cx="194225" cy="120250"/>
            </a:xfrm>
            <a:custGeom>
              <a:avLst/>
              <a:gdLst/>
              <a:ahLst/>
              <a:cxnLst/>
              <a:rect l="l" t="t" r="r" b="b"/>
              <a:pathLst>
                <a:path w="7769" h="4810" extrusionOk="0">
                  <a:moveTo>
                    <a:pt x="370" y="0"/>
                  </a:moveTo>
                  <a:lnTo>
                    <a:pt x="0" y="370"/>
                  </a:lnTo>
                  <a:lnTo>
                    <a:pt x="7398" y="4809"/>
                  </a:lnTo>
                  <a:lnTo>
                    <a:pt x="7768" y="4254"/>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263;p93">
              <a:extLst>
                <a:ext uri="{FF2B5EF4-FFF2-40B4-BE49-F238E27FC236}">
                  <a16:creationId xmlns:a16="http://schemas.microsoft.com/office/drawing/2014/main" id="{832F0AF8-CDD6-43BA-AEDF-4BE1C2ED7346}"/>
                </a:ext>
              </a:extLst>
            </p:cNvPr>
            <p:cNvSpPr/>
            <p:nvPr/>
          </p:nvSpPr>
          <p:spPr>
            <a:xfrm>
              <a:off x="1495775" y="1620625"/>
              <a:ext cx="194225" cy="115625"/>
            </a:xfrm>
            <a:custGeom>
              <a:avLst/>
              <a:gdLst/>
              <a:ahLst/>
              <a:cxnLst/>
              <a:rect l="l" t="t" r="r" b="b"/>
              <a:pathLst>
                <a:path w="7769" h="4625" extrusionOk="0">
                  <a:moveTo>
                    <a:pt x="186" y="0"/>
                  </a:moveTo>
                  <a:lnTo>
                    <a:pt x="1" y="555"/>
                  </a:lnTo>
                  <a:lnTo>
                    <a:pt x="7584" y="4624"/>
                  </a:lnTo>
                  <a:lnTo>
                    <a:pt x="7769" y="4069"/>
                  </a:lnTo>
                  <a:lnTo>
                    <a:pt x="18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264;p93">
              <a:extLst>
                <a:ext uri="{FF2B5EF4-FFF2-40B4-BE49-F238E27FC236}">
                  <a16:creationId xmlns:a16="http://schemas.microsoft.com/office/drawing/2014/main" id="{761FA09C-D60E-4D37-9A69-B274B55E6D78}"/>
                </a:ext>
              </a:extLst>
            </p:cNvPr>
            <p:cNvSpPr/>
            <p:nvPr/>
          </p:nvSpPr>
          <p:spPr>
            <a:xfrm>
              <a:off x="1454175" y="1703850"/>
              <a:ext cx="198850" cy="106375"/>
            </a:xfrm>
            <a:custGeom>
              <a:avLst/>
              <a:gdLst/>
              <a:ahLst/>
              <a:cxnLst/>
              <a:rect l="l" t="t" r="r" b="b"/>
              <a:pathLst>
                <a:path w="7954" h="4255" extrusionOk="0">
                  <a:moveTo>
                    <a:pt x="185" y="1"/>
                  </a:moveTo>
                  <a:lnTo>
                    <a:pt x="0" y="371"/>
                  </a:lnTo>
                  <a:lnTo>
                    <a:pt x="7583" y="4254"/>
                  </a:lnTo>
                  <a:lnTo>
                    <a:pt x="7953" y="3700"/>
                  </a:lnTo>
                  <a:lnTo>
                    <a:pt x="18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265;p93">
              <a:extLst>
                <a:ext uri="{FF2B5EF4-FFF2-40B4-BE49-F238E27FC236}">
                  <a16:creationId xmlns:a16="http://schemas.microsoft.com/office/drawing/2014/main" id="{B4FB7485-918F-48E2-B672-347F1D0AB398}"/>
                </a:ext>
              </a:extLst>
            </p:cNvPr>
            <p:cNvSpPr/>
            <p:nvPr/>
          </p:nvSpPr>
          <p:spPr>
            <a:xfrm>
              <a:off x="1412550" y="1787075"/>
              <a:ext cx="203475" cy="97125"/>
            </a:xfrm>
            <a:custGeom>
              <a:avLst/>
              <a:gdLst/>
              <a:ahLst/>
              <a:cxnLst/>
              <a:rect l="l" t="t" r="r" b="b"/>
              <a:pathLst>
                <a:path w="8139" h="3885" extrusionOk="0">
                  <a:moveTo>
                    <a:pt x="371" y="1"/>
                  </a:moveTo>
                  <a:lnTo>
                    <a:pt x="1" y="371"/>
                  </a:lnTo>
                  <a:lnTo>
                    <a:pt x="7954" y="3885"/>
                  </a:lnTo>
                  <a:lnTo>
                    <a:pt x="8139" y="3515"/>
                  </a:lnTo>
                  <a:lnTo>
                    <a:pt x="37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266;p93">
              <a:extLst>
                <a:ext uri="{FF2B5EF4-FFF2-40B4-BE49-F238E27FC236}">
                  <a16:creationId xmlns:a16="http://schemas.microsoft.com/office/drawing/2014/main" id="{0F6EFD39-1825-4039-9971-68540C402739}"/>
                </a:ext>
              </a:extLst>
            </p:cNvPr>
            <p:cNvSpPr/>
            <p:nvPr/>
          </p:nvSpPr>
          <p:spPr>
            <a:xfrm>
              <a:off x="1380200" y="1870300"/>
              <a:ext cx="203450" cy="92500"/>
            </a:xfrm>
            <a:custGeom>
              <a:avLst/>
              <a:gdLst/>
              <a:ahLst/>
              <a:cxnLst/>
              <a:rect l="l" t="t" r="r" b="b"/>
              <a:pathLst>
                <a:path w="8138" h="3700" extrusionOk="0">
                  <a:moveTo>
                    <a:pt x="185" y="1"/>
                  </a:moveTo>
                  <a:lnTo>
                    <a:pt x="0" y="371"/>
                  </a:lnTo>
                  <a:lnTo>
                    <a:pt x="7953" y="3700"/>
                  </a:lnTo>
                  <a:lnTo>
                    <a:pt x="8138" y="3145"/>
                  </a:lnTo>
                  <a:lnTo>
                    <a:pt x="18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267;p93">
              <a:extLst>
                <a:ext uri="{FF2B5EF4-FFF2-40B4-BE49-F238E27FC236}">
                  <a16:creationId xmlns:a16="http://schemas.microsoft.com/office/drawing/2014/main" id="{F91A9D3F-EFAF-400D-954B-FB2DD80628C4}"/>
                </a:ext>
              </a:extLst>
            </p:cNvPr>
            <p:cNvSpPr/>
            <p:nvPr/>
          </p:nvSpPr>
          <p:spPr>
            <a:xfrm>
              <a:off x="1347825" y="1958150"/>
              <a:ext cx="203475" cy="83275"/>
            </a:xfrm>
            <a:custGeom>
              <a:avLst/>
              <a:gdLst/>
              <a:ahLst/>
              <a:cxnLst/>
              <a:rect l="l" t="t" r="r" b="b"/>
              <a:pathLst>
                <a:path w="8139" h="3331" extrusionOk="0">
                  <a:moveTo>
                    <a:pt x="185" y="1"/>
                  </a:moveTo>
                  <a:lnTo>
                    <a:pt x="0" y="371"/>
                  </a:lnTo>
                  <a:lnTo>
                    <a:pt x="7953" y="3330"/>
                  </a:lnTo>
                  <a:lnTo>
                    <a:pt x="8138" y="2775"/>
                  </a:lnTo>
                  <a:lnTo>
                    <a:pt x="18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268;p93">
              <a:extLst>
                <a:ext uri="{FF2B5EF4-FFF2-40B4-BE49-F238E27FC236}">
                  <a16:creationId xmlns:a16="http://schemas.microsoft.com/office/drawing/2014/main" id="{5B368F67-1F72-4C1A-9D3B-C418913AD3AC}"/>
                </a:ext>
              </a:extLst>
            </p:cNvPr>
            <p:cNvSpPr/>
            <p:nvPr/>
          </p:nvSpPr>
          <p:spPr>
            <a:xfrm>
              <a:off x="1315450" y="2041400"/>
              <a:ext cx="208100" cy="78625"/>
            </a:xfrm>
            <a:custGeom>
              <a:avLst/>
              <a:gdLst/>
              <a:ahLst/>
              <a:cxnLst/>
              <a:rect l="l" t="t" r="r" b="b"/>
              <a:pathLst>
                <a:path w="8324" h="3145" extrusionOk="0">
                  <a:moveTo>
                    <a:pt x="186" y="0"/>
                  </a:moveTo>
                  <a:lnTo>
                    <a:pt x="1" y="555"/>
                  </a:lnTo>
                  <a:lnTo>
                    <a:pt x="8139" y="3144"/>
                  </a:lnTo>
                  <a:lnTo>
                    <a:pt x="8324" y="2589"/>
                  </a:lnTo>
                  <a:lnTo>
                    <a:pt x="18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269;p93">
              <a:extLst>
                <a:ext uri="{FF2B5EF4-FFF2-40B4-BE49-F238E27FC236}">
                  <a16:creationId xmlns:a16="http://schemas.microsoft.com/office/drawing/2014/main" id="{BAC5A266-A6F9-4A72-9CBB-D8B9455BB13E}"/>
                </a:ext>
              </a:extLst>
            </p:cNvPr>
            <p:cNvSpPr/>
            <p:nvPr/>
          </p:nvSpPr>
          <p:spPr>
            <a:xfrm>
              <a:off x="1292325" y="2129250"/>
              <a:ext cx="208100" cy="69375"/>
            </a:xfrm>
            <a:custGeom>
              <a:avLst/>
              <a:gdLst/>
              <a:ahLst/>
              <a:cxnLst/>
              <a:rect l="l" t="t" r="r" b="b"/>
              <a:pathLst>
                <a:path w="8324" h="2775" extrusionOk="0">
                  <a:moveTo>
                    <a:pt x="1" y="0"/>
                  </a:moveTo>
                  <a:lnTo>
                    <a:pt x="1" y="555"/>
                  </a:lnTo>
                  <a:lnTo>
                    <a:pt x="8139" y="2774"/>
                  </a:lnTo>
                  <a:lnTo>
                    <a:pt x="8324" y="2405"/>
                  </a:lnTo>
                  <a:lnTo>
                    <a:pt x="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270;p93">
              <a:extLst>
                <a:ext uri="{FF2B5EF4-FFF2-40B4-BE49-F238E27FC236}">
                  <a16:creationId xmlns:a16="http://schemas.microsoft.com/office/drawing/2014/main" id="{94A48728-865D-4604-85DC-3637B96FB843}"/>
                </a:ext>
              </a:extLst>
            </p:cNvPr>
            <p:cNvSpPr/>
            <p:nvPr/>
          </p:nvSpPr>
          <p:spPr>
            <a:xfrm>
              <a:off x="1264600" y="2217100"/>
              <a:ext cx="212700" cy="64750"/>
            </a:xfrm>
            <a:custGeom>
              <a:avLst/>
              <a:gdLst/>
              <a:ahLst/>
              <a:cxnLst/>
              <a:rect l="l" t="t" r="r" b="b"/>
              <a:pathLst>
                <a:path w="8508" h="2590" extrusionOk="0">
                  <a:moveTo>
                    <a:pt x="185" y="0"/>
                  </a:moveTo>
                  <a:lnTo>
                    <a:pt x="0" y="555"/>
                  </a:lnTo>
                  <a:lnTo>
                    <a:pt x="8323" y="2590"/>
                  </a:lnTo>
                  <a:lnTo>
                    <a:pt x="8508" y="2035"/>
                  </a:lnTo>
                  <a:lnTo>
                    <a:pt x="18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271;p93">
              <a:extLst>
                <a:ext uri="{FF2B5EF4-FFF2-40B4-BE49-F238E27FC236}">
                  <a16:creationId xmlns:a16="http://schemas.microsoft.com/office/drawing/2014/main" id="{07EFA644-54C5-43F8-850B-C12D7646618D}"/>
                </a:ext>
              </a:extLst>
            </p:cNvPr>
            <p:cNvSpPr/>
            <p:nvPr/>
          </p:nvSpPr>
          <p:spPr>
            <a:xfrm>
              <a:off x="1246100" y="2304950"/>
              <a:ext cx="212725" cy="60125"/>
            </a:xfrm>
            <a:custGeom>
              <a:avLst/>
              <a:gdLst/>
              <a:ahLst/>
              <a:cxnLst/>
              <a:rect l="l" t="t" r="r" b="b"/>
              <a:pathLst>
                <a:path w="8509" h="2405" extrusionOk="0">
                  <a:moveTo>
                    <a:pt x="185" y="0"/>
                  </a:moveTo>
                  <a:lnTo>
                    <a:pt x="0" y="555"/>
                  </a:lnTo>
                  <a:lnTo>
                    <a:pt x="8323" y="2405"/>
                  </a:lnTo>
                  <a:lnTo>
                    <a:pt x="8508" y="1850"/>
                  </a:lnTo>
                  <a:lnTo>
                    <a:pt x="18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272;p93">
              <a:extLst>
                <a:ext uri="{FF2B5EF4-FFF2-40B4-BE49-F238E27FC236}">
                  <a16:creationId xmlns:a16="http://schemas.microsoft.com/office/drawing/2014/main" id="{7100362F-2FD5-4D44-AB9B-BD292D7897A6}"/>
                </a:ext>
              </a:extLst>
            </p:cNvPr>
            <p:cNvSpPr/>
            <p:nvPr/>
          </p:nvSpPr>
          <p:spPr>
            <a:xfrm>
              <a:off x="1227600" y="2397425"/>
              <a:ext cx="217350" cy="50875"/>
            </a:xfrm>
            <a:custGeom>
              <a:avLst/>
              <a:gdLst/>
              <a:ahLst/>
              <a:cxnLst/>
              <a:rect l="l" t="t" r="r" b="b"/>
              <a:pathLst>
                <a:path w="8694" h="2035" extrusionOk="0">
                  <a:moveTo>
                    <a:pt x="186" y="0"/>
                  </a:moveTo>
                  <a:lnTo>
                    <a:pt x="1" y="555"/>
                  </a:lnTo>
                  <a:lnTo>
                    <a:pt x="8508" y="2035"/>
                  </a:lnTo>
                  <a:lnTo>
                    <a:pt x="8693" y="1480"/>
                  </a:lnTo>
                  <a:lnTo>
                    <a:pt x="18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273;p93">
              <a:extLst>
                <a:ext uri="{FF2B5EF4-FFF2-40B4-BE49-F238E27FC236}">
                  <a16:creationId xmlns:a16="http://schemas.microsoft.com/office/drawing/2014/main" id="{3FF3C63A-463E-491D-AECA-68DA78F4D198}"/>
                </a:ext>
              </a:extLst>
            </p:cNvPr>
            <p:cNvSpPr/>
            <p:nvPr/>
          </p:nvSpPr>
          <p:spPr>
            <a:xfrm>
              <a:off x="1213725" y="2485275"/>
              <a:ext cx="217350" cy="41625"/>
            </a:xfrm>
            <a:custGeom>
              <a:avLst/>
              <a:gdLst/>
              <a:ahLst/>
              <a:cxnLst/>
              <a:rect l="l" t="t" r="r" b="b"/>
              <a:pathLst>
                <a:path w="8694" h="1665" extrusionOk="0">
                  <a:moveTo>
                    <a:pt x="186" y="0"/>
                  </a:moveTo>
                  <a:lnTo>
                    <a:pt x="1" y="555"/>
                  </a:lnTo>
                  <a:lnTo>
                    <a:pt x="8509" y="1665"/>
                  </a:lnTo>
                  <a:lnTo>
                    <a:pt x="8693" y="1295"/>
                  </a:lnTo>
                  <a:lnTo>
                    <a:pt x="18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274;p93">
              <a:extLst>
                <a:ext uri="{FF2B5EF4-FFF2-40B4-BE49-F238E27FC236}">
                  <a16:creationId xmlns:a16="http://schemas.microsoft.com/office/drawing/2014/main" id="{901C1133-F2BA-4C61-A52B-38C94AA61CD9}"/>
                </a:ext>
              </a:extLst>
            </p:cNvPr>
            <p:cNvSpPr/>
            <p:nvPr/>
          </p:nvSpPr>
          <p:spPr>
            <a:xfrm>
              <a:off x="1204475" y="2577750"/>
              <a:ext cx="212725" cy="37025"/>
            </a:xfrm>
            <a:custGeom>
              <a:avLst/>
              <a:gdLst/>
              <a:ahLst/>
              <a:cxnLst/>
              <a:rect l="l" t="t" r="r" b="b"/>
              <a:pathLst>
                <a:path w="8509" h="1481" extrusionOk="0">
                  <a:moveTo>
                    <a:pt x="1" y="0"/>
                  </a:moveTo>
                  <a:lnTo>
                    <a:pt x="1" y="555"/>
                  </a:lnTo>
                  <a:lnTo>
                    <a:pt x="8509" y="1480"/>
                  </a:lnTo>
                  <a:lnTo>
                    <a:pt x="8509" y="925"/>
                  </a:lnTo>
                  <a:lnTo>
                    <a:pt x="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275;p93">
              <a:extLst>
                <a:ext uri="{FF2B5EF4-FFF2-40B4-BE49-F238E27FC236}">
                  <a16:creationId xmlns:a16="http://schemas.microsoft.com/office/drawing/2014/main" id="{658C5108-AAF4-4AFB-A50F-65CA96100CB0}"/>
                </a:ext>
              </a:extLst>
            </p:cNvPr>
            <p:cNvSpPr/>
            <p:nvPr/>
          </p:nvSpPr>
          <p:spPr>
            <a:xfrm>
              <a:off x="1195225" y="2670225"/>
              <a:ext cx="217350" cy="27775"/>
            </a:xfrm>
            <a:custGeom>
              <a:avLst/>
              <a:gdLst/>
              <a:ahLst/>
              <a:cxnLst/>
              <a:rect l="l" t="t" r="r" b="b"/>
              <a:pathLst>
                <a:path w="8694" h="1111" extrusionOk="0">
                  <a:moveTo>
                    <a:pt x="1" y="0"/>
                  </a:moveTo>
                  <a:lnTo>
                    <a:pt x="1" y="370"/>
                  </a:lnTo>
                  <a:lnTo>
                    <a:pt x="8694" y="1110"/>
                  </a:lnTo>
                  <a:lnTo>
                    <a:pt x="8694" y="555"/>
                  </a:lnTo>
                  <a:lnTo>
                    <a:pt x="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276;p93">
              <a:extLst>
                <a:ext uri="{FF2B5EF4-FFF2-40B4-BE49-F238E27FC236}">
                  <a16:creationId xmlns:a16="http://schemas.microsoft.com/office/drawing/2014/main" id="{4D32E2C3-5CC8-433E-8B02-977B15852888}"/>
                </a:ext>
              </a:extLst>
            </p:cNvPr>
            <p:cNvSpPr/>
            <p:nvPr/>
          </p:nvSpPr>
          <p:spPr>
            <a:xfrm>
              <a:off x="1190625" y="2758075"/>
              <a:ext cx="217325" cy="23150"/>
            </a:xfrm>
            <a:custGeom>
              <a:avLst/>
              <a:gdLst/>
              <a:ahLst/>
              <a:cxnLst/>
              <a:rect l="l" t="t" r="r" b="b"/>
              <a:pathLst>
                <a:path w="8693" h="926" extrusionOk="0">
                  <a:moveTo>
                    <a:pt x="0" y="1"/>
                  </a:moveTo>
                  <a:lnTo>
                    <a:pt x="0" y="555"/>
                  </a:lnTo>
                  <a:lnTo>
                    <a:pt x="8693" y="925"/>
                  </a:lnTo>
                  <a:lnTo>
                    <a:pt x="8693" y="370"/>
                  </a:lnTo>
                  <a:lnTo>
                    <a:pt x="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277;p93">
              <a:extLst>
                <a:ext uri="{FF2B5EF4-FFF2-40B4-BE49-F238E27FC236}">
                  <a16:creationId xmlns:a16="http://schemas.microsoft.com/office/drawing/2014/main" id="{066F4AFF-2878-4C85-9324-0C48D14A6231}"/>
                </a:ext>
              </a:extLst>
            </p:cNvPr>
            <p:cNvSpPr/>
            <p:nvPr/>
          </p:nvSpPr>
          <p:spPr>
            <a:xfrm>
              <a:off x="1190625" y="2850550"/>
              <a:ext cx="212700" cy="13900"/>
            </a:xfrm>
            <a:custGeom>
              <a:avLst/>
              <a:gdLst/>
              <a:ahLst/>
              <a:cxnLst/>
              <a:rect l="l" t="t" r="r" b="b"/>
              <a:pathLst>
                <a:path w="8508" h="556" extrusionOk="0">
                  <a:moveTo>
                    <a:pt x="0" y="1"/>
                  </a:moveTo>
                  <a:lnTo>
                    <a:pt x="0" y="555"/>
                  </a:lnTo>
                  <a:lnTo>
                    <a:pt x="8508" y="555"/>
                  </a:lnTo>
                  <a:lnTo>
                    <a:pt x="8508"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278;p93">
              <a:extLst>
                <a:ext uri="{FF2B5EF4-FFF2-40B4-BE49-F238E27FC236}">
                  <a16:creationId xmlns:a16="http://schemas.microsoft.com/office/drawing/2014/main" id="{50903E08-EA9E-47B0-BF40-A036071F33B1}"/>
                </a:ext>
              </a:extLst>
            </p:cNvPr>
            <p:cNvSpPr/>
            <p:nvPr/>
          </p:nvSpPr>
          <p:spPr>
            <a:xfrm>
              <a:off x="1190625" y="2933775"/>
              <a:ext cx="217325" cy="23150"/>
            </a:xfrm>
            <a:custGeom>
              <a:avLst/>
              <a:gdLst/>
              <a:ahLst/>
              <a:cxnLst/>
              <a:rect l="l" t="t" r="r" b="b"/>
              <a:pathLst>
                <a:path w="8693" h="926" extrusionOk="0">
                  <a:moveTo>
                    <a:pt x="8693" y="1"/>
                  </a:moveTo>
                  <a:lnTo>
                    <a:pt x="0" y="371"/>
                  </a:lnTo>
                  <a:lnTo>
                    <a:pt x="0" y="925"/>
                  </a:lnTo>
                  <a:lnTo>
                    <a:pt x="8693" y="556"/>
                  </a:lnTo>
                  <a:lnTo>
                    <a:pt x="8693"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279;p93">
              <a:extLst>
                <a:ext uri="{FF2B5EF4-FFF2-40B4-BE49-F238E27FC236}">
                  <a16:creationId xmlns:a16="http://schemas.microsoft.com/office/drawing/2014/main" id="{8BADB999-6AEA-434D-95C8-3B491CDC7329}"/>
                </a:ext>
              </a:extLst>
            </p:cNvPr>
            <p:cNvSpPr/>
            <p:nvPr/>
          </p:nvSpPr>
          <p:spPr>
            <a:xfrm>
              <a:off x="1195225" y="3017000"/>
              <a:ext cx="217350" cy="27775"/>
            </a:xfrm>
            <a:custGeom>
              <a:avLst/>
              <a:gdLst/>
              <a:ahLst/>
              <a:cxnLst/>
              <a:rect l="l" t="t" r="r" b="b"/>
              <a:pathLst>
                <a:path w="8694" h="1111" extrusionOk="0">
                  <a:moveTo>
                    <a:pt x="8694" y="1"/>
                  </a:moveTo>
                  <a:lnTo>
                    <a:pt x="1" y="741"/>
                  </a:lnTo>
                  <a:lnTo>
                    <a:pt x="186" y="1111"/>
                  </a:lnTo>
                  <a:lnTo>
                    <a:pt x="8694" y="556"/>
                  </a:lnTo>
                  <a:lnTo>
                    <a:pt x="8694"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280;p93">
              <a:extLst>
                <a:ext uri="{FF2B5EF4-FFF2-40B4-BE49-F238E27FC236}">
                  <a16:creationId xmlns:a16="http://schemas.microsoft.com/office/drawing/2014/main" id="{75F23107-C6F4-4B48-8685-5985916819BA}"/>
                </a:ext>
              </a:extLst>
            </p:cNvPr>
            <p:cNvSpPr/>
            <p:nvPr/>
          </p:nvSpPr>
          <p:spPr>
            <a:xfrm>
              <a:off x="1204475" y="3104850"/>
              <a:ext cx="212725" cy="32400"/>
            </a:xfrm>
            <a:custGeom>
              <a:avLst/>
              <a:gdLst/>
              <a:ahLst/>
              <a:cxnLst/>
              <a:rect l="l" t="t" r="r" b="b"/>
              <a:pathLst>
                <a:path w="8509" h="1296" extrusionOk="0">
                  <a:moveTo>
                    <a:pt x="8509" y="1"/>
                  </a:moveTo>
                  <a:lnTo>
                    <a:pt x="1" y="741"/>
                  </a:lnTo>
                  <a:lnTo>
                    <a:pt x="1" y="1296"/>
                  </a:lnTo>
                  <a:lnTo>
                    <a:pt x="8509" y="371"/>
                  </a:lnTo>
                  <a:lnTo>
                    <a:pt x="850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281;p93">
              <a:extLst>
                <a:ext uri="{FF2B5EF4-FFF2-40B4-BE49-F238E27FC236}">
                  <a16:creationId xmlns:a16="http://schemas.microsoft.com/office/drawing/2014/main" id="{083ACDC1-826B-4DCA-A160-92B337F18A47}"/>
                </a:ext>
              </a:extLst>
            </p:cNvPr>
            <p:cNvSpPr/>
            <p:nvPr/>
          </p:nvSpPr>
          <p:spPr>
            <a:xfrm>
              <a:off x="1213725" y="3188100"/>
              <a:ext cx="217350" cy="41625"/>
            </a:xfrm>
            <a:custGeom>
              <a:avLst/>
              <a:gdLst/>
              <a:ahLst/>
              <a:cxnLst/>
              <a:rect l="l" t="t" r="r" b="b"/>
              <a:pathLst>
                <a:path w="8694" h="1665" extrusionOk="0">
                  <a:moveTo>
                    <a:pt x="8509" y="0"/>
                  </a:moveTo>
                  <a:lnTo>
                    <a:pt x="1" y="1110"/>
                  </a:lnTo>
                  <a:lnTo>
                    <a:pt x="186" y="1665"/>
                  </a:lnTo>
                  <a:lnTo>
                    <a:pt x="8693" y="370"/>
                  </a:lnTo>
                  <a:lnTo>
                    <a:pt x="850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282;p93">
              <a:extLst>
                <a:ext uri="{FF2B5EF4-FFF2-40B4-BE49-F238E27FC236}">
                  <a16:creationId xmlns:a16="http://schemas.microsoft.com/office/drawing/2014/main" id="{DED462D6-D301-420D-890E-715350AD5657}"/>
                </a:ext>
              </a:extLst>
            </p:cNvPr>
            <p:cNvSpPr/>
            <p:nvPr/>
          </p:nvSpPr>
          <p:spPr>
            <a:xfrm>
              <a:off x="1227600" y="3271325"/>
              <a:ext cx="217350" cy="46250"/>
            </a:xfrm>
            <a:custGeom>
              <a:avLst/>
              <a:gdLst/>
              <a:ahLst/>
              <a:cxnLst/>
              <a:rect l="l" t="t" r="r" b="b"/>
              <a:pathLst>
                <a:path w="8694" h="1850" extrusionOk="0">
                  <a:moveTo>
                    <a:pt x="8508" y="0"/>
                  </a:moveTo>
                  <a:lnTo>
                    <a:pt x="1" y="1480"/>
                  </a:lnTo>
                  <a:lnTo>
                    <a:pt x="186" y="1850"/>
                  </a:lnTo>
                  <a:lnTo>
                    <a:pt x="8693" y="370"/>
                  </a:lnTo>
                  <a:lnTo>
                    <a:pt x="8508"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283;p93">
              <a:extLst>
                <a:ext uri="{FF2B5EF4-FFF2-40B4-BE49-F238E27FC236}">
                  <a16:creationId xmlns:a16="http://schemas.microsoft.com/office/drawing/2014/main" id="{FE47B747-97C6-4378-B48E-06768E7B4FEC}"/>
                </a:ext>
              </a:extLst>
            </p:cNvPr>
            <p:cNvSpPr/>
            <p:nvPr/>
          </p:nvSpPr>
          <p:spPr>
            <a:xfrm>
              <a:off x="1246100" y="3349925"/>
              <a:ext cx="212725" cy="60125"/>
            </a:xfrm>
            <a:custGeom>
              <a:avLst/>
              <a:gdLst/>
              <a:ahLst/>
              <a:cxnLst/>
              <a:rect l="l" t="t" r="r" b="b"/>
              <a:pathLst>
                <a:path w="8509" h="2405" extrusionOk="0">
                  <a:moveTo>
                    <a:pt x="8323" y="0"/>
                  </a:moveTo>
                  <a:lnTo>
                    <a:pt x="0" y="1850"/>
                  </a:lnTo>
                  <a:lnTo>
                    <a:pt x="185" y="2405"/>
                  </a:lnTo>
                  <a:lnTo>
                    <a:pt x="8508" y="555"/>
                  </a:lnTo>
                  <a:lnTo>
                    <a:pt x="8323"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284;p93">
              <a:extLst>
                <a:ext uri="{FF2B5EF4-FFF2-40B4-BE49-F238E27FC236}">
                  <a16:creationId xmlns:a16="http://schemas.microsoft.com/office/drawing/2014/main" id="{EC11577D-B042-4C81-931D-0700F342E7E1}"/>
                </a:ext>
              </a:extLst>
            </p:cNvPr>
            <p:cNvSpPr/>
            <p:nvPr/>
          </p:nvSpPr>
          <p:spPr>
            <a:xfrm>
              <a:off x="1269225" y="3433150"/>
              <a:ext cx="208075" cy="64750"/>
            </a:xfrm>
            <a:custGeom>
              <a:avLst/>
              <a:gdLst/>
              <a:ahLst/>
              <a:cxnLst/>
              <a:rect l="l" t="t" r="r" b="b"/>
              <a:pathLst>
                <a:path w="8323" h="2590" extrusionOk="0">
                  <a:moveTo>
                    <a:pt x="8138" y="0"/>
                  </a:moveTo>
                  <a:lnTo>
                    <a:pt x="0" y="2035"/>
                  </a:lnTo>
                  <a:lnTo>
                    <a:pt x="0" y="2590"/>
                  </a:lnTo>
                  <a:lnTo>
                    <a:pt x="8323" y="555"/>
                  </a:lnTo>
                  <a:lnTo>
                    <a:pt x="8138"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285;p93">
              <a:extLst>
                <a:ext uri="{FF2B5EF4-FFF2-40B4-BE49-F238E27FC236}">
                  <a16:creationId xmlns:a16="http://schemas.microsoft.com/office/drawing/2014/main" id="{D5C4C090-7A86-4CE7-9133-B398837F54E7}"/>
                </a:ext>
              </a:extLst>
            </p:cNvPr>
            <p:cNvSpPr/>
            <p:nvPr/>
          </p:nvSpPr>
          <p:spPr>
            <a:xfrm>
              <a:off x="1292325" y="3516375"/>
              <a:ext cx="208100" cy="69375"/>
            </a:xfrm>
            <a:custGeom>
              <a:avLst/>
              <a:gdLst/>
              <a:ahLst/>
              <a:cxnLst/>
              <a:rect l="l" t="t" r="r" b="b"/>
              <a:pathLst>
                <a:path w="8324" h="2775" extrusionOk="0">
                  <a:moveTo>
                    <a:pt x="8139" y="1"/>
                  </a:moveTo>
                  <a:lnTo>
                    <a:pt x="1" y="2220"/>
                  </a:lnTo>
                  <a:lnTo>
                    <a:pt x="1" y="2775"/>
                  </a:lnTo>
                  <a:lnTo>
                    <a:pt x="8324" y="370"/>
                  </a:lnTo>
                  <a:lnTo>
                    <a:pt x="813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286;p93">
              <a:extLst>
                <a:ext uri="{FF2B5EF4-FFF2-40B4-BE49-F238E27FC236}">
                  <a16:creationId xmlns:a16="http://schemas.microsoft.com/office/drawing/2014/main" id="{8E39A72F-B6DB-414C-8E62-B39FD2075217}"/>
                </a:ext>
              </a:extLst>
            </p:cNvPr>
            <p:cNvSpPr/>
            <p:nvPr/>
          </p:nvSpPr>
          <p:spPr>
            <a:xfrm>
              <a:off x="1315450" y="3594975"/>
              <a:ext cx="208100" cy="78625"/>
            </a:xfrm>
            <a:custGeom>
              <a:avLst/>
              <a:gdLst/>
              <a:ahLst/>
              <a:cxnLst/>
              <a:rect l="l" t="t" r="r" b="b"/>
              <a:pathLst>
                <a:path w="8324" h="3145" extrusionOk="0">
                  <a:moveTo>
                    <a:pt x="8139" y="1"/>
                  </a:moveTo>
                  <a:lnTo>
                    <a:pt x="1" y="2590"/>
                  </a:lnTo>
                  <a:lnTo>
                    <a:pt x="186" y="3145"/>
                  </a:lnTo>
                  <a:lnTo>
                    <a:pt x="8324" y="556"/>
                  </a:lnTo>
                  <a:lnTo>
                    <a:pt x="813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287;p93">
              <a:extLst>
                <a:ext uri="{FF2B5EF4-FFF2-40B4-BE49-F238E27FC236}">
                  <a16:creationId xmlns:a16="http://schemas.microsoft.com/office/drawing/2014/main" id="{9B90D64A-A821-4FED-8217-968BDA7D3672}"/>
                </a:ext>
              </a:extLst>
            </p:cNvPr>
            <p:cNvSpPr/>
            <p:nvPr/>
          </p:nvSpPr>
          <p:spPr>
            <a:xfrm>
              <a:off x="1347825" y="3673575"/>
              <a:ext cx="203475" cy="87900"/>
            </a:xfrm>
            <a:custGeom>
              <a:avLst/>
              <a:gdLst/>
              <a:ahLst/>
              <a:cxnLst/>
              <a:rect l="l" t="t" r="r" b="b"/>
              <a:pathLst>
                <a:path w="8139" h="3516" extrusionOk="0">
                  <a:moveTo>
                    <a:pt x="7953" y="1"/>
                  </a:moveTo>
                  <a:lnTo>
                    <a:pt x="0" y="2960"/>
                  </a:lnTo>
                  <a:lnTo>
                    <a:pt x="185" y="3515"/>
                  </a:lnTo>
                  <a:lnTo>
                    <a:pt x="8138" y="556"/>
                  </a:lnTo>
                  <a:lnTo>
                    <a:pt x="7953"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288;p93">
              <a:extLst>
                <a:ext uri="{FF2B5EF4-FFF2-40B4-BE49-F238E27FC236}">
                  <a16:creationId xmlns:a16="http://schemas.microsoft.com/office/drawing/2014/main" id="{1734B8D7-18C3-49D9-8DC3-B6CDEF324BD1}"/>
                </a:ext>
              </a:extLst>
            </p:cNvPr>
            <p:cNvSpPr/>
            <p:nvPr/>
          </p:nvSpPr>
          <p:spPr>
            <a:xfrm>
              <a:off x="1380200" y="3752200"/>
              <a:ext cx="203450" cy="92500"/>
            </a:xfrm>
            <a:custGeom>
              <a:avLst/>
              <a:gdLst/>
              <a:ahLst/>
              <a:cxnLst/>
              <a:rect l="l" t="t" r="r" b="b"/>
              <a:pathLst>
                <a:path w="8138" h="3700" extrusionOk="0">
                  <a:moveTo>
                    <a:pt x="7953" y="0"/>
                  </a:moveTo>
                  <a:lnTo>
                    <a:pt x="0" y="3329"/>
                  </a:lnTo>
                  <a:lnTo>
                    <a:pt x="185" y="3699"/>
                  </a:lnTo>
                  <a:lnTo>
                    <a:pt x="8138" y="555"/>
                  </a:lnTo>
                  <a:lnTo>
                    <a:pt x="7953"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289;p93">
              <a:extLst>
                <a:ext uri="{FF2B5EF4-FFF2-40B4-BE49-F238E27FC236}">
                  <a16:creationId xmlns:a16="http://schemas.microsoft.com/office/drawing/2014/main" id="{0C5168FD-F691-4D86-9B49-7FDBBEAC5D40}"/>
                </a:ext>
              </a:extLst>
            </p:cNvPr>
            <p:cNvSpPr/>
            <p:nvPr/>
          </p:nvSpPr>
          <p:spPr>
            <a:xfrm>
              <a:off x="1412550" y="3830800"/>
              <a:ext cx="203475" cy="97125"/>
            </a:xfrm>
            <a:custGeom>
              <a:avLst/>
              <a:gdLst/>
              <a:ahLst/>
              <a:cxnLst/>
              <a:rect l="l" t="t" r="r" b="b"/>
              <a:pathLst>
                <a:path w="8139" h="3885" extrusionOk="0">
                  <a:moveTo>
                    <a:pt x="7954" y="0"/>
                  </a:moveTo>
                  <a:lnTo>
                    <a:pt x="1" y="3514"/>
                  </a:lnTo>
                  <a:lnTo>
                    <a:pt x="371" y="3884"/>
                  </a:lnTo>
                  <a:lnTo>
                    <a:pt x="8139" y="370"/>
                  </a:lnTo>
                  <a:lnTo>
                    <a:pt x="7954"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290;p93">
              <a:extLst>
                <a:ext uri="{FF2B5EF4-FFF2-40B4-BE49-F238E27FC236}">
                  <a16:creationId xmlns:a16="http://schemas.microsoft.com/office/drawing/2014/main" id="{9ABAC0B8-5953-4E16-A66B-7848A2581AFF}"/>
                </a:ext>
              </a:extLst>
            </p:cNvPr>
            <p:cNvSpPr/>
            <p:nvPr/>
          </p:nvSpPr>
          <p:spPr>
            <a:xfrm>
              <a:off x="1454175" y="3904775"/>
              <a:ext cx="198850" cy="106375"/>
            </a:xfrm>
            <a:custGeom>
              <a:avLst/>
              <a:gdLst/>
              <a:ahLst/>
              <a:cxnLst/>
              <a:rect l="l" t="t" r="r" b="b"/>
              <a:pathLst>
                <a:path w="7954" h="4255" extrusionOk="0">
                  <a:moveTo>
                    <a:pt x="7583" y="1"/>
                  </a:moveTo>
                  <a:lnTo>
                    <a:pt x="0" y="3884"/>
                  </a:lnTo>
                  <a:lnTo>
                    <a:pt x="185" y="4254"/>
                  </a:lnTo>
                  <a:lnTo>
                    <a:pt x="7953" y="555"/>
                  </a:lnTo>
                  <a:lnTo>
                    <a:pt x="7583"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291;p93">
              <a:extLst>
                <a:ext uri="{FF2B5EF4-FFF2-40B4-BE49-F238E27FC236}">
                  <a16:creationId xmlns:a16="http://schemas.microsoft.com/office/drawing/2014/main" id="{13E0237D-7134-47A5-9743-6B37CD273B9F}"/>
                </a:ext>
              </a:extLst>
            </p:cNvPr>
            <p:cNvSpPr/>
            <p:nvPr/>
          </p:nvSpPr>
          <p:spPr>
            <a:xfrm>
              <a:off x="1495775" y="3983375"/>
              <a:ext cx="194225" cy="111000"/>
            </a:xfrm>
            <a:custGeom>
              <a:avLst/>
              <a:gdLst/>
              <a:ahLst/>
              <a:cxnLst/>
              <a:rect l="l" t="t" r="r" b="b"/>
              <a:pathLst>
                <a:path w="7769" h="4440" extrusionOk="0">
                  <a:moveTo>
                    <a:pt x="7584" y="1"/>
                  </a:moveTo>
                  <a:lnTo>
                    <a:pt x="1" y="3885"/>
                  </a:lnTo>
                  <a:lnTo>
                    <a:pt x="186" y="4440"/>
                  </a:lnTo>
                  <a:lnTo>
                    <a:pt x="7769" y="371"/>
                  </a:lnTo>
                  <a:lnTo>
                    <a:pt x="7584"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292;p93">
              <a:extLst>
                <a:ext uri="{FF2B5EF4-FFF2-40B4-BE49-F238E27FC236}">
                  <a16:creationId xmlns:a16="http://schemas.microsoft.com/office/drawing/2014/main" id="{3460B50E-63F2-4E25-BEDF-CBBC3DE68C11}"/>
                </a:ext>
              </a:extLst>
            </p:cNvPr>
            <p:cNvSpPr/>
            <p:nvPr/>
          </p:nvSpPr>
          <p:spPr>
            <a:xfrm>
              <a:off x="1537400" y="4052725"/>
              <a:ext cx="194225" cy="120250"/>
            </a:xfrm>
            <a:custGeom>
              <a:avLst/>
              <a:gdLst/>
              <a:ahLst/>
              <a:cxnLst/>
              <a:rect l="l" t="t" r="r" b="b"/>
              <a:pathLst>
                <a:path w="7769" h="4810" extrusionOk="0">
                  <a:moveTo>
                    <a:pt x="7398" y="1"/>
                  </a:moveTo>
                  <a:lnTo>
                    <a:pt x="0" y="4440"/>
                  </a:lnTo>
                  <a:lnTo>
                    <a:pt x="370" y="4810"/>
                  </a:lnTo>
                  <a:lnTo>
                    <a:pt x="7768" y="556"/>
                  </a:lnTo>
                  <a:lnTo>
                    <a:pt x="7398"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293;p93">
              <a:extLst>
                <a:ext uri="{FF2B5EF4-FFF2-40B4-BE49-F238E27FC236}">
                  <a16:creationId xmlns:a16="http://schemas.microsoft.com/office/drawing/2014/main" id="{081C1BBF-BB7F-4FF8-9203-9C3909022F7B}"/>
                </a:ext>
              </a:extLst>
            </p:cNvPr>
            <p:cNvSpPr/>
            <p:nvPr/>
          </p:nvSpPr>
          <p:spPr>
            <a:xfrm>
              <a:off x="1583625" y="4126725"/>
              <a:ext cx="189600" cy="124850"/>
            </a:xfrm>
            <a:custGeom>
              <a:avLst/>
              <a:gdLst/>
              <a:ahLst/>
              <a:cxnLst/>
              <a:rect l="l" t="t" r="r" b="b"/>
              <a:pathLst>
                <a:path w="7584" h="4994" extrusionOk="0">
                  <a:moveTo>
                    <a:pt x="7399" y="0"/>
                  </a:moveTo>
                  <a:lnTo>
                    <a:pt x="1" y="4439"/>
                  </a:lnTo>
                  <a:lnTo>
                    <a:pt x="371" y="4994"/>
                  </a:lnTo>
                  <a:lnTo>
                    <a:pt x="7584" y="370"/>
                  </a:lnTo>
                  <a:lnTo>
                    <a:pt x="739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294;p93">
              <a:extLst>
                <a:ext uri="{FF2B5EF4-FFF2-40B4-BE49-F238E27FC236}">
                  <a16:creationId xmlns:a16="http://schemas.microsoft.com/office/drawing/2014/main" id="{62D1CFCF-ECC9-4C34-97C4-37AC71774945}"/>
                </a:ext>
              </a:extLst>
            </p:cNvPr>
            <p:cNvSpPr/>
            <p:nvPr/>
          </p:nvSpPr>
          <p:spPr>
            <a:xfrm>
              <a:off x="1634500" y="4196075"/>
              <a:ext cx="184975" cy="134125"/>
            </a:xfrm>
            <a:custGeom>
              <a:avLst/>
              <a:gdLst/>
              <a:ahLst/>
              <a:cxnLst/>
              <a:rect l="l" t="t" r="r" b="b"/>
              <a:pathLst>
                <a:path w="7399" h="5365" extrusionOk="0">
                  <a:moveTo>
                    <a:pt x="7028" y="0"/>
                  </a:moveTo>
                  <a:lnTo>
                    <a:pt x="0" y="4809"/>
                  </a:lnTo>
                  <a:lnTo>
                    <a:pt x="370" y="5364"/>
                  </a:lnTo>
                  <a:lnTo>
                    <a:pt x="7398" y="555"/>
                  </a:lnTo>
                  <a:lnTo>
                    <a:pt x="7028"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295;p93">
              <a:extLst>
                <a:ext uri="{FF2B5EF4-FFF2-40B4-BE49-F238E27FC236}">
                  <a16:creationId xmlns:a16="http://schemas.microsoft.com/office/drawing/2014/main" id="{49402280-F3FA-4BDC-A6BA-5AD69B15748D}"/>
                </a:ext>
              </a:extLst>
            </p:cNvPr>
            <p:cNvSpPr/>
            <p:nvPr/>
          </p:nvSpPr>
          <p:spPr>
            <a:xfrm>
              <a:off x="1685350" y="4265425"/>
              <a:ext cx="180350" cy="138750"/>
            </a:xfrm>
            <a:custGeom>
              <a:avLst/>
              <a:gdLst/>
              <a:ahLst/>
              <a:cxnLst/>
              <a:rect l="l" t="t" r="r" b="b"/>
              <a:pathLst>
                <a:path w="7214" h="5550" extrusionOk="0">
                  <a:moveTo>
                    <a:pt x="7029" y="1"/>
                  </a:moveTo>
                  <a:lnTo>
                    <a:pt x="1" y="4994"/>
                  </a:lnTo>
                  <a:lnTo>
                    <a:pt x="371" y="5549"/>
                  </a:lnTo>
                  <a:lnTo>
                    <a:pt x="7214" y="371"/>
                  </a:lnTo>
                  <a:lnTo>
                    <a:pt x="702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296;p93">
              <a:extLst>
                <a:ext uri="{FF2B5EF4-FFF2-40B4-BE49-F238E27FC236}">
                  <a16:creationId xmlns:a16="http://schemas.microsoft.com/office/drawing/2014/main" id="{BCBF7844-99AC-40F9-AF63-1B2EEC691702}"/>
                </a:ext>
              </a:extLst>
            </p:cNvPr>
            <p:cNvSpPr/>
            <p:nvPr/>
          </p:nvSpPr>
          <p:spPr>
            <a:xfrm>
              <a:off x="1740850" y="4334775"/>
              <a:ext cx="175725" cy="138750"/>
            </a:xfrm>
            <a:custGeom>
              <a:avLst/>
              <a:gdLst/>
              <a:ahLst/>
              <a:cxnLst/>
              <a:rect l="l" t="t" r="r" b="b"/>
              <a:pathLst>
                <a:path w="7029" h="5550" extrusionOk="0">
                  <a:moveTo>
                    <a:pt x="6843" y="1"/>
                  </a:moveTo>
                  <a:lnTo>
                    <a:pt x="0" y="5180"/>
                  </a:lnTo>
                  <a:lnTo>
                    <a:pt x="370" y="5550"/>
                  </a:lnTo>
                  <a:lnTo>
                    <a:pt x="7028" y="371"/>
                  </a:lnTo>
                  <a:lnTo>
                    <a:pt x="6843"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297;p93">
              <a:extLst>
                <a:ext uri="{FF2B5EF4-FFF2-40B4-BE49-F238E27FC236}">
                  <a16:creationId xmlns:a16="http://schemas.microsoft.com/office/drawing/2014/main" id="{744B48BF-EDB2-4906-A78F-E315FCD525A8}"/>
                </a:ext>
              </a:extLst>
            </p:cNvPr>
            <p:cNvSpPr/>
            <p:nvPr/>
          </p:nvSpPr>
          <p:spPr>
            <a:xfrm>
              <a:off x="1800950" y="4399525"/>
              <a:ext cx="171100" cy="147975"/>
            </a:xfrm>
            <a:custGeom>
              <a:avLst/>
              <a:gdLst/>
              <a:ahLst/>
              <a:cxnLst/>
              <a:rect l="l" t="t" r="r" b="b"/>
              <a:pathLst>
                <a:path w="6844" h="5919" extrusionOk="0">
                  <a:moveTo>
                    <a:pt x="6474" y="0"/>
                  </a:moveTo>
                  <a:lnTo>
                    <a:pt x="1" y="5549"/>
                  </a:lnTo>
                  <a:lnTo>
                    <a:pt x="186" y="5919"/>
                  </a:lnTo>
                  <a:lnTo>
                    <a:pt x="6844" y="370"/>
                  </a:lnTo>
                  <a:lnTo>
                    <a:pt x="6474"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298;p93">
              <a:extLst>
                <a:ext uri="{FF2B5EF4-FFF2-40B4-BE49-F238E27FC236}">
                  <a16:creationId xmlns:a16="http://schemas.microsoft.com/office/drawing/2014/main" id="{AACA8C52-127E-4762-A01E-439C7DD41EE2}"/>
                </a:ext>
              </a:extLst>
            </p:cNvPr>
            <p:cNvSpPr/>
            <p:nvPr/>
          </p:nvSpPr>
          <p:spPr>
            <a:xfrm>
              <a:off x="1861050" y="4464250"/>
              <a:ext cx="166500" cy="152625"/>
            </a:xfrm>
            <a:custGeom>
              <a:avLst/>
              <a:gdLst/>
              <a:ahLst/>
              <a:cxnLst/>
              <a:rect l="l" t="t" r="r" b="b"/>
              <a:pathLst>
                <a:path w="6660" h="6105" extrusionOk="0">
                  <a:moveTo>
                    <a:pt x="6289" y="1"/>
                  </a:moveTo>
                  <a:lnTo>
                    <a:pt x="1" y="5734"/>
                  </a:lnTo>
                  <a:lnTo>
                    <a:pt x="186" y="6104"/>
                  </a:lnTo>
                  <a:lnTo>
                    <a:pt x="6659" y="371"/>
                  </a:lnTo>
                  <a:lnTo>
                    <a:pt x="628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299;p93">
              <a:extLst>
                <a:ext uri="{FF2B5EF4-FFF2-40B4-BE49-F238E27FC236}">
                  <a16:creationId xmlns:a16="http://schemas.microsoft.com/office/drawing/2014/main" id="{12399B75-3218-42B2-A262-EF5453D2CB42}"/>
                </a:ext>
              </a:extLst>
            </p:cNvPr>
            <p:cNvSpPr/>
            <p:nvPr/>
          </p:nvSpPr>
          <p:spPr>
            <a:xfrm>
              <a:off x="1921175" y="4524375"/>
              <a:ext cx="161850" cy="157225"/>
            </a:xfrm>
            <a:custGeom>
              <a:avLst/>
              <a:gdLst/>
              <a:ahLst/>
              <a:cxnLst/>
              <a:rect l="l" t="t" r="r" b="b"/>
              <a:pathLst>
                <a:path w="6474" h="6289" extrusionOk="0">
                  <a:moveTo>
                    <a:pt x="6104" y="0"/>
                  </a:moveTo>
                  <a:lnTo>
                    <a:pt x="0" y="5918"/>
                  </a:lnTo>
                  <a:lnTo>
                    <a:pt x="370" y="6288"/>
                  </a:lnTo>
                  <a:lnTo>
                    <a:pt x="6474" y="370"/>
                  </a:lnTo>
                  <a:lnTo>
                    <a:pt x="6104"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300;p93">
              <a:extLst>
                <a:ext uri="{FF2B5EF4-FFF2-40B4-BE49-F238E27FC236}">
                  <a16:creationId xmlns:a16="http://schemas.microsoft.com/office/drawing/2014/main" id="{F85B320D-D8F1-46D7-BFBD-010FD3130BC5}"/>
                </a:ext>
              </a:extLst>
            </p:cNvPr>
            <p:cNvSpPr/>
            <p:nvPr/>
          </p:nvSpPr>
          <p:spPr>
            <a:xfrm>
              <a:off x="1985900" y="4584475"/>
              <a:ext cx="157225" cy="161850"/>
            </a:xfrm>
            <a:custGeom>
              <a:avLst/>
              <a:gdLst/>
              <a:ahLst/>
              <a:cxnLst/>
              <a:rect l="l" t="t" r="r" b="b"/>
              <a:pathLst>
                <a:path w="6289" h="6474" extrusionOk="0">
                  <a:moveTo>
                    <a:pt x="5919" y="0"/>
                  </a:moveTo>
                  <a:lnTo>
                    <a:pt x="1" y="6104"/>
                  </a:lnTo>
                  <a:lnTo>
                    <a:pt x="371" y="6474"/>
                  </a:lnTo>
                  <a:lnTo>
                    <a:pt x="6289" y="370"/>
                  </a:lnTo>
                  <a:lnTo>
                    <a:pt x="591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301;p93">
              <a:extLst>
                <a:ext uri="{FF2B5EF4-FFF2-40B4-BE49-F238E27FC236}">
                  <a16:creationId xmlns:a16="http://schemas.microsoft.com/office/drawing/2014/main" id="{99E1186A-6EE5-46B5-A41D-05CF28CDCC78}"/>
                </a:ext>
              </a:extLst>
            </p:cNvPr>
            <p:cNvSpPr/>
            <p:nvPr/>
          </p:nvSpPr>
          <p:spPr>
            <a:xfrm>
              <a:off x="2050625" y="4639950"/>
              <a:ext cx="152625" cy="166500"/>
            </a:xfrm>
            <a:custGeom>
              <a:avLst/>
              <a:gdLst/>
              <a:ahLst/>
              <a:cxnLst/>
              <a:rect l="l" t="t" r="r" b="b"/>
              <a:pathLst>
                <a:path w="6105" h="6660" extrusionOk="0">
                  <a:moveTo>
                    <a:pt x="5734" y="1"/>
                  </a:moveTo>
                  <a:lnTo>
                    <a:pt x="1" y="6474"/>
                  </a:lnTo>
                  <a:lnTo>
                    <a:pt x="371" y="6659"/>
                  </a:lnTo>
                  <a:lnTo>
                    <a:pt x="6104" y="371"/>
                  </a:lnTo>
                  <a:lnTo>
                    <a:pt x="5734"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302;p93">
              <a:extLst>
                <a:ext uri="{FF2B5EF4-FFF2-40B4-BE49-F238E27FC236}">
                  <a16:creationId xmlns:a16="http://schemas.microsoft.com/office/drawing/2014/main" id="{912AE445-DE78-442F-BB3A-E8415F7D9EF2}"/>
                </a:ext>
              </a:extLst>
            </p:cNvPr>
            <p:cNvSpPr/>
            <p:nvPr/>
          </p:nvSpPr>
          <p:spPr>
            <a:xfrm>
              <a:off x="2120000" y="4695450"/>
              <a:ext cx="147975" cy="171100"/>
            </a:xfrm>
            <a:custGeom>
              <a:avLst/>
              <a:gdLst/>
              <a:ahLst/>
              <a:cxnLst/>
              <a:rect l="l" t="t" r="r" b="b"/>
              <a:pathLst>
                <a:path w="5919" h="6844" extrusionOk="0">
                  <a:moveTo>
                    <a:pt x="5549" y="0"/>
                  </a:moveTo>
                  <a:lnTo>
                    <a:pt x="0" y="6658"/>
                  </a:lnTo>
                  <a:lnTo>
                    <a:pt x="555" y="6843"/>
                  </a:lnTo>
                  <a:lnTo>
                    <a:pt x="5919" y="370"/>
                  </a:lnTo>
                  <a:lnTo>
                    <a:pt x="554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303;p93">
              <a:extLst>
                <a:ext uri="{FF2B5EF4-FFF2-40B4-BE49-F238E27FC236}">
                  <a16:creationId xmlns:a16="http://schemas.microsoft.com/office/drawing/2014/main" id="{C060A45E-9F87-4EEF-B931-ED3003BB60D2}"/>
                </a:ext>
              </a:extLst>
            </p:cNvPr>
            <p:cNvSpPr/>
            <p:nvPr/>
          </p:nvSpPr>
          <p:spPr>
            <a:xfrm>
              <a:off x="2193975" y="4750925"/>
              <a:ext cx="138750" cy="175725"/>
            </a:xfrm>
            <a:custGeom>
              <a:avLst/>
              <a:gdLst/>
              <a:ahLst/>
              <a:cxnLst/>
              <a:rect l="l" t="t" r="r" b="b"/>
              <a:pathLst>
                <a:path w="5550" h="7029" extrusionOk="0">
                  <a:moveTo>
                    <a:pt x="5179" y="1"/>
                  </a:moveTo>
                  <a:lnTo>
                    <a:pt x="0" y="6659"/>
                  </a:lnTo>
                  <a:lnTo>
                    <a:pt x="370" y="7029"/>
                  </a:lnTo>
                  <a:lnTo>
                    <a:pt x="5549" y="186"/>
                  </a:lnTo>
                  <a:lnTo>
                    <a:pt x="517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304;p93">
              <a:extLst>
                <a:ext uri="{FF2B5EF4-FFF2-40B4-BE49-F238E27FC236}">
                  <a16:creationId xmlns:a16="http://schemas.microsoft.com/office/drawing/2014/main" id="{4C68DE90-CA51-4F7A-9DFE-A8C75F30D42E}"/>
                </a:ext>
              </a:extLst>
            </p:cNvPr>
            <p:cNvSpPr/>
            <p:nvPr/>
          </p:nvSpPr>
          <p:spPr>
            <a:xfrm>
              <a:off x="2263325" y="4801800"/>
              <a:ext cx="138750" cy="180350"/>
            </a:xfrm>
            <a:custGeom>
              <a:avLst/>
              <a:gdLst/>
              <a:ahLst/>
              <a:cxnLst/>
              <a:rect l="l" t="t" r="r" b="b"/>
              <a:pathLst>
                <a:path w="5550" h="7214" extrusionOk="0">
                  <a:moveTo>
                    <a:pt x="5179" y="0"/>
                  </a:moveTo>
                  <a:lnTo>
                    <a:pt x="1" y="6843"/>
                  </a:lnTo>
                  <a:lnTo>
                    <a:pt x="556" y="7213"/>
                  </a:lnTo>
                  <a:lnTo>
                    <a:pt x="5549" y="185"/>
                  </a:lnTo>
                  <a:lnTo>
                    <a:pt x="517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305;p93">
              <a:extLst>
                <a:ext uri="{FF2B5EF4-FFF2-40B4-BE49-F238E27FC236}">
                  <a16:creationId xmlns:a16="http://schemas.microsoft.com/office/drawing/2014/main" id="{AEBB9666-EBBF-47D0-8BC7-582C5C30E2A1}"/>
                </a:ext>
              </a:extLst>
            </p:cNvPr>
            <p:cNvSpPr/>
            <p:nvPr/>
          </p:nvSpPr>
          <p:spPr>
            <a:xfrm>
              <a:off x="2341925" y="4848025"/>
              <a:ext cx="129500" cy="184975"/>
            </a:xfrm>
            <a:custGeom>
              <a:avLst/>
              <a:gdLst/>
              <a:ahLst/>
              <a:cxnLst/>
              <a:rect l="l" t="t" r="r" b="b"/>
              <a:pathLst>
                <a:path w="5180" h="7399" extrusionOk="0">
                  <a:moveTo>
                    <a:pt x="4810" y="1"/>
                  </a:moveTo>
                  <a:lnTo>
                    <a:pt x="1" y="7029"/>
                  </a:lnTo>
                  <a:lnTo>
                    <a:pt x="371" y="7399"/>
                  </a:lnTo>
                  <a:lnTo>
                    <a:pt x="5180" y="371"/>
                  </a:lnTo>
                  <a:lnTo>
                    <a:pt x="481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1306;p93">
              <a:extLst>
                <a:ext uri="{FF2B5EF4-FFF2-40B4-BE49-F238E27FC236}">
                  <a16:creationId xmlns:a16="http://schemas.microsoft.com/office/drawing/2014/main" id="{D4F7025B-FC9C-425C-A11E-D7B06175C688}"/>
                </a:ext>
              </a:extLst>
            </p:cNvPr>
            <p:cNvSpPr/>
            <p:nvPr/>
          </p:nvSpPr>
          <p:spPr>
            <a:xfrm>
              <a:off x="2415925" y="4894275"/>
              <a:ext cx="124850" cy="189600"/>
            </a:xfrm>
            <a:custGeom>
              <a:avLst/>
              <a:gdLst/>
              <a:ahLst/>
              <a:cxnLst/>
              <a:rect l="l" t="t" r="r" b="b"/>
              <a:pathLst>
                <a:path w="4994" h="7584" extrusionOk="0">
                  <a:moveTo>
                    <a:pt x="4624" y="0"/>
                  </a:moveTo>
                  <a:lnTo>
                    <a:pt x="0" y="7213"/>
                  </a:lnTo>
                  <a:lnTo>
                    <a:pt x="555" y="7583"/>
                  </a:lnTo>
                  <a:lnTo>
                    <a:pt x="4994" y="185"/>
                  </a:lnTo>
                  <a:lnTo>
                    <a:pt x="4624"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1307;p93">
              <a:extLst>
                <a:ext uri="{FF2B5EF4-FFF2-40B4-BE49-F238E27FC236}">
                  <a16:creationId xmlns:a16="http://schemas.microsoft.com/office/drawing/2014/main" id="{2BEA8717-9103-46EA-BA23-BBECBC1DD17D}"/>
                </a:ext>
              </a:extLst>
            </p:cNvPr>
            <p:cNvSpPr/>
            <p:nvPr/>
          </p:nvSpPr>
          <p:spPr>
            <a:xfrm>
              <a:off x="2494525" y="4935875"/>
              <a:ext cx="120250" cy="194225"/>
            </a:xfrm>
            <a:custGeom>
              <a:avLst/>
              <a:gdLst/>
              <a:ahLst/>
              <a:cxnLst/>
              <a:rect l="l" t="t" r="r" b="b"/>
              <a:pathLst>
                <a:path w="4810" h="7769" extrusionOk="0">
                  <a:moveTo>
                    <a:pt x="4254" y="1"/>
                  </a:moveTo>
                  <a:lnTo>
                    <a:pt x="0" y="7399"/>
                  </a:lnTo>
                  <a:lnTo>
                    <a:pt x="370" y="7769"/>
                  </a:lnTo>
                  <a:lnTo>
                    <a:pt x="4809" y="371"/>
                  </a:lnTo>
                  <a:lnTo>
                    <a:pt x="4254"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308;p93">
              <a:extLst>
                <a:ext uri="{FF2B5EF4-FFF2-40B4-BE49-F238E27FC236}">
                  <a16:creationId xmlns:a16="http://schemas.microsoft.com/office/drawing/2014/main" id="{1550234E-3C02-4F90-9CF2-24F1546F8C6B}"/>
                </a:ext>
              </a:extLst>
            </p:cNvPr>
            <p:cNvSpPr/>
            <p:nvPr/>
          </p:nvSpPr>
          <p:spPr>
            <a:xfrm>
              <a:off x="2573125" y="4977500"/>
              <a:ext cx="115625" cy="194225"/>
            </a:xfrm>
            <a:custGeom>
              <a:avLst/>
              <a:gdLst/>
              <a:ahLst/>
              <a:cxnLst/>
              <a:rect l="l" t="t" r="r" b="b"/>
              <a:pathLst>
                <a:path w="4625" h="7769" extrusionOk="0">
                  <a:moveTo>
                    <a:pt x="4069" y="0"/>
                  </a:moveTo>
                  <a:lnTo>
                    <a:pt x="0" y="7583"/>
                  </a:lnTo>
                  <a:lnTo>
                    <a:pt x="555" y="7768"/>
                  </a:lnTo>
                  <a:lnTo>
                    <a:pt x="4624" y="185"/>
                  </a:lnTo>
                  <a:lnTo>
                    <a:pt x="406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1309;p93">
              <a:extLst>
                <a:ext uri="{FF2B5EF4-FFF2-40B4-BE49-F238E27FC236}">
                  <a16:creationId xmlns:a16="http://schemas.microsoft.com/office/drawing/2014/main" id="{99C0BEF6-21D7-4A1B-A1FF-F114F8E498B8}"/>
                </a:ext>
              </a:extLst>
            </p:cNvPr>
            <p:cNvSpPr/>
            <p:nvPr/>
          </p:nvSpPr>
          <p:spPr>
            <a:xfrm>
              <a:off x="2656350" y="5014475"/>
              <a:ext cx="106375" cy="198850"/>
            </a:xfrm>
            <a:custGeom>
              <a:avLst/>
              <a:gdLst/>
              <a:ahLst/>
              <a:cxnLst/>
              <a:rect l="l" t="t" r="r" b="b"/>
              <a:pathLst>
                <a:path w="4255" h="7954" extrusionOk="0">
                  <a:moveTo>
                    <a:pt x="3700" y="1"/>
                  </a:moveTo>
                  <a:lnTo>
                    <a:pt x="1" y="7769"/>
                  </a:lnTo>
                  <a:lnTo>
                    <a:pt x="371" y="7954"/>
                  </a:lnTo>
                  <a:lnTo>
                    <a:pt x="4254" y="371"/>
                  </a:lnTo>
                  <a:lnTo>
                    <a:pt x="370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310;p93">
              <a:extLst>
                <a:ext uri="{FF2B5EF4-FFF2-40B4-BE49-F238E27FC236}">
                  <a16:creationId xmlns:a16="http://schemas.microsoft.com/office/drawing/2014/main" id="{8FFDB8EE-82BB-48F0-8661-BDEB441FFE2F}"/>
                </a:ext>
              </a:extLst>
            </p:cNvPr>
            <p:cNvSpPr/>
            <p:nvPr/>
          </p:nvSpPr>
          <p:spPr>
            <a:xfrm>
              <a:off x="2739575" y="5051475"/>
              <a:ext cx="97125" cy="203475"/>
            </a:xfrm>
            <a:custGeom>
              <a:avLst/>
              <a:gdLst/>
              <a:ahLst/>
              <a:cxnLst/>
              <a:rect l="l" t="t" r="r" b="b"/>
              <a:pathLst>
                <a:path w="3885" h="8139" extrusionOk="0">
                  <a:moveTo>
                    <a:pt x="3515" y="0"/>
                  </a:moveTo>
                  <a:lnTo>
                    <a:pt x="1" y="7953"/>
                  </a:lnTo>
                  <a:lnTo>
                    <a:pt x="371" y="8138"/>
                  </a:lnTo>
                  <a:lnTo>
                    <a:pt x="3885" y="185"/>
                  </a:lnTo>
                  <a:lnTo>
                    <a:pt x="351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311;p93">
              <a:extLst>
                <a:ext uri="{FF2B5EF4-FFF2-40B4-BE49-F238E27FC236}">
                  <a16:creationId xmlns:a16="http://schemas.microsoft.com/office/drawing/2014/main" id="{BAF39D8E-C8A9-4A4A-AD51-B5C5DCCBDB40}"/>
                </a:ext>
              </a:extLst>
            </p:cNvPr>
            <p:cNvSpPr/>
            <p:nvPr/>
          </p:nvSpPr>
          <p:spPr>
            <a:xfrm>
              <a:off x="2822800" y="5083850"/>
              <a:ext cx="92500" cy="203450"/>
            </a:xfrm>
            <a:custGeom>
              <a:avLst/>
              <a:gdLst/>
              <a:ahLst/>
              <a:cxnLst/>
              <a:rect l="l" t="t" r="r" b="b"/>
              <a:pathLst>
                <a:path w="3700" h="8138" extrusionOk="0">
                  <a:moveTo>
                    <a:pt x="3145" y="0"/>
                  </a:moveTo>
                  <a:lnTo>
                    <a:pt x="1" y="7953"/>
                  </a:lnTo>
                  <a:lnTo>
                    <a:pt x="556" y="8138"/>
                  </a:lnTo>
                  <a:lnTo>
                    <a:pt x="3700" y="185"/>
                  </a:lnTo>
                  <a:lnTo>
                    <a:pt x="314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312;p93">
              <a:extLst>
                <a:ext uri="{FF2B5EF4-FFF2-40B4-BE49-F238E27FC236}">
                  <a16:creationId xmlns:a16="http://schemas.microsoft.com/office/drawing/2014/main" id="{E17620A4-F101-4612-93FB-6EB57937CC1C}"/>
                </a:ext>
              </a:extLst>
            </p:cNvPr>
            <p:cNvSpPr/>
            <p:nvPr/>
          </p:nvSpPr>
          <p:spPr>
            <a:xfrm>
              <a:off x="2910650" y="5116200"/>
              <a:ext cx="83275" cy="203475"/>
            </a:xfrm>
            <a:custGeom>
              <a:avLst/>
              <a:gdLst/>
              <a:ahLst/>
              <a:cxnLst/>
              <a:rect l="l" t="t" r="r" b="b"/>
              <a:pathLst>
                <a:path w="3331" h="8139" extrusionOk="0">
                  <a:moveTo>
                    <a:pt x="2775" y="1"/>
                  </a:moveTo>
                  <a:lnTo>
                    <a:pt x="1" y="7954"/>
                  </a:lnTo>
                  <a:lnTo>
                    <a:pt x="371" y="8139"/>
                  </a:lnTo>
                  <a:lnTo>
                    <a:pt x="3330" y="186"/>
                  </a:lnTo>
                  <a:lnTo>
                    <a:pt x="277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313;p93">
              <a:extLst>
                <a:ext uri="{FF2B5EF4-FFF2-40B4-BE49-F238E27FC236}">
                  <a16:creationId xmlns:a16="http://schemas.microsoft.com/office/drawing/2014/main" id="{B7AABE9B-C71A-4DFA-9E9E-712E4166EAA0}"/>
                </a:ext>
              </a:extLst>
            </p:cNvPr>
            <p:cNvSpPr/>
            <p:nvPr/>
          </p:nvSpPr>
          <p:spPr>
            <a:xfrm>
              <a:off x="2993900" y="5143950"/>
              <a:ext cx="78625" cy="208100"/>
            </a:xfrm>
            <a:custGeom>
              <a:avLst/>
              <a:gdLst/>
              <a:ahLst/>
              <a:cxnLst/>
              <a:rect l="l" t="t" r="r" b="b"/>
              <a:pathLst>
                <a:path w="3145" h="8324" extrusionOk="0">
                  <a:moveTo>
                    <a:pt x="2589" y="1"/>
                  </a:moveTo>
                  <a:lnTo>
                    <a:pt x="0" y="8138"/>
                  </a:lnTo>
                  <a:lnTo>
                    <a:pt x="555" y="8323"/>
                  </a:lnTo>
                  <a:lnTo>
                    <a:pt x="3144" y="185"/>
                  </a:lnTo>
                  <a:lnTo>
                    <a:pt x="258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314;p93">
              <a:extLst>
                <a:ext uri="{FF2B5EF4-FFF2-40B4-BE49-F238E27FC236}">
                  <a16:creationId xmlns:a16="http://schemas.microsoft.com/office/drawing/2014/main" id="{72A599CE-21B0-4232-92D0-1970B4BDACA8}"/>
                </a:ext>
              </a:extLst>
            </p:cNvPr>
            <p:cNvSpPr/>
            <p:nvPr/>
          </p:nvSpPr>
          <p:spPr>
            <a:xfrm>
              <a:off x="3081750" y="5167075"/>
              <a:ext cx="69375" cy="208100"/>
            </a:xfrm>
            <a:custGeom>
              <a:avLst/>
              <a:gdLst/>
              <a:ahLst/>
              <a:cxnLst/>
              <a:rect l="l" t="t" r="r" b="b"/>
              <a:pathLst>
                <a:path w="2775" h="8324" extrusionOk="0">
                  <a:moveTo>
                    <a:pt x="2405" y="0"/>
                  </a:moveTo>
                  <a:lnTo>
                    <a:pt x="0" y="8323"/>
                  </a:lnTo>
                  <a:lnTo>
                    <a:pt x="555" y="8323"/>
                  </a:lnTo>
                  <a:lnTo>
                    <a:pt x="2774" y="185"/>
                  </a:lnTo>
                  <a:lnTo>
                    <a:pt x="240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315;p93">
              <a:extLst>
                <a:ext uri="{FF2B5EF4-FFF2-40B4-BE49-F238E27FC236}">
                  <a16:creationId xmlns:a16="http://schemas.microsoft.com/office/drawing/2014/main" id="{B69B70E5-5166-4B24-887B-FE3D574593AC}"/>
                </a:ext>
              </a:extLst>
            </p:cNvPr>
            <p:cNvSpPr/>
            <p:nvPr/>
          </p:nvSpPr>
          <p:spPr>
            <a:xfrm>
              <a:off x="3169600" y="5190200"/>
              <a:ext cx="64750" cy="212700"/>
            </a:xfrm>
            <a:custGeom>
              <a:avLst/>
              <a:gdLst/>
              <a:ahLst/>
              <a:cxnLst/>
              <a:rect l="l" t="t" r="r" b="b"/>
              <a:pathLst>
                <a:path w="2590" h="8508" extrusionOk="0">
                  <a:moveTo>
                    <a:pt x="2035" y="0"/>
                  </a:moveTo>
                  <a:lnTo>
                    <a:pt x="0" y="8323"/>
                  </a:lnTo>
                  <a:lnTo>
                    <a:pt x="555" y="8508"/>
                  </a:lnTo>
                  <a:lnTo>
                    <a:pt x="2590" y="185"/>
                  </a:lnTo>
                  <a:lnTo>
                    <a:pt x="203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316;p93">
              <a:extLst>
                <a:ext uri="{FF2B5EF4-FFF2-40B4-BE49-F238E27FC236}">
                  <a16:creationId xmlns:a16="http://schemas.microsoft.com/office/drawing/2014/main" id="{6490EB11-D5CA-467D-9617-C4E087BF6B60}"/>
                </a:ext>
              </a:extLst>
            </p:cNvPr>
            <p:cNvSpPr/>
            <p:nvPr/>
          </p:nvSpPr>
          <p:spPr>
            <a:xfrm>
              <a:off x="3257450" y="5208675"/>
              <a:ext cx="60125" cy="212725"/>
            </a:xfrm>
            <a:custGeom>
              <a:avLst/>
              <a:gdLst/>
              <a:ahLst/>
              <a:cxnLst/>
              <a:rect l="l" t="t" r="r" b="b"/>
              <a:pathLst>
                <a:path w="2405" h="8509" extrusionOk="0">
                  <a:moveTo>
                    <a:pt x="1850" y="1"/>
                  </a:moveTo>
                  <a:lnTo>
                    <a:pt x="0" y="8324"/>
                  </a:lnTo>
                  <a:lnTo>
                    <a:pt x="555" y="8509"/>
                  </a:lnTo>
                  <a:lnTo>
                    <a:pt x="2405" y="186"/>
                  </a:lnTo>
                  <a:lnTo>
                    <a:pt x="185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317;p93">
              <a:extLst>
                <a:ext uri="{FF2B5EF4-FFF2-40B4-BE49-F238E27FC236}">
                  <a16:creationId xmlns:a16="http://schemas.microsoft.com/office/drawing/2014/main" id="{DB9F2955-6BA4-47AA-A296-7E3C8EDDA464}"/>
                </a:ext>
              </a:extLst>
            </p:cNvPr>
            <p:cNvSpPr/>
            <p:nvPr/>
          </p:nvSpPr>
          <p:spPr>
            <a:xfrm>
              <a:off x="3349925" y="5222550"/>
              <a:ext cx="50875" cy="212725"/>
            </a:xfrm>
            <a:custGeom>
              <a:avLst/>
              <a:gdLst/>
              <a:ahLst/>
              <a:cxnLst/>
              <a:rect l="l" t="t" r="r" b="b"/>
              <a:pathLst>
                <a:path w="2035" h="8509" extrusionOk="0">
                  <a:moveTo>
                    <a:pt x="1480" y="1"/>
                  </a:moveTo>
                  <a:lnTo>
                    <a:pt x="0" y="8508"/>
                  </a:lnTo>
                  <a:lnTo>
                    <a:pt x="370" y="8508"/>
                  </a:lnTo>
                  <a:lnTo>
                    <a:pt x="2035" y="186"/>
                  </a:lnTo>
                  <a:lnTo>
                    <a:pt x="148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318;p93">
              <a:extLst>
                <a:ext uri="{FF2B5EF4-FFF2-40B4-BE49-F238E27FC236}">
                  <a16:creationId xmlns:a16="http://schemas.microsoft.com/office/drawing/2014/main" id="{0478B779-32DA-4666-A70D-6F3E57689D5D}"/>
                </a:ext>
              </a:extLst>
            </p:cNvPr>
            <p:cNvSpPr/>
            <p:nvPr/>
          </p:nvSpPr>
          <p:spPr>
            <a:xfrm>
              <a:off x="3437775" y="5236425"/>
              <a:ext cx="41625" cy="217350"/>
            </a:xfrm>
            <a:custGeom>
              <a:avLst/>
              <a:gdLst/>
              <a:ahLst/>
              <a:cxnLst/>
              <a:rect l="l" t="t" r="r" b="b"/>
              <a:pathLst>
                <a:path w="1665" h="8694" extrusionOk="0">
                  <a:moveTo>
                    <a:pt x="1295" y="1"/>
                  </a:moveTo>
                  <a:lnTo>
                    <a:pt x="0" y="8508"/>
                  </a:lnTo>
                  <a:lnTo>
                    <a:pt x="555" y="8693"/>
                  </a:lnTo>
                  <a:lnTo>
                    <a:pt x="1665" y="185"/>
                  </a:lnTo>
                  <a:lnTo>
                    <a:pt x="129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319;p93">
              <a:extLst>
                <a:ext uri="{FF2B5EF4-FFF2-40B4-BE49-F238E27FC236}">
                  <a16:creationId xmlns:a16="http://schemas.microsoft.com/office/drawing/2014/main" id="{E9C3FF81-D920-4154-91E3-A5BA346A65B6}"/>
                </a:ext>
              </a:extLst>
            </p:cNvPr>
            <p:cNvSpPr/>
            <p:nvPr/>
          </p:nvSpPr>
          <p:spPr>
            <a:xfrm>
              <a:off x="3530250" y="5250300"/>
              <a:ext cx="37025" cy="212725"/>
            </a:xfrm>
            <a:custGeom>
              <a:avLst/>
              <a:gdLst/>
              <a:ahLst/>
              <a:cxnLst/>
              <a:rect l="l" t="t" r="r" b="b"/>
              <a:pathLst>
                <a:path w="1481" h="8509" extrusionOk="0">
                  <a:moveTo>
                    <a:pt x="925" y="0"/>
                  </a:moveTo>
                  <a:lnTo>
                    <a:pt x="0" y="8508"/>
                  </a:lnTo>
                  <a:lnTo>
                    <a:pt x="555" y="8508"/>
                  </a:lnTo>
                  <a:lnTo>
                    <a:pt x="148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320;p93">
              <a:extLst>
                <a:ext uri="{FF2B5EF4-FFF2-40B4-BE49-F238E27FC236}">
                  <a16:creationId xmlns:a16="http://schemas.microsoft.com/office/drawing/2014/main" id="{229707DB-DE57-4845-A8C9-C15716016D93}"/>
                </a:ext>
              </a:extLst>
            </p:cNvPr>
            <p:cNvSpPr/>
            <p:nvPr/>
          </p:nvSpPr>
          <p:spPr>
            <a:xfrm>
              <a:off x="3622725" y="5254925"/>
              <a:ext cx="27775" cy="217350"/>
            </a:xfrm>
            <a:custGeom>
              <a:avLst/>
              <a:gdLst/>
              <a:ahLst/>
              <a:cxnLst/>
              <a:rect l="l" t="t" r="r" b="b"/>
              <a:pathLst>
                <a:path w="1111" h="8694" extrusionOk="0">
                  <a:moveTo>
                    <a:pt x="555" y="0"/>
                  </a:moveTo>
                  <a:lnTo>
                    <a:pt x="0" y="8693"/>
                  </a:lnTo>
                  <a:lnTo>
                    <a:pt x="370" y="8693"/>
                  </a:lnTo>
                  <a:lnTo>
                    <a:pt x="1110" y="185"/>
                  </a:lnTo>
                  <a:lnTo>
                    <a:pt x="55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321;p93">
              <a:extLst>
                <a:ext uri="{FF2B5EF4-FFF2-40B4-BE49-F238E27FC236}">
                  <a16:creationId xmlns:a16="http://schemas.microsoft.com/office/drawing/2014/main" id="{D6E18EA0-1F63-49EA-8690-A6BDBCFD884B}"/>
                </a:ext>
              </a:extLst>
            </p:cNvPr>
            <p:cNvSpPr/>
            <p:nvPr/>
          </p:nvSpPr>
          <p:spPr>
            <a:xfrm>
              <a:off x="3710575" y="5259550"/>
              <a:ext cx="23150" cy="217325"/>
            </a:xfrm>
            <a:custGeom>
              <a:avLst/>
              <a:gdLst/>
              <a:ahLst/>
              <a:cxnLst/>
              <a:rect l="l" t="t" r="r" b="b"/>
              <a:pathLst>
                <a:path w="926" h="8693" extrusionOk="0">
                  <a:moveTo>
                    <a:pt x="370" y="0"/>
                  </a:moveTo>
                  <a:lnTo>
                    <a:pt x="1" y="8693"/>
                  </a:lnTo>
                  <a:lnTo>
                    <a:pt x="555" y="8693"/>
                  </a:lnTo>
                  <a:lnTo>
                    <a:pt x="92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322;p93">
              <a:extLst>
                <a:ext uri="{FF2B5EF4-FFF2-40B4-BE49-F238E27FC236}">
                  <a16:creationId xmlns:a16="http://schemas.microsoft.com/office/drawing/2014/main" id="{02054F58-8AD7-4CAF-83AA-5BC9AAE086FE}"/>
                </a:ext>
              </a:extLst>
            </p:cNvPr>
            <p:cNvSpPr/>
            <p:nvPr/>
          </p:nvSpPr>
          <p:spPr>
            <a:xfrm>
              <a:off x="3803050" y="5264175"/>
              <a:ext cx="13900" cy="212700"/>
            </a:xfrm>
            <a:custGeom>
              <a:avLst/>
              <a:gdLst/>
              <a:ahLst/>
              <a:cxnLst/>
              <a:rect l="l" t="t" r="r" b="b"/>
              <a:pathLst>
                <a:path w="556" h="8508" extrusionOk="0">
                  <a:moveTo>
                    <a:pt x="1" y="0"/>
                  </a:moveTo>
                  <a:lnTo>
                    <a:pt x="1" y="8508"/>
                  </a:lnTo>
                  <a:lnTo>
                    <a:pt x="555" y="8508"/>
                  </a:lnTo>
                  <a:lnTo>
                    <a:pt x="55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1323;p93">
              <a:extLst>
                <a:ext uri="{FF2B5EF4-FFF2-40B4-BE49-F238E27FC236}">
                  <a16:creationId xmlns:a16="http://schemas.microsoft.com/office/drawing/2014/main" id="{5A235E1F-FFC6-470A-9814-45DABBA1FD9B}"/>
                </a:ext>
              </a:extLst>
            </p:cNvPr>
            <p:cNvSpPr/>
            <p:nvPr/>
          </p:nvSpPr>
          <p:spPr>
            <a:xfrm>
              <a:off x="3886275" y="5259550"/>
              <a:ext cx="23150" cy="217325"/>
            </a:xfrm>
            <a:custGeom>
              <a:avLst/>
              <a:gdLst/>
              <a:ahLst/>
              <a:cxnLst/>
              <a:rect l="l" t="t" r="r" b="b"/>
              <a:pathLst>
                <a:path w="926" h="8693" extrusionOk="0">
                  <a:moveTo>
                    <a:pt x="556" y="0"/>
                  </a:moveTo>
                  <a:lnTo>
                    <a:pt x="1" y="185"/>
                  </a:lnTo>
                  <a:lnTo>
                    <a:pt x="371" y="8693"/>
                  </a:lnTo>
                  <a:lnTo>
                    <a:pt x="925" y="8693"/>
                  </a:lnTo>
                  <a:lnTo>
                    <a:pt x="55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324;p93">
              <a:extLst>
                <a:ext uri="{FF2B5EF4-FFF2-40B4-BE49-F238E27FC236}">
                  <a16:creationId xmlns:a16="http://schemas.microsoft.com/office/drawing/2014/main" id="{10344C8A-15A1-46A6-9A23-D2596D142076}"/>
                </a:ext>
              </a:extLst>
            </p:cNvPr>
            <p:cNvSpPr/>
            <p:nvPr/>
          </p:nvSpPr>
          <p:spPr>
            <a:xfrm>
              <a:off x="3969500" y="5254925"/>
              <a:ext cx="27775" cy="217350"/>
            </a:xfrm>
            <a:custGeom>
              <a:avLst/>
              <a:gdLst/>
              <a:ahLst/>
              <a:cxnLst/>
              <a:rect l="l" t="t" r="r" b="b"/>
              <a:pathLst>
                <a:path w="1111" h="8694" extrusionOk="0">
                  <a:moveTo>
                    <a:pt x="556" y="0"/>
                  </a:moveTo>
                  <a:lnTo>
                    <a:pt x="1" y="185"/>
                  </a:lnTo>
                  <a:lnTo>
                    <a:pt x="741" y="8693"/>
                  </a:lnTo>
                  <a:lnTo>
                    <a:pt x="1111" y="8693"/>
                  </a:lnTo>
                  <a:lnTo>
                    <a:pt x="55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1325;p93">
              <a:extLst>
                <a:ext uri="{FF2B5EF4-FFF2-40B4-BE49-F238E27FC236}">
                  <a16:creationId xmlns:a16="http://schemas.microsoft.com/office/drawing/2014/main" id="{D2F2CDF5-50EE-464A-B12A-152B1D373B67}"/>
                </a:ext>
              </a:extLst>
            </p:cNvPr>
            <p:cNvSpPr/>
            <p:nvPr/>
          </p:nvSpPr>
          <p:spPr>
            <a:xfrm>
              <a:off x="4057350" y="5250300"/>
              <a:ext cx="32400" cy="212725"/>
            </a:xfrm>
            <a:custGeom>
              <a:avLst/>
              <a:gdLst/>
              <a:ahLst/>
              <a:cxnLst/>
              <a:rect l="l" t="t" r="r" b="b"/>
              <a:pathLst>
                <a:path w="1296" h="8509" extrusionOk="0">
                  <a:moveTo>
                    <a:pt x="1" y="0"/>
                  </a:moveTo>
                  <a:lnTo>
                    <a:pt x="741" y="8508"/>
                  </a:lnTo>
                  <a:lnTo>
                    <a:pt x="1296" y="8508"/>
                  </a:lnTo>
                  <a:lnTo>
                    <a:pt x="37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1326;p93">
              <a:extLst>
                <a:ext uri="{FF2B5EF4-FFF2-40B4-BE49-F238E27FC236}">
                  <a16:creationId xmlns:a16="http://schemas.microsoft.com/office/drawing/2014/main" id="{6AB5B54D-050D-465C-BB82-6A2F0E1F3FA5}"/>
                </a:ext>
              </a:extLst>
            </p:cNvPr>
            <p:cNvSpPr/>
            <p:nvPr/>
          </p:nvSpPr>
          <p:spPr>
            <a:xfrm>
              <a:off x="4140600" y="5236425"/>
              <a:ext cx="41625" cy="217350"/>
            </a:xfrm>
            <a:custGeom>
              <a:avLst/>
              <a:gdLst/>
              <a:ahLst/>
              <a:cxnLst/>
              <a:rect l="l" t="t" r="r" b="b"/>
              <a:pathLst>
                <a:path w="1665" h="8694" extrusionOk="0">
                  <a:moveTo>
                    <a:pt x="370" y="1"/>
                  </a:moveTo>
                  <a:lnTo>
                    <a:pt x="0" y="185"/>
                  </a:lnTo>
                  <a:lnTo>
                    <a:pt x="1110" y="8693"/>
                  </a:lnTo>
                  <a:lnTo>
                    <a:pt x="1665" y="8508"/>
                  </a:lnTo>
                  <a:lnTo>
                    <a:pt x="37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1327;p93">
              <a:extLst>
                <a:ext uri="{FF2B5EF4-FFF2-40B4-BE49-F238E27FC236}">
                  <a16:creationId xmlns:a16="http://schemas.microsoft.com/office/drawing/2014/main" id="{E178E8DE-E7AD-423C-A8FF-4DF4E1F02146}"/>
                </a:ext>
              </a:extLst>
            </p:cNvPr>
            <p:cNvSpPr/>
            <p:nvPr/>
          </p:nvSpPr>
          <p:spPr>
            <a:xfrm>
              <a:off x="4223825" y="5227175"/>
              <a:ext cx="46250" cy="212725"/>
            </a:xfrm>
            <a:custGeom>
              <a:avLst/>
              <a:gdLst/>
              <a:ahLst/>
              <a:cxnLst/>
              <a:rect l="l" t="t" r="r" b="b"/>
              <a:pathLst>
                <a:path w="1850" h="8509" extrusionOk="0">
                  <a:moveTo>
                    <a:pt x="0" y="1"/>
                  </a:moveTo>
                  <a:lnTo>
                    <a:pt x="1480" y="8508"/>
                  </a:lnTo>
                  <a:lnTo>
                    <a:pt x="1850" y="8323"/>
                  </a:lnTo>
                  <a:lnTo>
                    <a:pt x="37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1328;p93">
              <a:extLst>
                <a:ext uri="{FF2B5EF4-FFF2-40B4-BE49-F238E27FC236}">
                  <a16:creationId xmlns:a16="http://schemas.microsoft.com/office/drawing/2014/main" id="{F48C7F24-B842-418B-8739-1DFCD9B4CD87}"/>
                </a:ext>
              </a:extLst>
            </p:cNvPr>
            <p:cNvSpPr/>
            <p:nvPr/>
          </p:nvSpPr>
          <p:spPr>
            <a:xfrm>
              <a:off x="4302425" y="5208675"/>
              <a:ext cx="60125" cy="212725"/>
            </a:xfrm>
            <a:custGeom>
              <a:avLst/>
              <a:gdLst/>
              <a:ahLst/>
              <a:cxnLst/>
              <a:rect l="l" t="t" r="r" b="b"/>
              <a:pathLst>
                <a:path w="2405" h="8509" extrusionOk="0">
                  <a:moveTo>
                    <a:pt x="555" y="1"/>
                  </a:moveTo>
                  <a:lnTo>
                    <a:pt x="0" y="186"/>
                  </a:lnTo>
                  <a:lnTo>
                    <a:pt x="1850" y="8509"/>
                  </a:lnTo>
                  <a:lnTo>
                    <a:pt x="2405" y="8324"/>
                  </a:lnTo>
                  <a:lnTo>
                    <a:pt x="55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1329;p93">
              <a:extLst>
                <a:ext uri="{FF2B5EF4-FFF2-40B4-BE49-F238E27FC236}">
                  <a16:creationId xmlns:a16="http://schemas.microsoft.com/office/drawing/2014/main" id="{1C0E0249-54F5-4136-8578-E430D9BBD7AC}"/>
                </a:ext>
              </a:extLst>
            </p:cNvPr>
            <p:cNvSpPr/>
            <p:nvPr/>
          </p:nvSpPr>
          <p:spPr>
            <a:xfrm>
              <a:off x="4385650" y="5190200"/>
              <a:ext cx="64750" cy="212700"/>
            </a:xfrm>
            <a:custGeom>
              <a:avLst/>
              <a:gdLst/>
              <a:ahLst/>
              <a:cxnLst/>
              <a:rect l="l" t="t" r="r" b="b"/>
              <a:pathLst>
                <a:path w="2590" h="8508" extrusionOk="0">
                  <a:moveTo>
                    <a:pt x="555" y="0"/>
                  </a:moveTo>
                  <a:lnTo>
                    <a:pt x="0" y="185"/>
                  </a:lnTo>
                  <a:lnTo>
                    <a:pt x="2035" y="8508"/>
                  </a:lnTo>
                  <a:lnTo>
                    <a:pt x="2590" y="8323"/>
                  </a:lnTo>
                  <a:lnTo>
                    <a:pt x="55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1330;p93">
              <a:extLst>
                <a:ext uri="{FF2B5EF4-FFF2-40B4-BE49-F238E27FC236}">
                  <a16:creationId xmlns:a16="http://schemas.microsoft.com/office/drawing/2014/main" id="{DB0D278B-E62B-44C7-8979-58257014D7BA}"/>
                </a:ext>
              </a:extLst>
            </p:cNvPr>
            <p:cNvSpPr/>
            <p:nvPr/>
          </p:nvSpPr>
          <p:spPr>
            <a:xfrm>
              <a:off x="4468875" y="5167075"/>
              <a:ext cx="69375" cy="208100"/>
            </a:xfrm>
            <a:custGeom>
              <a:avLst/>
              <a:gdLst/>
              <a:ahLst/>
              <a:cxnLst/>
              <a:rect l="l" t="t" r="r" b="b"/>
              <a:pathLst>
                <a:path w="2775" h="8324" extrusionOk="0">
                  <a:moveTo>
                    <a:pt x="370" y="0"/>
                  </a:moveTo>
                  <a:lnTo>
                    <a:pt x="1" y="185"/>
                  </a:lnTo>
                  <a:lnTo>
                    <a:pt x="2220" y="8323"/>
                  </a:lnTo>
                  <a:lnTo>
                    <a:pt x="2775" y="8323"/>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1331;p93">
              <a:extLst>
                <a:ext uri="{FF2B5EF4-FFF2-40B4-BE49-F238E27FC236}">
                  <a16:creationId xmlns:a16="http://schemas.microsoft.com/office/drawing/2014/main" id="{17D1AA22-3919-4C53-83B0-9046DE9F6AE4}"/>
                </a:ext>
              </a:extLst>
            </p:cNvPr>
            <p:cNvSpPr/>
            <p:nvPr/>
          </p:nvSpPr>
          <p:spPr>
            <a:xfrm>
              <a:off x="4547475" y="5143950"/>
              <a:ext cx="78625" cy="208100"/>
            </a:xfrm>
            <a:custGeom>
              <a:avLst/>
              <a:gdLst/>
              <a:ahLst/>
              <a:cxnLst/>
              <a:rect l="l" t="t" r="r" b="b"/>
              <a:pathLst>
                <a:path w="3145" h="8324" extrusionOk="0">
                  <a:moveTo>
                    <a:pt x="556" y="1"/>
                  </a:moveTo>
                  <a:lnTo>
                    <a:pt x="1" y="185"/>
                  </a:lnTo>
                  <a:lnTo>
                    <a:pt x="2590" y="8323"/>
                  </a:lnTo>
                  <a:lnTo>
                    <a:pt x="3145" y="8138"/>
                  </a:lnTo>
                  <a:lnTo>
                    <a:pt x="55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1332;p93">
              <a:extLst>
                <a:ext uri="{FF2B5EF4-FFF2-40B4-BE49-F238E27FC236}">
                  <a16:creationId xmlns:a16="http://schemas.microsoft.com/office/drawing/2014/main" id="{183B1173-8380-4D33-9859-8DC9F2E41929}"/>
                </a:ext>
              </a:extLst>
            </p:cNvPr>
            <p:cNvSpPr/>
            <p:nvPr/>
          </p:nvSpPr>
          <p:spPr>
            <a:xfrm>
              <a:off x="4626075" y="5116200"/>
              <a:ext cx="87900" cy="203475"/>
            </a:xfrm>
            <a:custGeom>
              <a:avLst/>
              <a:gdLst/>
              <a:ahLst/>
              <a:cxnLst/>
              <a:rect l="l" t="t" r="r" b="b"/>
              <a:pathLst>
                <a:path w="3516" h="8139" extrusionOk="0">
                  <a:moveTo>
                    <a:pt x="556" y="1"/>
                  </a:moveTo>
                  <a:lnTo>
                    <a:pt x="1" y="186"/>
                  </a:lnTo>
                  <a:lnTo>
                    <a:pt x="2960" y="8139"/>
                  </a:lnTo>
                  <a:lnTo>
                    <a:pt x="3515" y="7954"/>
                  </a:lnTo>
                  <a:lnTo>
                    <a:pt x="55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1333;p93">
              <a:extLst>
                <a:ext uri="{FF2B5EF4-FFF2-40B4-BE49-F238E27FC236}">
                  <a16:creationId xmlns:a16="http://schemas.microsoft.com/office/drawing/2014/main" id="{70051DD5-D874-4358-860C-CC7A8B5334DF}"/>
                </a:ext>
              </a:extLst>
            </p:cNvPr>
            <p:cNvSpPr/>
            <p:nvPr/>
          </p:nvSpPr>
          <p:spPr>
            <a:xfrm>
              <a:off x="4704700" y="5083850"/>
              <a:ext cx="92500" cy="203450"/>
            </a:xfrm>
            <a:custGeom>
              <a:avLst/>
              <a:gdLst/>
              <a:ahLst/>
              <a:cxnLst/>
              <a:rect l="l" t="t" r="r" b="b"/>
              <a:pathLst>
                <a:path w="3700" h="8138" extrusionOk="0">
                  <a:moveTo>
                    <a:pt x="555" y="0"/>
                  </a:moveTo>
                  <a:lnTo>
                    <a:pt x="0" y="185"/>
                  </a:lnTo>
                  <a:lnTo>
                    <a:pt x="3144" y="8138"/>
                  </a:lnTo>
                  <a:lnTo>
                    <a:pt x="3699" y="7953"/>
                  </a:lnTo>
                  <a:lnTo>
                    <a:pt x="55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1334;p93">
              <a:extLst>
                <a:ext uri="{FF2B5EF4-FFF2-40B4-BE49-F238E27FC236}">
                  <a16:creationId xmlns:a16="http://schemas.microsoft.com/office/drawing/2014/main" id="{FCAF1F30-3B1B-426F-ADEA-F49EC4A0E73B}"/>
                </a:ext>
              </a:extLst>
            </p:cNvPr>
            <p:cNvSpPr/>
            <p:nvPr/>
          </p:nvSpPr>
          <p:spPr>
            <a:xfrm>
              <a:off x="4783300" y="5051475"/>
              <a:ext cx="97125" cy="203475"/>
            </a:xfrm>
            <a:custGeom>
              <a:avLst/>
              <a:gdLst/>
              <a:ahLst/>
              <a:cxnLst/>
              <a:rect l="l" t="t" r="r" b="b"/>
              <a:pathLst>
                <a:path w="3885" h="8139" extrusionOk="0">
                  <a:moveTo>
                    <a:pt x="370" y="0"/>
                  </a:moveTo>
                  <a:lnTo>
                    <a:pt x="0" y="185"/>
                  </a:lnTo>
                  <a:lnTo>
                    <a:pt x="3514" y="8138"/>
                  </a:lnTo>
                  <a:lnTo>
                    <a:pt x="3884" y="7768"/>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1335;p93">
              <a:extLst>
                <a:ext uri="{FF2B5EF4-FFF2-40B4-BE49-F238E27FC236}">
                  <a16:creationId xmlns:a16="http://schemas.microsoft.com/office/drawing/2014/main" id="{8545D2A3-E8CF-4272-94D4-1072A78542B7}"/>
                </a:ext>
              </a:extLst>
            </p:cNvPr>
            <p:cNvSpPr/>
            <p:nvPr/>
          </p:nvSpPr>
          <p:spPr>
            <a:xfrm>
              <a:off x="4857275" y="5014475"/>
              <a:ext cx="106375" cy="198850"/>
            </a:xfrm>
            <a:custGeom>
              <a:avLst/>
              <a:gdLst/>
              <a:ahLst/>
              <a:cxnLst/>
              <a:rect l="l" t="t" r="r" b="b"/>
              <a:pathLst>
                <a:path w="4255" h="7954" extrusionOk="0">
                  <a:moveTo>
                    <a:pt x="555" y="1"/>
                  </a:moveTo>
                  <a:lnTo>
                    <a:pt x="1" y="186"/>
                  </a:lnTo>
                  <a:lnTo>
                    <a:pt x="3884" y="7954"/>
                  </a:lnTo>
                  <a:lnTo>
                    <a:pt x="4254" y="7769"/>
                  </a:lnTo>
                  <a:lnTo>
                    <a:pt x="55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336;p93">
              <a:extLst>
                <a:ext uri="{FF2B5EF4-FFF2-40B4-BE49-F238E27FC236}">
                  <a16:creationId xmlns:a16="http://schemas.microsoft.com/office/drawing/2014/main" id="{7EC1595D-D51C-486B-84D1-CE893147F59C}"/>
                </a:ext>
              </a:extLst>
            </p:cNvPr>
            <p:cNvSpPr/>
            <p:nvPr/>
          </p:nvSpPr>
          <p:spPr>
            <a:xfrm>
              <a:off x="4931250" y="4977500"/>
              <a:ext cx="115625" cy="194225"/>
            </a:xfrm>
            <a:custGeom>
              <a:avLst/>
              <a:gdLst/>
              <a:ahLst/>
              <a:cxnLst/>
              <a:rect l="l" t="t" r="r" b="b"/>
              <a:pathLst>
                <a:path w="4625" h="7769" extrusionOk="0">
                  <a:moveTo>
                    <a:pt x="556" y="0"/>
                  </a:moveTo>
                  <a:lnTo>
                    <a:pt x="1" y="185"/>
                  </a:lnTo>
                  <a:lnTo>
                    <a:pt x="4070" y="7768"/>
                  </a:lnTo>
                  <a:lnTo>
                    <a:pt x="4625" y="7583"/>
                  </a:lnTo>
                  <a:lnTo>
                    <a:pt x="55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337;p93">
              <a:extLst>
                <a:ext uri="{FF2B5EF4-FFF2-40B4-BE49-F238E27FC236}">
                  <a16:creationId xmlns:a16="http://schemas.microsoft.com/office/drawing/2014/main" id="{63EF6CC3-5FE0-4599-B27A-FE16B464FB8D}"/>
                </a:ext>
              </a:extLst>
            </p:cNvPr>
            <p:cNvSpPr/>
            <p:nvPr/>
          </p:nvSpPr>
          <p:spPr>
            <a:xfrm>
              <a:off x="5005225" y="4935875"/>
              <a:ext cx="120250" cy="194225"/>
            </a:xfrm>
            <a:custGeom>
              <a:avLst/>
              <a:gdLst/>
              <a:ahLst/>
              <a:cxnLst/>
              <a:rect l="l" t="t" r="r" b="b"/>
              <a:pathLst>
                <a:path w="4810" h="7769" extrusionOk="0">
                  <a:moveTo>
                    <a:pt x="556" y="1"/>
                  </a:moveTo>
                  <a:lnTo>
                    <a:pt x="1" y="371"/>
                  </a:lnTo>
                  <a:lnTo>
                    <a:pt x="4440" y="7769"/>
                  </a:lnTo>
                  <a:lnTo>
                    <a:pt x="4810" y="7399"/>
                  </a:lnTo>
                  <a:lnTo>
                    <a:pt x="55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1338;p93">
              <a:extLst>
                <a:ext uri="{FF2B5EF4-FFF2-40B4-BE49-F238E27FC236}">
                  <a16:creationId xmlns:a16="http://schemas.microsoft.com/office/drawing/2014/main" id="{4C62DE9E-62DB-49AA-88A4-FD5A9887F0E3}"/>
                </a:ext>
              </a:extLst>
            </p:cNvPr>
            <p:cNvSpPr/>
            <p:nvPr/>
          </p:nvSpPr>
          <p:spPr>
            <a:xfrm>
              <a:off x="5079225" y="4894275"/>
              <a:ext cx="124850" cy="189600"/>
            </a:xfrm>
            <a:custGeom>
              <a:avLst/>
              <a:gdLst/>
              <a:ahLst/>
              <a:cxnLst/>
              <a:rect l="l" t="t" r="r" b="b"/>
              <a:pathLst>
                <a:path w="4994" h="7584" extrusionOk="0">
                  <a:moveTo>
                    <a:pt x="370" y="0"/>
                  </a:moveTo>
                  <a:lnTo>
                    <a:pt x="0" y="185"/>
                  </a:lnTo>
                  <a:lnTo>
                    <a:pt x="4439" y="7583"/>
                  </a:lnTo>
                  <a:lnTo>
                    <a:pt x="4994" y="7213"/>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1339;p93">
              <a:extLst>
                <a:ext uri="{FF2B5EF4-FFF2-40B4-BE49-F238E27FC236}">
                  <a16:creationId xmlns:a16="http://schemas.microsoft.com/office/drawing/2014/main" id="{455AA4F1-77C9-4B4D-8B64-9D3B82736038}"/>
                </a:ext>
              </a:extLst>
            </p:cNvPr>
            <p:cNvSpPr/>
            <p:nvPr/>
          </p:nvSpPr>
          <p:spPr>
            <a:xfrm>
              <a:off x="5148575" y="4848025"/>
              <a:ext cx="129500" cy="184975"/>
            </a:xfrm>
            <a:custGeom>
              <a:avLst/>
              <a:gdLst/>
              <a:ahLst/>
              <a:cxnLst/>
              <a:rect l="l" t="t" r="r" b="b"/>
              <a:pathLst>
                <a:path w="5180" h="7399" extrusionOk="0">
                  <a:moveTo>
                    <a:pt x="555" y="1"/>
                  </a:moveTo>
                  <a:lnTo>
                    <a:pt x="0" y="371"/>
                  </a:lnTo>
                  <a:lnTo>
                    <a:pt x="4809" y="7399"/>
                  </a:lnTo>
                  <a:lnTo>
                    <a:pt x="5179" y="7029"/>
                  </a:lnTo>
                  <a:lnTo>
                    <a:pt x="55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340;p93">
              <a:extLst>
                <a:ext uri="{FF2B5EF4-FFF2-40B4-BE49-F238E27FC236}">
                  <a16:creationId xmlns:a16="http://schemas.microsoft.com/office/drawing/2014/main" id="{C37ED93E-9279-484D-8D23-3C5371AF1F0A}"/>
                </a:ext>
              </a:extLst>
            </p:cNvPr>
            <p:cNvSpPr/>
            <p:nvPr/>
          </p:nvSpPr>
          <p:spPr>
            <a:xfrm>
              <a:off x="5217925" y="4797175"/>
              <a:ext cx="138750" cy="180350"/>
            </a:xfrm>
            <a:custGeom>
              <a:avLst/>
              <a:gdLst/>
              <a:ahLst/>
              <a:cxnLst/>
              <a:rect l="l" t="t" r="r" b="b"/>
              <a:pathLst>
                <a:path w="5550" h="7214" extrusionOk="0">
                  <a:moveTo>
                    <a:pt x="371" y="0"/>
                  </a:moveTo>
                  <a:lnTo>
                    <a:pt x="1" y="370"/>
                  </a:lnTo>
                  <a:lnTo>
                    <a:pt x="4994" y="7213"/>
                  </a:lnTo>
                  <a:lnTo>
                    <a:pt x="5549" y="7028"/>
                  </a:lnTo>
                  <a:lnTo>
                    <a:pt x="37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341;p93">
              <a:extLst>
                <a:ext uri="{FF2B5EF4-FFF2-40B4-BE49-F238E27FC236}">
                  <a16:creationId xmlns:a16="http://schemas.microsoft.com/office/drawing/2014/main" id="{B2529C33-8101-468F-AA06-400A5A06C44F}"/>
                </a:ext>
              </a:extLst>
            </p:cNvPr>
            <p:cNvSpPr/>
            <p:nvPr/>
          </p:nvSpPr>
          <p:spPr>
            <a:xfrm>
              <a:off x="5287275" y="4750925"/>
              <a:ext cx="138750" cy="175725"/>
            </a:xfrm>
            <a:custGeom>
              <a:avLst/>
              <a:gdLst/>
              <a:ahLst/>
              <a:cxnLst/>
              <a:rect l="l" t="t" r="r" b="b"/>
              <a:pathLst>
                <a:path w="5550" h="7029" extrusionOk="0">
                  <a:moveTo>
                    <a:pt x="371" y="1"/>
                  </a:moveTo>
                  <a:lnTo>
                    <a:pt x="1" y="186"/>
                  </a:lnTo>
                  <a:lnTo>
                    <a:pt x="5180" y="7029"/>
                  </a:lnTo>
                  <a:lnTo>
                    <a:pt x="5550" y="6659"/>
                  </a:lnTo>
                  <a:lnTo>
                    <a:pt x="37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342;p93">
              <a:extLst>
                <a:ext uri="{FF2B5EF4-FFF2-40B4-BE49-F238E27FC236}">
                  <a16:creationId xmlns:a16="http://schemas.microsoft.com/office/drawing/2014/main" id="{A6101622-42E8-4EEC-9726-6C23D34DCF3D}"/>
                </a:ext>
              </a:extLst>
            </p:cNvPr>
            <p:cNvSpPr/>
            <p:nvPr/>
          </p:nvSpPr>
          <p:spPr>
            <a:xfrm>
              <a:off x="5352025" y="4695450"/>
              <a:ext cx="147975" cy="171100"/>
            </a:xfrm>
            <a:custGeom>
              <a:avLst/>
              <a:gdLst/>
              <a:ahLst/>
              <a:cxnLst/>
              <a:rect l="l" t="t" r="r" b="b"/>
              <a:pathLst>
                <a:path w="5919" h="6844" extrusionOk="0">
                  <a:moveTo>
                    <a:pt x="370" y="0"/>
                  </a:moveTo>
                  <a:lnTo>
                    <a:pt x="0" y="370"/>
                  </a:lnTo>
                  <a:lnTo>
                    <a:pt x="5549" y="6843"/>
                  </a:lnTo>
                  <a:lnTo>
                    <a:pt x="5919" y="6474"/>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1343;p93">
              <a:extLst>
                <a:ext uri="{FF2B5EF4-FFF2-40B4-BE49-F238E27FC236}">
                  <a16:creationId xmlns:a16="http://schemas.microsoft.com/office/drawing/2014/main" id="{1F88C639-4F4C-44DB-8671-87D67E275141}"/>
                </a:ext>
              </a:extLst>
            </p:cNvPr>
            <p:cNvSpPr/>
            <p:nvPr/>
          </p:nvSpPr>
          <p:spPr>
            <a:xfrm>
              <a:off x="5416750" y="4639950"/>
              <a:ext cx="152625" cy="166500"/>
            </a:xfrm>
            <a:custGeom>
              <a:avLst/>
              <a:gdLst/>
              <a:ahLst/>
              <a:cxnLst/>
              <a:rect l="l" t="t" r="r" b="b"/>
              <a:pathLst>
                <a:path w="6105" h="6660" extrusionOk="0">
                  <a:moveTo>
                    <a:pt x="186" y="1"/>
                  </a:moveTo>
                  <a:lnTo>
                    <a:pt x="1" y="371"/>
                  </a:lnTo>
                  <a:lnTo>
                    <a:pt x="5734" y="6659"/>
                  </a:lnTo>
                  <a:lnTo>
                    <a:pt x="6104" y="6474"/>
                  </a:lnTo>
                  <a:lnTo>
                    <a:pt x="18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1344;p93">
              <a:extLst>
                <a:ext uri="{FF2B5EF4-FFF2-40B4-BE49-F238E27FC236}">
                  <a16:creationId xmlns:a16="http://schemas.microsoft.com/office/drawing/2014/main" id="{E6026122-0346-4386-A7F1-FAE0E84EFC55}"/>
                </a:ext>
              </a:extLst>
            </p:cNvPr>
            <p:cNvSpPr/>
            <p:nvPr/>
          </p:nvSpPr>
          <p:spPr>
            <a:xfrm>
              <a:off x="5476875" y="4584475"/>
              <a:ext cx="157225" cy="161850"/>
            </a:xfrm>
            <a:custGeom>
              <a:avLst/>
              <a:gdLst/>
              <a:ahLst/>
              <a:cxnLst/>
              <a:rect l="l" t="t" r="r" b="b"/>
              <a:pathLst>
                <a:path w="6289" h="6474" extrusionOk="0">
                  <a:moveTo>
                    <a:pt x="370" y="0"/>
                  </a:moveTo>
                  <a:lnTo>
                    <a:pt x="0" y="370"/>
                  </a:lnTo>
                  <a:lnTo>
                    <a:pt x="5918" y="6474"/>
                  </a:lnTo>
                  <a:lnTo>
                    <a:pt x="6288" y="6104"/>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45;p93">
              <a:extLst>
                <a:ext uri="{FF2B5EF4-FFF2-40B4-BE49-F238E27FC236}">
                  <a16:creationId xmlns:a16="http://schemas.microsoft.com/office/drawing/2014/main" id="{C9768DFD-4B66-40E2-80EF-9BED24FB3796}"/>
                </a:ext>
              </a:extLst>
            </p:cNvPr>
            <p:cNvSpPr/>
            <p:nvPr/>
          </p:nvSpPr>
          <p:spPr>
            <a:xfrm>
              <a:off x="5536975" y="4524375"/>
              <a:ext cx="161850" cy="157225"/>
            </a:xfrm>
            <a:custGeom>
              <a:avLst/>
              <a:gdLst/>
              <a:ahLst/>
              <a:cxnLst/>
              <a:rect l="l" t="t" r="r" b="b"/>
              <a:pathLst>
                <a:path w="6474" h="6289" extrusionOk="0">
                  <a:moveTo>
                    <a:pt x="370" y="0"/>
                  </a:moveTo>
                  <a:lnTo>
                    <a:pt x="0" y="370"/>
                  </a:lnTo>
                  <a:lnTo>
                    <a:pt x="6104" y="6288"/>
                  </a:lnTo>
                  <a:lnTo>
                    <a:pt x="6474" y="5918"/>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1346;p93">
              <a:extLst>
                <a:ext uri="{FF2B5EF4-FFF2-40B4-BE49-F238E27FC236}">
                  <a16:creationId xmlns:a16="http://schemas.microsoft.com/office/drawing/2014/main" id="{0CB77068-9E91-46E7-9D6A-3265B04F7833}"/>
                </a:ext>
              </a:extLst>
            </p:cNvPr>
            <p:cNvSpPr/>
            <p:nvPr/>
          </p:nvSpPr>
          <p:spPr>
            <a:xfrm>
              <a:off x="5592450" y="4464250"/>
              <a:ext cx="166500" cy="152625"/>
            </a:xfrm>
            <a:custGeom>
              <a:avLst/>
              <a:gdLst/>
              <a:ahLst/>
              <a:cxnLst/>
              <a:rect l="l" t="t" r="r" b="b"/>
              <a:pathLst>
                <a:path w="6660" h="6105" extrusionOk="0">
                  <a:moveTo>
                    <a:pt x="371" y="1"/>
                  </a:moveTo>
                  <a:lnTo>
                    <a:pt x="1" y="371"/>
                  </a:lnTo>
                  <a:lnTo>
                    <a:pt x="6474" y="6104"/>
                  </a:lnTo>
                  <a:lnTo>
                    <a:pt x="6659" y="5734"/>
                  </a:lnTo>
                  <a:lnTo>
                    <a:pt x="37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1347;p93">
              <a:extLst>
                <a:ext uri="{FF2B5EF4-FFF2-40B4-BE49-F238E27FC236}">
                  <a16:creationId xmlns:a16="http://schemas.microsoft.com/office/drawing/2014/main" id="{AFA77286-03EE-4A44-B8D2-206A85415A7C}"/>
                </a:ext>
              </a:extLst>
            </p:cNvPr>
            <p:cNvSpPr/>
            <p:nvPr/>
          </p:nvSpPr>
          <p:spPr>
            <a:xfrm>
              <a:off x="5647950" y="4399525"/>
              <a:ext cx="171100" cy="147975"/>
            </a:xfrm>
            <a:custGeom>
              <a:avLst/>
              <a:gdLst/>
              <a:ahLst/>
              <a:cxnLst/>
              <a:rect l="l" t="t" r="r" b="b"/>
              <a:pathLst>
                <a:path w="6844" h="5919" extrusionOk="0">
                  <a:moveTo>
                    <a:pt x="370" y="0"/>
                  </a:moveTo>
                  <a:lnTo>
                    <a:pt x="0" y="370"/>
                  </a:lnTo>
                  <a:lnTo>
                    <a:pt x="6658" y="5919"/>
                  </a:lnTo>
                  <a:lnTo>
                    <a:pt x="6843" y="5549"/>
                  </a:lnTo>
                  <a:lnTo>
                    <a:pt x="37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1348;p93">
              <a:extLst>
                <a:ext uri="{FF2B5EF4-FFF2-40B4-BE49-F238E27FC236}">
                  <a16:creationId xmlns:a16="http://schemas.microsoft.com/office/drawing/2014/main" id="{C9A81F0B-FBB4-435A-A915-254B6B7F46E2}"/>
                </a:ext>
              </a:extLst>
            </p:cNvPr>
            <p:cNvSpPr/>
            <p:nvPr/>
          </p:nvSpPr>
          <p:spPr>
            <a:xfrm>
              <a:off x="5703425" y="4334775"/>
              <a:ext cx="175725" cy="138750"/>
            </a:xfrm>
            <a:custGeom>
              <a:avLst/>
              <a:gdLst/>
              <a:ahLst/>
              <a:cxnLst/>
              <a:rect l="l" t="t" r="r" b="b"/>
              <a:pathLst>
                <a:path w="7029" h="5550" extrusionOk="0">
                  <a:moveTo>
                    <a:pt x="186" y="1"/>
                  </a:moveTo>
                  <a:lnTo>
                    <a:pt x="1" y="371"/>
                  </a:lnTo>
                  <a:lnTo>
                    <a:pt x="6659" y="5550"/>
                  </a:lnTo>
                  <a:lnTo>
                    <a:pt x="7029" y="5180"/>
                  </a:lnTo>
                  <a:lnTo>
                    <a:pt x="18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1349;p93">
              <a:extLst>
                <a:ext uri="{FF2B5EF4-FFF2-40B4-BE49-F238E27FC236}">
                  <a16:creationId xmlns:a16="http://schemas.microsoft.com/office/drawing/2014/main" id="{CBB45CB2-1B78-4172-8E76-13170807DCE0}"/>
                </a:ext>
              </a:extLst>
            </p:cNvPr>
            <p:cNvSpPr/>
            <p:nvPr/>
          </p:nvSpPr>
          <p:spPr>
            <a:xfrm>
              <a:off x="5754300" y="4265425"/>
              <a:ext cx="180350" cy="138750"/>
            </a:xfrm>
            <a:custGeom>
              <a:avLst/>
              <a:gdLst/>
              <a:ahLst/>
              <a:cxnLst/>
              <a:rect l="l" t="t" r="r" b="b"/>
              <a:pathLst>
                <a:path w="7214" h="5550" extrusionOk="0">
                  <a:moveTo>
                    <a:pt x="185" y="1"/>
                  </a:moveTo>
                  <a:lnTo>
                    <a:pt x="0" y="371"/>
                  </a:lnTo>
                  <a:lnTo>
                    <a:pt x="6843" y="5549"/>
                  </a:lnTo>
                  <a:lnTo>
                    <a:pt x="7213" y="4994"/>
                  </a:lnTo>
                  <a:lnTo>
                    <a:pt x="18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1350;p93">
              <a:extLst>
                <a:ext uri="{FF2B5EF4-FFF2-40B4-BE49-F238E27FC236}">
                  <a16:creationId xmlns:a16="http://schemas.microsoft.com/office/drawing/2014/main" id="{4DCD0F15-8A0C-4E8F-8211-575840C90BD8}"/>
                </a:ext>
              </a:extLst>
            </p:cNvPr>
            <p:cNvSpPr/>
            <p:nvPr/>
          </p:nvSpPr>
          <p:spPr>
            <a:xfrm>
              <a:off x="5800525" y="4196075"/>
              <a:ext cx="184975" cy="129500"/>
            </a:xfrm>
            <a:custGeom>
              <a:avLst/>
              <a:gdLst/>
              <a:ahLst/>
              <a:cxnLst/>
              <a:rect l="l" t="t" r="r" b="b"/>
              <a:pathLst>
                <a:path w="7399" h="5180" extrusionOk="0">
                  <a:moveTo>
                    <a:pt x="186" y="0"/>
                  </a:moveTo>
                  <a:lnTo>
                    <a:pt x="1" y="370"/>
                  </a:lnTo>
                  <a:lnTo>
                    <a:pt x="7029" y="5179"/>
                  </a:lnTo>
                  <a:lnTo>
                    <a:pt x="7399" y="4809"/>
                  </a:lnTo>
                  <a:lnTo>
                    <a:pt x="18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1351;p93">
              <a:extLst>
                <a:ext uri="{FF2B5EF4-FFF2-40B4-BE49-F238E27FC236}">
                  <a16:creationId xmlns:a16="http://schemas.microsoft.com/office/drawing/2014/main" id="{20A5046E-B261-4763-A69A-4BA8AE1945EF}"/>
                </a:ext>
              </a:extLst>
            </p:cNvPr>
            <p:cNvSpPr/>
            <p:nvPr/>
          </p:nvSpPr>
          <p:spPr>
            <a:xfrm>
              <a:off x="5846775" y="4126725"/>
              <a:ext cx="189600" cy="124850"/>
            </a:xfrm>
            <a:custGeom>
              <a:avLst/>
              <a:gdLst/>
              <a:ahLst/>
              <a:cxnLst/>
              <a:rect l="l" t="t" r="r" b="b"/>
              <a:pathLst>
                <a:path w="7584" h="4994" extrusionOk="0">
                  <a:moveTo>
                    <a:pt x="185" y="0"/>
                  </a:moveTo>
                  <a:lnTo>
                    <a:pt x="0" y="370"/>
                  </a:lnTo>
                  <a:lnTo>
                    <a:pt x="7213" y="4994"/>
                  </a:lnTo>
                  <a:lnTo>
                    <a:pt x="7583" y="4439"/>
                  </a:lnTo>
                  <a:lnTo>
                    <a:pt x="18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1352;p93">
              <a:extLst>
                <a:ext uri="{FF2B5EF4-FFF2-40B4-BE49-F238E27FC236}">
                  <a16:creationId xmlns:a16="http://schemas.microsoft.com/office/drawing/2014/main" id="{3DF65D9C-30B3-425E-B177-BA3165451C5D}"/>
                </a:ext>
              </a:extLst>
            </p:cNvPr>
            <p:cNvSpPr/>
            <p:nvPr/>
          </p:nvSpPr>
          <p:spPr>
            <a:xfrm>
              <a:off x="5888375" y="4052725"/>
              <a:ext cx="194225" cy="120250"/>
            </a:xfrm>
            <a:custGeom>
              <a:avLst/>
              <a:gdLst/>
              <a:ahLst/>
              <a:cxnLst/>
              <a:rect l="l" t="t" r="r" b="b"/>
              <a:pathLst>
                <a:path w="7769" h="4810" extrusionOk="0">
                  <a:moveTo>
                    <a:pt x="371" y="1"/>
                  </a:moveTo>
                  <a:lnTo>
                    <a:pt x="1" y="556"/>
                  </a:lnTo>
                  <a:lnTo>
                    <a:pt x="7399" y="4810"/>
                  </a:lnTo>
                  <a:lnTo>
                    <a:pt x="7769" y="4440"/>
                  </a:lnTo>
                  <a:lnTo>
                    <a:pt x="37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1353;p93">
              <a:extLst>
                <a:ext uri="{FF2B5EF4-FFF2-40B4-BE49-F238E27FC236}">
                  <a16:creationId xmlns:a16="http://schemas.microsoft.com/office/drawing/2014/main" id="{B68AF806-0C77-4AFA-90E5-49254424FE00}"/>
                </a:ext>
              </a:extLst>
            </p:cNvPr>
            <p:cNvSpPr/>
            <p:nvPr/>
          </p:nvSpPr>
          <p:spPr>
            <a:xfrm>
              <a:off x="5930000" y="3983375"/>
              <a:ext cx="194225" cy="111000"/>
            </a:xfrm>
            <a:custGeom>
              <a:avLst/>
              <a:gdLst/>
              <a:ahLst/>
              <a:cxnLst/>
              <a:rect l="l" t="t" r="r" b="b"/>
              <a:pathLst>
                <a:path w="7769" h="4440" extrusionOk="0">
                  <a:moveTo>
                    <a:pt x="185" y="1"/>
                  </a:moveTo>
                  <a:lnTo>
                    <a:pt x="0" y="371"/>
                  </a:lnTo>
                  <a:lnTo>
                    <a:pt x="7583" y="4440"/>
                  </a:lnTo>
                  <a:lnTo>
                    <a:pt x="7768" y="3885"/>
                  </a:lnTo>
                  <a:lnTo>
                    <a:pt x="18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1354;p93">
              <a:extLst>
                <a:ext uri="{FF2B5EF4-FFF2-40B4-BE49-F238E27FC236}">
                  <a16:creationId xmlns:a16="http://schemas.microsoft.com/office/drawing/2014/main" id="{BA25B94D-3404-433D-A2C7-7D87EEECEE65}"/>
                </a:ext>
              </a:extLst>
            </p:cNvPr>
            <p:cNvSpPr/>
            <p:nvPr/>
          </p:nvSpPr>
          <p:spPr>
            <a:xfrm>
              <a:off x="5966975" y="3904775"/>
              <a:ext cx="198850" cy="106375"/>
            </a:xfrm>
            <a:custGeom>
              <a:avLst/>
              <a:gdLst/>
              <a:ahLst/>
              <a:cxnLst/>
              <a:rect l="l" t="t" r="r" b="b"/>
              <a:pathLst>
                <a:path w="7954" h="4255" extrusionOk="0">
                  <a:moveTo>
                    <a:pt x="371" y="1"/>
                  </a:moveTo>
                  <a:lnTo>
                    <a:pt x="1" y="555"/>
                  </a:lnTo>
                  <a:lnTo>
                    <a:pt x="7769" y="4254"/>
                  </a:lnTo>
                  <a:lnTo>
                    <a:pt x="7954" y="3884"/>
                  </a:lnTo>
                  <a:lnTo>
                    <a:pt x="37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1355;p93">
              <a:extLst>
                <a:ext uri="{FF2B5EF4-FFF2-40B4-BE49-F238E27FC236}">
                  <a16:creationId xmlns:a16="http://schemas.microsoft.com/office/drawing/2014/main" id="{E147F009-A979-483C-851A-76F21C0194B0}"/>
                </a:ext>
              </a:extLst>
            </p:cNvPr>
            <p:cNvSpPr/>
            <p:nvPr/>
          </p:nvSpPr>
          <p:spPr>
            <a:xfrm>
              <a:off x="6003975" y="3830800"/>
              <a:ext cx="203475" cy="97125"/>
            </a:xfrm>
            <a:custGeom>
              <a:avLst/>
              <a:gdLst/>
              <a:ahLst/>
              <a:cxnLst/>
              <a:rect l="l" t="t" r="r" b="b"/>
              <a:pathLst>
                <a:path w="8139" h="3885" extrusionOk="0">
                  <a:moveTo>
                    <a:pt x="185" y="0"/>
                  </a:moveTo>
                  <a:lnTo>
                    <a:pt x="0" y="370"/>
                  </a:lnTo>
                  <a:lnTo>
                    <a:pt x="7768" y="3884"/>
                  </a:lnTo>
                  <a:lnTo>
                    <a:pt x="8138" y="3514"/>
                  </a:lnTo>
                  <a:lnTo>
                    <a:pt x="18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1356;p93">
              <a:extLst>
                <a:ext uri="{FF2B5EF4-FFF2-40B4-BE49-F238E27FC236}">
                  <a16:creationId xmlns:a16="http://schemas.microsoft.com/office/drawing/2014/main" id="{9692B7A5-7196-4B8F-BFED-446B64BD50EF}"/>
                </a:ext>
              </a:extLst>
            </p:cNvPr>
            <p:cNvSpPr/>
            <p:nvPr/>
          </p:nvSpPr>
          <p:spPr>
            <a:xfrm>
              <a:off x="6027100" y="3724450"/>
              <a:ext cx="203475" cy="92500"/>
            </a:xfrm>
            <a:custGeom>
              <a:avLst/>
              <a:gdLst/>
              <a:ahLst/>
              <a:cxnLst/>
              <a:rect l="l" t="t" r="r" b="b"/>
              <a:pathLst>
                <a:path w="8139" h="3700" extrusionOk="0">
                  <a:moveTo>
                    <a:pt x="185" y="0"/>
                  </a:moveTo>
                  <a:lnTo>
                    <a:pt x="0" y="555"/>
                  </a:lnTo>
                  <a:lnTo>
                    <a:pt x="7953" y="3699"/>
                  </a:lnTo>
                  <a:lnTo>
                    <a:pt x="8138" y="3145"/>
                  </a:lnTo>
                  <a:lnTo>
                    <a:pt x="18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1357;p93">
              <a:extLst>
                <a:ext uri="{FF2B5EF4-FFF2-40B4-BE49-F238E27FC236}">
                  <a16:creationId xmlns:a16="http://schemas.microsoft.com/office/drawing/2014/main" id="{1522CFA1-5534-4AFE-9AA8-910AEAB8979C}"/>
                </a:ext>
              </a:extLst>
            </p:cNvPr>
            <p:cNvSpPr/>
            <p:nvPr/>
          </p:nvSpPr>
          <p:spPr>
            <a:xfrm>
              <a:off x="6068700" y="3673575"/>
              <a:ext cx="203475" cy="87900"/>
            </a:xfrm>
            <a:custGeom>
              <a:avLst/>
              <a:gdLst/>
              <a:ahLst/>
              <a:cxnLst/>
              <a:rect l="l" t="t" r="r" b="b"/>
              <a:pathLst>
                <a:path w="8139" h="3516" extrusionOk="0">
                  <a:moveTo>
                    <a:pt x="186" y="1"/>
                  </a:moveTo>
                  <a:lnTo>
                    <a:pt x="1" y="556"/>
                  </a:lnTo>
                  <a:lnTo>
                    <a:pt x="7954" y="3515"/>
                  </a:lnTo>
                  <a:lnTo>
                    <a:pt x="8139" y="2960"/>
                  </a:lnTo>
                  <a:lnTo>
                    <a:pt x="18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1358;p93">
              <a:extLst>
                <a:ext uri="{FF2B5EF4-FFF2-40B4-BE49-F238E27FC236}">
                  <a16:creationId xmlns:a16="http://schemas.microsoft.com/office/drawing/2014/main" id="{15555C4D-6C42-4F9B-A625-0456DCBA9D8F}"/>
                </a:ext>
              </a:extLst>
            </p:cNvPr>
            <p:cNvSpPr/>
            <p:nvPr/>
          </p:nvSpPr>
          <p:spPr>
            <a:xfrm>
              <a:off x="6096450" y="3594975"/>
              <a:ext cx="208100" cy="78625"/>
            </a:xfrm>
            <a:custGeom>
              <a:avLst/>
              <a:gdLst/>
              <a:ahLst/>
              <a:cxnLst/>
              <a:rect l="l" t="t" r="r" b="b"/>
              <a:pathLst>
                <a:path w="8324" h="3145" extrusionOk="0">
                  <a:moveTo>
                    <a:pt x="185" y="1"/>
                  </a:moveTo>
                  <a:lnTo>
                    <a:pt x="1" y="556"/>
                  </a:lnTo>
                  <a:lnTo>
                    <a:pt x="8138" y="3145"/>
                  </a:lnTo>
                  <a:lnTo>
                    <a:pt x="8323" y="2590"/>
                  </a:lnTo>
                  <a:lnTo>
                    <a:pt x="18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1359;p93">
              <a:extLst>
                <a:ext uri="{FF2B5EF4-FFF2-40B4-BE49-F238E27FC236}">
                  <a16:creationId xmlns:a16="http://schemas.microsoft.com/office/drawing/2014/main" id="{6D894C57-DAB6-4B29-BE00-8E75550F7E16}"/>
                </a:ext>
              </a:extLst>
            </p:cNvPr>
            <p:cNvSpPr/>
            <p:nvPr/>
          </p:nvSpPr>
          <p:spPr>
            <a:xfrm>
              <a:off x="6119575" y="3516375"/>
              <a:ext cx="208100" cy="69375"/>
            </a:xfrm>
            <a:custGeom>
              <a:avLst/>
              <a:gdLst/>
              <a:ahLst/>
              <a:cxnLst/>
              <a:rect l="l" t="t" r="r" b="b"/>
              <a:pathLst>
                <a:path w="8324" h="2775" extrusionOk="0">
                  <a:moveTo>
                    <a:pt x="185" y="1"/>
                  </a:moveTo>
                  <a:lnTo>
                    <a:pt x="0" y="370"/>
                  </a:lnTo>
                  <a:lnTo>
                    <a:pt x="8323" y="2775"/>
                  </a:lnTo>
                  <a:lnTo>
                    <a:pt x="8323" y="2220"/>
                  </a:lnTo>
                  <a:lnTo>
                    <a:pt x="18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1360;p93">
              <a:extLst>
                <a:ext uri="{FF2B5EF4-FFF2-40B4-BE49-F238E27FC236}">
                  <a16:creationId xmlns:a16="http://schemas.microsoft.com/office/drawing/2014/main" id="{27B10E50-D84E-4023-B7DD-10995F33240D}"/>
                </a:ext>
              </a:extLst>
            </p:cNvPr>
            <p:cNvSpPr/>
            <p:nvPr/>
          </p:nvSpPr>
          <p:spPr>
            <a:xfrm>
              <a:off x="6142700" y="3433150"/>
              <a:ext cx="208075" cy="64750"/>
            </a:xfrm>
            <a:custGeom>
              <a:avLst/>
              <a:gdLst/>
              <a:ahLst/>
              <a:cxnLst/>
              <a:rect l="l" t="t" r="r" b="b"/>
              <a:pathLst>
                <a:path w="8323" h="2590" extrusionOk="0">
                  <a:moveTo>
                    <a:pt x="185" y="0"/>
                  </a:moveTo>
                  <a:lnTo>
                    <a:pt x="0" y="555"/>
                  </a:lnTo>
                  <a:lnTo>
                    <a:pt x="8323" y="2590"/>
                  </a:lnTo>
                  <a:lnTo>
                    <a:pt x="8323" y="2035"/>
                  </a:lnTo>
                  <a:lnTo>
                    <a:pt x="18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1361;p93">
              <a:extLst>
                <a:ext uri="{FF2B5EF4-FFF2-40B4-BE49-F238E27FC236}">
                  <a16:creationId xmlns:a16="http://schemas.microsoft.com/office/drawing/2014/main" id="{684B1619-FA9C-4C96-A25F-EC840F210304}"/>
                </a:ext>
              </a:extLst>
            </p:cNvPr>
            <p:cNvSpPr/>
            <p:nvPr/>
          </p:nvSpPr>
          <p:spPr>
            <a:xfrm>
              <a:off x="6161175" y="3349925"/>
              <a:ext cx="212725" cy="60125"/>
            </a:xfrm>
            <a:custGeom>
              <a:avLst/>
              <a:gdLst/>
              <a:ahLst/>
              <a:cxnLst/>
              <a:rect l="l" t="t" r="r" b="b"/>
              <a:pathLst>
                <a:path w="8509" h="2405" extrusionOk="0">
                  <a:moveTo>
                    <a:pt x="186" y="0"/>
                  </a:moveTo>
                  <a:lnTo>
                    <a:pt x="1" y="555"/>
                  </a:lnTo>
                  <a:lnTo>
                    <a:pt x="8324" y="2405"/>
                  </a:lnTo>
                  <a:lnTo>
                    <a:pt x="8509" y="1850"/>
                  </a:lnTo>
                  <a:lnTo>
                    <a:pt x="18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362;p93">
              <a:extLst>
                <a:ext uri="{FF2B5EF4-FFF2-40B4-BE49-F238E27FC236}">
                  <a16:creationId xmlns:a16="http://schemas.microsoft.com/office/drawing/2014/main" id="{1D10AFB4-9B5E-4CE8-BD67-53FFD1C57555}"/>
                </a:ext>
              </a:extLst>
            </p:cNvPr>
            <p:cNvSpPr/>
            <p:nvPr/>
          </p:nvSpPr>
          <p:spPr>
            <a:xfrm>
              <a:off x="6179675" y="3271325"/>
              <a:ext cx="212725" cy="46250"/>
            </a:xfrm>
            <a:custGeom>
              <a:avLst/>
              <a:gdLst/>
              <a:ahLst/>
              <a:cxnLst/>
              <a:rect l="l" t="t" r="r" b="b"/>
              <a:pathLst>
                <a:path w="8509" h="1850" extrusionOk="0">
                  <a:moveTo>
                    <a:pt x="1" y="0"/>
                  </a:moveTo>
                  <a:lnTo>
                    <a:pt x="1" y="370"/>
                  </a:lnTo>
                  <a:lnTo>
                    <a:pt x="8323" y="1850"/>
                  </a:lnTo>
                  <a:lnTo>
                    <a:pt x="8508" y="1480"/>
                  </a:lnTo>
                  <a:lnTo>
                    <a:pt x="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363;p93">
              <a:extLst>
                <a:ext uri="{FF2B5EF4-FFF2-40B4-BE49-F238E27FC236}">
                  <a16:creationId xmlns:a16="http://schemas.microsoft.com/office/drawing/2014/main" id="{674F4365-D841-4848-92B6-7B80E92C821C}"/>
                </a:ext>
              </a:extLst>
            </p:cNvPr>
            <p:cNvSpPr/>
            <p:nvPr/>
          </p:nvSpPr>
          <p:spPr>
            <a:xfrm>
              <a:off x="6188925" y="3188100"/>
              <a:ext cx="217350" cy="41625"/>
            </a:xfrm>
            <a:custGeom>
              <a:avLst/>
              <a:gdLst/>
              <a:ahLst/>
              <a:cxnLst/>
              <a:rect l="l" t="t" r="r" b="b"/>
              <a:pathLst>
                <a:path w="8694" h="1665" extrusionOk="0">
                  <a:moveTo>
                    <a:pt x="185" y="0"/>
                  </a:moveTo>
                  <a:lnTo>
                    <a:pt x="1" y="370"/>
                  </a:lnTo>
                  <a:lnTo>
                    <a:pt x="8508" y="1665"/>
                  </a:lnTo>
                  <a:lnTo>
                    <a:pt x="8693" y="1110"/>
                  </a:lnTo>
                  <a:lnTo>
                    <a:pt x="18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364;p93">
              <a:extLst>
                <a:ext uri="{FF2B5EF4-FFF2-40B4-BE49-F238E27FC236}">
                  <a16:creationId xmlns:a16="http://schemas.microsoft.com/office/drawing/2014/main" id="{0C344843-5C7E-4724-9A4A-97FB162BA6A3}"/>
                </a:ext>
              </a:extLst>
            </p:cNvPr>
            <p:cNvSpPr/>
            <p:nvPr/>
          </p:nvSpPr>
          <p:spPr>
            <a:xfrm>
              <a:off x="6202800" y="3104850"/>
              <a:ext cx="212725" cy="32400"/>
            </a:xfrm>
            <a:custGeom>
              <a:avLst/>
              <a:gdLst/>
              <a:ahLst/>
              <a:cxnLst/>
              <a:rect l="l" t="t" r="r" b="b"/>
              <a:pathLst>
                <a:path w="8509" h="1296" extrusionOk="0">
                  <a:moveTo>
                    <a:pt x="0" y="1"/>
                  </a:moveTo>
                  <a:lnTo>
                    <a:pt x="0" y="371"/>
                  </a:lnTo>
                  <a:lnTo>
                    <a:pt x="8508" y="1296"/>
                  </a:lnTo>
                  <a:lnTo>
                    <a:pt x="8508" y="741"/>
                  </a:lnTo>
                  <a:lnTo>
                    <a:pt x="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1365;p93">
              <a:extLst>
                <a:ext uri="{FF2B5EF4-FFF2-40B4-BE49-F238E27FC236}">
                  <a16:creationId xmlns:a16="http://schemas.microsoft.com/office/drawing/2014/main" id="{FC4310EE-1F99-4C83-A508-BE8B71969864}"/>
                </a:ext>
              </a:extLst>
            </p:cNvPr>
            <p:cNvSpPr/>
            <p:nvPr/>
          </p:nvSpPr>
          <p:spPr>
            <a:xfrm>
              <a:off x="6207425" y="3017000"/>
              <a:ext cx="217350" cy="27775"/>
            </a:xfrm>
            <a:custGeom>
              <a:avLst/>
              <a:gdLst/>
              <a:ahLst/>
              <a:cxnLst/>
              <a:rect l="l" t="t" r="r" b="b"/>
              <a:pathLst>
                <a:path w="8694" h="1111" extrusionOk="0">
                  <a:moveTo>
                    <a:pt x="185" y="1"/>
                  </a:moveTo>
                  <a:lnTo>
                    <a:pt x="0" y="556"/>
                  </a:lnTo>
                  <a:lnTo>
                    <a:pt x="8693" y="1111"/>
                  </a:lnTo>
                  <a:lnTo>
                    <a:pt x="8693" y="741"/>
                  </a:lnTo>
                  <a:lnTo>
                    <a:pt x="18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1366;p93">
              <a:extLst>
                <a:ext uri="{FF2B5EF4-FFF2-40B4-BE49-F238E27FC236}">
                  <a16:creationId xmlns:a16="http://schemas.microsoft.com/office/drawing/2014/main" id="{E09B999F-3CB6-4D08-9610-4A0A658DBED9}"/>
                </a:ext>
              </a:extLst>
            </p:cNvPr>
            <p:cNvSpPr/>
            <p:nvPr/>
          </p:nvSpPr>
          <p:spPr>
            <a:xfrm>
              <a:off x="6212050" y="2933775"/>
              <a:ext cx="217325" cy="23150"/>
            </a:xfrm>
            <a:custGeom>
              <a:avLst/>
              <a:gdLst/>
              <a:ahLst/>
              <a:cxnLst/>
              <a:rect l="l" t="t" r="r" b="b"/>
              <a:pathLst>
                <a:path w="8693" h="926" extrusionOk="0">
                  <a:moveTo>
                    <a:pt x="0" y="1"/>
                  </a:moveTo>
                  <a:lnTo>
                    <a:pt x="0" y="556"/>
                  </a:lnTo>
                  <a:lnTo>
                    <a:pt x="8508" y="925"/>
                  </a:lnTo>
                  <a:lnTo>
                    <a:pt x="8693" y="371"/>
                  </a:lnTo>
                  <a:lnTo>
                    <a:pt x="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1367;p93">
              <a:extLst>
                <a:ext uri="{FF2B5EF4-FFF2-40B4-BE49-F238E27FC236}">
                  <a16:creationId xmlns:a16="http://schemas.microsoft.com/office/drawing/2014/main" id="{487EDC2F-ED38-4733-B8D1-4F30AF01954B}"/>
                </a:ext>
              </a:extLst>
            </p:cNvPr>
            <p:cNvSpPr/>
            <p:nvPr/>
          </p:nvSpPr>
          <p:spPr>
            <a:xfrm>
              <a:off x="6216675" y="2850550"/>
              <a:ext cx="212700" cy="13900"/>
            </a:xfrm>
            <a:custGeom>
              <a:avLst/>
              <a:gdLst/>
              <a:ahLst/>
              <a:cxnLst/>
              <a:rect l="l" t="t" r="r" b="b"/>
              <a:pathLst>
                <a:path w="8508" h="556" extrusionOk="0">
                  <a:moveTo>
                    <a:pt x="0" y="1"/>
                  </a:moveTo>
                  <a:lnTo>
                    <a:pt x="0" y="555"/>
                  </a:lnTo>
                  <a:lnTo>
                    <a:pt x="8508" y="555"/>
                  </a:lnTo>
                  <a:lnTo>
                    <a:pt x="8508"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1368;p93">
              <a:extLst>
                <a:ext uri="{FF2B5EF4-FFF2-40B4-BE49-F238E27FC236}">
                  <a16:creationId xmlns:a16="http://schemas.microsoft.com/office/drawing/2014/main" id="{9B115685-9F6E-4F69-9105-FC77B2223AE0}"/>
                </a:ext>
              </a:extLst>
            </p:cNvPr>
            <p:cNvSpPr/>
            <p:nvPr/>
          </p:nvSpPr>
          <p:spPr>
            <a:xfrm>
              <a:off x="6225925" y="2734950"/>
              <a:ext cx="217325" cy="23150"/>
            </a:xfrm>
            <a:custGeom>
              <a:avLst/>
              <a:gdLst/>
              <a:ahLst/>
              <a:cxnLst/>
              <a:rect l="l" t="t" r="r" b="b"/>
              <a:pathLst>
                <a:path w="8693" h="926" extrusionOk="0">
                  <a:moveTo>
                    <a:pt x="8693" y="1"/>
                  </a:moveTo>
                  <a:lnTo>
                    <a:pt x="0" y="371"/>
                  </a:lnTo>
                  <a:lnTo>
                    <a:pt x="185" y="926"/>
                  </a:lnTo>
                  <a:lnTo>
                    <a:pt x="8693" y="556"/>
                  </a:lnTo>
                  <a:lnTo>
                    <a:pt x="8693"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1369;p93">
              <a:extLst>
                <a:ext uri="{FF2B5EF4-FFF2-40B4-BE49-F238E27FC236}">
                  <a16:creationId xmlns:a16="http://schemas.microsoft.com/office/drawing/2014/main" id="{54D48C25-28F5-41FA-9410-A989BE399EE4}"/>
                </a:ext>
              </a:extLst>
            </p:cNvPr>
            <p:cNvSpPr/>
            <p:nvPr/>
          </p:nvSpPr>
          <p:spPr>
            <a:xfrm>
              <a:off x="6207425" y="2670225"/>
              <a:ext cx="217350" cy="27775"/>
            </a:xfrm>
            <a:custGeom>
              <a:avLst/>
              <a:gdLst/>
              <a:ahLst/>
              <a:cxnLst/>
              <a:rect l="l" t="t" r="r" b="b"/>
              <a:pathLst>
                <a:path w="8694" h="1111" extrusionOk="0">
                  <a:moveTo>
                    <a:pt x="8508" y="0"/>
                  </a:moveTo>
                  <a:lnTo>
                    <a:pt x="0" y="555"/>
                  </a:lnTo>
                  <a:lnTo>
                    <a:pt x="185" y="1110"/>
                  </a:lnTo>
                  <a:lnTo>
                    <a:pt x="8693" y="370"/>
                  </a:lnTo>
                  <a:lnTo>
                    <a:pt x="8508"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1370;p93">
              <a:extLst>
                <a:ext uri="{FF2B5EF4-FFF2-40B4-BE49-F238E27FC236}">
                  <a16:creationId xmlns:a16="http://schemas.microsoft.com/office/drawing/2014/main" id="{6CD97578-71C0-4D5B-8401-4EF8CCDE55CB}"/>
                </a:ext>
              </a:extLst>
            </p:cNvPr>
            <p:cNvSpPr/>
            <p:nvPr/>
          </p:nvSpPr>
          <p:spPr>
            <a:xfrm>
              <a:off x="6202800" y="2577750"/>
              <a:ext cx="212725" cy="37025"/>
            </a:xfrm>
            <a:custGeom>
              <a:avLst/>
              <a:gdLst/>
              <a:ahLst/>
              <a:cxnLst/>
              <a:rect l="l" t="t" r="r" b="b"/>
              <a:pathLst>
                <a:path w="8509" h="1481" extrusionOk="0">
                  <a:moveTo>
                    <a:pt x="8508" y="0"/>
                  </a:moveTo>
                  <a:lnTo>
                    <a:pt x="0" y="925"/>
                  </a:lnTo>
                  <a:lnTo>
                    <a:pt x="0" y="1480"/>
                  </a:lnTo>
                  <a:lnTo>
                    <a:pt x="8508" y="555"/>
                  </a:lnTo>
                  <a:lnTo>
                    <a:pt x="8508"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1371;p93">
              <a:extLst>
                <a:ext uri="{FF2B5EF4-FFF2-40B4-BE49-F238E27FC236}">
                  <a16:creationId xmlns:a16="http://schemas.microsoft.com/office/drawing/2014/main" id="{37C60170-8060-4FDB-8FBB-61E6686B12CC}"/>
                </a:ext>
              </a:extLst>
            </p:cNvPr>
            <p:cNvSpPr/>
            <p:nvPr/>
          </p:nvSpPr>
          <p:spPr>
            <a:xfrm>
              <a:off x="6188925" y="2485275"/>
              <a:ext cx="217350" cy="41625"/>
            </a:xfrm>
            <a:custGeom>
              <a:avLst/>
              <a:gdLst/>
              <a:ahLst/>
              <a:cxnLst/>
              <a:rect l="l" t="t" r="r" b="b"/>
              <a:pathLst>
                <a:path w="8694" h="1665" extrusionOk="0">
                  <a:moveTo>
                    <a:pt x="8508" y="0"/>
                  </a:moveTo>
                  <a:lnTo>
                    <a:pt x="1" y="1295"/>
                  </a:lnTo>
                  <a:lnTo>
                    <a:pt x="185" y="1665"/>
                  </a:lnTo>
                  <a:lnTo>
                    <a:pt x="8693" y="555"/>
                  </a:lnTo>
                  <a:lnTo>
                    <a:pt x="8508"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1372;p93">
              <a:extLst>
                <a:ext uri="{FF2B5EF4-FFF2-40B4-BE49-F238E27FC236}">
                  <a16:creationId xmlns:a16="http://schemas.microsoft.com/office/drawing/2014/main" id="{8733AB11-7987-4D3E-BE7E-244C4675EB99}"/>
                </a:ext>
              </a:extLst>
            </p:cNvPr>
            <p:cNvSpPr/>
            <p:nvPr/>
          </p:nvSpPr>
          <p:spPr>
            <a:xfrm>
              <a:off x="6179675" y="2397425"/>
              <a:ext cx="212725" cy="50875"/>
            </a:xfrm>
            <a:custGeom>
              <a:avLst/>
              <a:gdLst/>
              <a:ahLst/>
              <a:cxnLst/>
              <a:rect l="l" t="t" r="r" b="b"/>
              <a:pathLst>
                <a:path w="8509" h="2035" extrusionOk="0">
                  <a:moveTo>
                    <a:pt x="8323" y="0"/>
                  </a:moveTo>
                  <a:lnTo>
                    <a:pt x="1" y="1480"/>
                  </a:lnTo>
                  <a:lnTo>
                    <a:pt x="1" y="2035"/>
                  </a:lnTo>
                  <a:lnTo>
                    <a:pt x="8508" y="370"/>
                  </a:lnTo>
                  <a:lnTo>
                    <a:pt x="8323"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1373;p93">
              <a:extLst>
                <a:ext uri="{FF2B5EF4-FFF2-40B4-BE49-F238E27FC236}">
                  <a16:creationId xmlns:a16="http://schemas.microsoft.com/office/drawing/2014/main" id="{DD67B35E-A577-498F-981A-5A86A613A272}"/>
                </a:ext>
              </a:extLst>
            </p:cNvPr>
            <p:cNvSpPr/>
            <p:nvPr/>
          </p:nvSpPr>
          <p:spPr>
            <a:xfrm>
              <a:off x="6161175" y="2304950"/>
              <a:ext cx="212725" cy="60125"/>
            </a:xfrm>
            <a:custGeom>
              <a:avLst/>
              <a:gdLst/>
              <a:ahLst/>
              <a:cxnLst/>
              <a:rect l="l" t="t" r="r" b="b"/>
              <a:pathLst>
                <a:path w="8509" h="2405" extrusionOk="0">
                  <a:moveTo>
                    <a:pt x="8324" y="0"/>
                  </a:moveTo>
                  <a:lnTo>
                    <a:pt x="1" y="1850"/>
                  </a:lnTo>
                  <a:lnTo>
                    <a:pt x="186" y="2405"/>
                  </a:lnTo>
                  <a:lnTo>
                    <a:pt x="8509" y="555"/>
                  </a:lnTo>
                  <a:lnTo>
                    <a:pt x="8324"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1374;p93">
              <a:extLst>
                <a:ext uri="{FF2B5EF4-FFF2-40B4-BE49-F238E27FC236}">
                  <a16:creationId xmlns:a16="http://schemas.microsoft.com/office/drawing/2014/main" id="{A0B90F2D-2CAE-43CC-A1EB-CDB4C45FED29}"/>
                </a:ext>
              </a:extLst>
            </p:cNvPr>
            <p:cNvSpPr/>
            <p:nvPr/>
          </p:nvSpPr>
          <p:spPr>
            <a:xfrm>
              <a:off x="6142700" y="2217100"/>
              <a:ext cx="208075" cy="64750"/>
            </a:xfrm>
            <a:custGeom>
              <a:avLst/>
              <a:gdLst/>
              <a:ahLst/>
              <a:cxnLst/>
              <a:rect l="l" t="t" r="r" b="b"/>
              <a:pathLst>
                <a:path w="8323" h="2590" extrusionOk="0">
                  <a:moveTo>
                    <a:pt x="8323" y="0"/>
                  </a:moveTo>
                  <a:lnTo>
                    <a:pt x="0" y="2035"/>
                  </a:lnTo>
                  <a:lnTo>
                    <a:pt x="185" y="2590"/>
                  </a:lnTo>
                  <a:lnTo>
                    <a:pt x="8323" y="555"/>
                  </a:lnTo>
                  <a:lnTo>
                    <a:pt x="8323"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375;p93">
              <a:extLst>
                <a:ext uri="{FF2B5EF4-FFF2-40B4-BE49-F238E27FC236}">
                  <a16:creationId xmlns:a16="http://schemas.microsoft.com/office/drawing/2014/main" id="{53115E45-7049-43F9-88A9-57B21B02C32A}"/>
                </a:ext>
              </a:extLst>
            </p:cNvPr>
            <p:cNvSpPr/>
            <p:nvPr/>
          </p:nvSpPr>
          <p:spPr>
            <a:xfrm>
              <a:off x="6119575" y="2129250"/>
              <a:ext cx="208100" cy="69375"/>
            </a:xfrm>
            <a:custGeom>
              <a:avLst/>
              <a:gdLst/>
              <a:ahLst/>
              <a:cxnLst/>
              <a:rect l="l" t="t" r="r" b="b"/>
              <a:pathLst>
                <a:path w="8324" h="2775" extrusionOk="0">
                  <a:moveTo>
                    <a:pt x="8323" y="0"/>
                  </a:moveTo>
                  <a:lnTo>
                    <a:pt x="0" y="2405"/>
                  </a:lnTo>
                  <a:lnTo>
                    <a:pt x="185" y="2774"/>
                  </a:lnTo>
                  <a:lnTo>
                    <a:pt x="8323" y="555"/>
                  </a:lnTo>
                  <a:lnTo>
                    <a:pt x="8323"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1376;p93">
              <a:extLst>
                <a:ext uri="{FF2B5EF4-FFF2-40B4-BE49-F238E27FC236}">
                  <a16:creationId xmlns:a16="http://schemas.microsoft.com/office/drawing/2014/main" id="{5F5A64BC-433E-4378-B43A-DB2447FFB239}"/>
                </a:ext>
              </a:extLst>
            </p:cNvPr>
            <p:cNvSpPr/>
            <p:nvPr/>
          </p:nvSpPr>
          <p:spPr>
            <a:xfrm>
              <a:off x="6096450" y="2041400"/>
              <a:ext cx="208100" cy="78625"/>
            </a:xfrm>
            <a:custGeom>
              <a:avLst/>
              <a:gdLst/>
              <a:ahLst/>
              <a:cxnLst/>
              <a:rect l="l" t="t" r="r" b="b"/>
              <a:pathLst>
                <a:path w="8324" h="3145" extrusionOk="0">
                  <a:moveTo>
                    <a:pt x="8138" y="0"/>
                  </a:moveTo>
                  <a:lnTo>
                    <a:pt x="1" y="2589"/>
                  </a:lnTo>
                  <a:lnTo>
                    <a:pt x="185" y="3144"/>
                  </a:lnTo>
                  <a:lnTo>
                    <a:pt x="8323" y="555"/>
                  </a:lnTo>
                  <a:lnTo>
                    <a:pt x="8138"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1377;p93">
              <a:extLst>
                <a:ext uri="{FF2B5EF4-FFF2-40B4-BE49-F238E27FC236}">
                  <a16:creationId xmlns:a16="http://schemas.microsoft.com/office/drawing/2014/main" id="{0492E765-8719-401B-96C4-AC23C0995B1C}"/>
                </a:ext>
              </a:extLst>
            </p:cNvPr>
            <p:cNvSpPr/>
            <p:nvPr/>
          </p:nvSpPr>
          <p:spPr>
            <a:xfrm>
              <a:off x="6068700" y="1958150"/>
              <a:ext cx="203475" cy="83275"/>
            </a:xfrm>
            <a:custGeom>
              <a:avLst/>
              <a:gdLst/>
              <a:ahLst/>
              <a:cxnLst/>
              <a:rect l="l" t="t" r="r" b="b"/>
              <a:pathLst>
                <a:path w="8139" h="3331" extrusionOk="0">
                  <a:moveTo>
                    <a:pt x="7954" y="1"/>
                  </a:moveTo>
                  <a:lnTo>
                    <a:pt x="1" y="2775"/>
                  </a:lnTo>
                  <a:lnTo>
                    <a:pt x="186" y="3330"/>
                  </a:lnTo>
                  <a:lnTo>
                    <a:pt x="8139" y="371"/>
                  </a:lnTo>
                  <a:lnTo>
                    <a:pt x="7954"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1378;p93">
              <a:extLst>
                <a:ext uri="{FF2B5EF4-FFF2-40B4-BE49-F238E27FC236}">
                  <a16:creationId xmlns:a16="http://schemas.microsoft.com/office/drawing/2014/main" id="{49F4C479-9BC2-4390-AED5-B297A369E93F}"/>
                </a:ext>
              </a:extLst>
            </p:cNvPr>
            <p:cNvSpPr/>
            <p:nvPr/>
          </p:nvSpPr>
          <p:spPr>
            <a:xfrm>
              <a:off x="6036350" y="1870300"/>
              <a:ext cx="203450" cy="92500"/>
            </a:xfrm>
            <a:custGeom>
              <a:avLst/>
              <a:gdLst/>
              <a:ahLst/>
              <a:cxnLst/>
              <a:rect l="l" t="t" r="r" b="b"/>
              <a:pathLst>
                <a:path w="8138" h="3700" extrusionOk="0">
                  <a:moveTo>
                    <a:pt x="7953" y="1"/>
                  </a:moveTo>
                  <a:lnTo>
                    <a:pt x="0" y="3145"/>
                  </a:lnTo>
                  <a:lnTo>
                    <a:pt x="185" y="3700"/>
                  </a:lnTo>
                  <a:lnTo>
                    <a:pt x="8138" y="556"/>
                  </a:lnTo>
                  <a:lnTo>
                    <a:pt x="7953"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1379;p93">
              <a:extLst>
                <a:ext uri="{FF2B5EF4-FFF2-40B4-BE49-F238E27FC236}">
                  <a16:creationId xmlns:a16="http://schemas.microsoft.com/office/drawing/2014/main" id="{F96CFEB5-C934-44A1-8DB6-D6D4F681AB30}"/>
                </a:ext>
              </a:extLst>
            </p:cNvPr>
            <p:cNvSpPr/>
            <p:nvPr/>
          </p:nvSpPr>
          <p:spPr>
            <a:xfrm>
              <a:off x="6003975" y="1787075"/>
              <a:ext cx="203475" cy="97125"/>
            </a:xfrm>
            <a:custGeom>
              <a:avLst/>
              <a:gdLst/>
              <a:ahLst/>
              <a:cxnLst/>
              <a:rect l="l" t="t" r="r" b="b"/>
              <a:pathLst>
                <a:path w="8139" h="3885" extrusionOk="0">
                  <a:moveTo>
                    <a:pt x="7768" y="1"/>
                  </a:moveTo>
                  <a:lnTo>
                    <a:pt x="0" y="3515"/>
                  </a:lnTo>
                  <a:lnTo>
                    <a:pt x="185" y="3885"/>
                  </a:lnTo>
                  <a:lnTo>
                    <a:pt x="8138" y="371"/>
                  </a:lnTo>
                  <a:lnTo>
                    <a:pt x="7768"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1380;p93">
              <a:extLst>
                <a:ext uri="{FF2B5EF4-FFF2-40B4-BE49-F238E27FC236}">
                  <a16:creationId xmlns:a16="http://schemas.microsoft.com/office/drawing/2014/main" id="{32F30528-3BF5-4C0A-A5EA-B62D8BB4542E}"/>
                </a:ext>
              </a:extLst>
            </p:cNvPr>
            <p:cNvSpPr/>
            <p:nvPr/>
          </p:nvSpPr>
          <p:spPr>
            <a:xfrm>
              <a:off x="5966975" y="1703850"/>
              <a:ext cx="198850" cy="106375"/>
            </a:xfrm>
            <a:custGeom>
              <a:avLst/>
              <a:gdLst/>
              <a:ahLst/>
              <a:cxnLst/>
              <a:rect l="l" t="t" r="r" b="b"/>
              <a:pathLst>
                <a:path w="7954" h="4255" extrusionOk="0">
                  <a:moveTo>
                    <a:pt x="7769" y="1"/>
                  </a:moveTo>
                  <a:lnTo>
                    <a:pt x="1" y="3700"/>
                  </a:lnTo>
                  <a:lnTo>
                    <a:pt x="371" y="4254"/>
                  </a:lnTo>
                  <a:lnTo>
                    <a:pt x="7954" y="371"/>
                  </a:lnTo>
                  <a:lnTo>
                    <a:pt x="776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381;p93">
              <a:extLst>
                <a:ext uri="{FF2B5EF4-FFF2-40B4-BE49-F238E27FC236}">
                  <a16:creationId xmlns:a16="http://schemas.microsoft.com/office/drawing/2014/main" id="{1AF4815B-20F7-4BBB-BC7D-979677EDBE65}"/>
                </a:ext>
              </a:extLst>
            </p:cNvPr>
            <p:cNvSpPr/>
            <p:nvPr/>
          </p:nvSpPr>
          <p:spPr>
            <a:xfrm>
              <a:off x="5930000" y="1620625"/>
              <a:ext cx="194225" cy="115625"/>
            </a:xfrm>
            <a:custGeom>
              <a:avLst/>
              <a:gdLst/>
              <a:ahLst/>
              <a:cxnLst/>
              <a:rect l="l" t="t" r="r" b="b"/>
              <a:pathLst>
                <a:path w="7769" h="4625" extrusionOk="0">
                  <a:moveTo>
                    <a:pt x="7583" y="0"/>
                  </a:moveTo>
                  <a:lnTo>
                    <a:pt x="0" y="4069"/>
                  </a:lnTo>
                  <a:lnTo>
                    <a:pt x="185" y="4624"/>
                  </a:lnTo>
                  <a:lnTo>
                    <a:pt x="7768" y="555"/>
                  </a:lnTo>
                  <a:lnTo>
                    <a:pt x="7583"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1382;p93">
              <a:extLst>
                <a:ext uri="{FF2B5EF4-FFF2-40B4-BE49-F238E27FC236}">
                  <a16:creationId xmlns:a16="http://schemas.microsoft.com/office/drawing/2014/main" id="{ADF06034-0F91-4D91-A2E6-863338670265}"/>
                </a:ext>
              </a:extLst>
            </p:cNvPr>
            <p:cNvSpPr/>
            <p:nvPr/>
          </p:nvSpPr>
          <p:spPr>
            <a:xfrm>
              <a:off x="5888375" y="1542025"/>
              <a:ext cx="194225" cy="120250"/>
            </a:xfrm>
            <a:custGeom>
              <a:avLst/>
              <a:gdLst/>
              <a:ahLst/>
              <a:cxnLst/>
              <a:rect l="l" t="t" r="r" b="b"/>
              <a:pathLst>
                <a:path w="7769" h="4810" extrusionOk="0">
                  <a:moveTo>
                    <a:pt x="7399" y="0"/>
                  </a:moveTo>
                  <a:lnTo>
                    <a:pt x="1" y="4254"/>
                  </a:lnTo>
                  <a:lnTo>
                    <a:pt x="371" y="4809"/>
                  </a:lnTo>
                  <a:lnTo>
                    <a:pt x="7769" y="370"/>
                  </a:lnTo>
                  <a:lnTo>
                    <a:pt x="739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1383;p93">
              <a:extLst>
                <a:ext uri="{FF2B5EF4-FFF2-40B4-BE49-F238E27FC236}">
                  <a16:creationId xmlns:a16="http://schemas.microsoft.com/office/drawing/2014/main" id="{B29549AE-CEC0-4D5A-92C3-CD487DD89DAF}"/>
                </a:ext>
              </a:extLst>
            </p:cNvPr>
            <p:cNvSpPr/>
            <p:nvPr/>
          </p:nvSpPr>
          <p:spPr>
            <a:xfrm>
              <a:off x="5856025" y="1458800"/>
              <a:ext cx="184975" cy="124850"/>
            </a:xfrm>
            <a:custGeom>
              <a:avLst/>
              <a:gdLst/>
              <a:ahLst/>
              <a:cxnLst/>
              <a:rect l="l" t="t" r="r" b="b"/>
              <a:pathLst>
                <a:path w="7399" h="4994" extrusionOk="0">
                  <a:moveTo>
                    <a:pt x="7213" y="0"/>
                  </a:moveTo>
                  <a:lnTo>
                    <a:pt x="0" y="4624"/>
                  </a:lnTo>
                  <a:lnTo>
                    <a:pt x="185" y="4994"/>
                  </a:lnTo>
                  <a:lnTo>
                    <a:pt x="7398" y="555"/>
                  </a:lnTo>
                  <a:lnTo>
                    <a:pt x="7213"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1384;p93">
              <a:extLst>
                <a:ext uri="{FF2B5EF4-FFF2-40B4-BE49-F238E27FC236}">
                  <a16:creationId xmlns:a16="http://schemas.microsoft.com/office/drawing/2014/main" id="{03A92800-5441-458F-885F-B6EC3CE58957}"/>
                </a:ext>
              </a:extLst>
            </p:cNvPr>
            <p:cNvSpPr/>
            <p:nvPr/>
          </p:nvSpPr>
          <p:spPr>
            <a:xfrm>
              <a:off x="5800525" y="1389425"/>
              <a:ext cx="184975" cy="129500"/>
            </a:xfrm>
            <a:custGeom>
              <a:avLst/>
              <a:gdLst/>
              <a:ahLst/>
              <a:cxnLst/>
              <a:rect l="l" t="t" r="r" b="b"/>
              <a:pathLst>
                <a:path w="7399" h="5180" extrusionOk="0">
                  <a:moveTo>
                    <a:pt x="7029" y="1"/>
                  </a:moveTo>
                  <a:lnTo>
                    <a:pt x="1" y="4625"/>
                  </a:lnTo>
                  <a:lnTo>
                    <a:pt x="371" y="5180"/>
                  </a:lnTo>
                  <a:lnTo>
                    <a:pt x="7399" y="371"/>
                  </a:lnTo>
                  <a:lnTo>
                    <a:pt x="702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1385;p93">
              <a:extLst>
                <a:ext uri="{FF2B5EF4-FFF2-40B4-BE49-F238E27FC236}">
                  <a16:creationId xmlns:a16="http://schemas.microsoft.com/office/drawing/2014/main" id="{18DC7EBD-D4CE-4866-A60A-B98F7F184E94}"/>
                </a:ext>
              </a:extLst>
            </p:cNvPr>
            <p:cNvSpPr/>
            <p:nvPr/>
          </p:nvSpPr>
          <p:spPr>
            <a:xfrm>
              <a:off x="5754300" y="1310825"/>
              <a:ext cx="180350" cy="138750"/>
            </a:xfrm>
            <a:custGeom>
              <a:avLst/>
              <a:gdLst/>
              <a:ahLst/>
              <a:cxnLst/>
              <a:rect l="l" t="t" r="r" b="b"/>
              <a:pathLst>
                <a:path w="7214" h="5550" extrusionOk="0">
                  <a:moveTo>
                    <a:pt x="6843" y="1"/>
                  </a:moveTo>
                  <a:lnTo>
                    <a:pt x="0" y="5179"/>
                  </a:lnTo>
                  <a:lnTo>
                    <a:pt x="185" y="5549"/>
                  </a:lnTo>
                  <a:lnTo>
                    <a:pt x="7213" y="556"/>
                  </a:lnTo>
                  <a:lnTo>
                    <a:pt x="6843"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1386;p93">
              <a:extLst>
                <a:ext uri="{FF2B5EF4-FFF2-40B4-BE49-F238E27FC236}">
                  <a16:creationId xmlns:a16="http://schemas.microsoft.com/office/drawing/2014/main" id="{141AFCAB-A4F6-4993-9974-A629EC2389B0}"/>
                </a:ext>
              </a:extLst>
            </p:cNvPr>
            <p:cNvSpPr/>
            <p:nvPr/>
          </p:nvSpPr>
          <p:spPr>
            <a:xfrm>
              <a:off x="5703425" y="1241475"/>
              <a:ext cx="175725" cy="138750"/>
            </a:xfrm>
            <a:custGeom>
              <a:avLst/>
              <a:gdLst/>
              <a:ahLst/>
              <a:cxnLst/>
              <a:rect l="l" t="t" r="r" b="b"/>
              <a:pathLst>
                <a:path w="7029" h="5550" extrusionOk="0">
                  <a:moveTo>
                    <a:pt x="6659" y="0"/>
                  </a:moveTo>
                  <a:lnTo>
                    <a:pt x="1" y="5179"/>
                  </a:lnTo>
                  <a:lnTo>
                    <a:pt x="186" y="5549"/>
                  </a:lnTo>
                  <a:lnTo>
                    <a:pt x="7029" y="370"/>
                  </a:lnTo>
                  <a:lnTo>
                    <a:pt x="665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1387;p93">
              <a:extLst>
                <a:ext uri="{FF2B5EF4-FFF2-40B4-BE49-F238E27FC236}">
                  <a16:creationId xmlns:a16="http://schemas.microsoft.com/office/drawing/2014/main" id="{699B0E5C-6A4B-4668-A44E-B6D94078175C}"/>
                </a:ext>
              </a:extLst>
            </p:cNvPr>
            <p:cNvSpPr/>
            <p:nvPr/>
          </p:nvSpPr>
          <p:spPr>
            <a:xfrm>
              <a:off x="5647950" y="1167500"/>
              <a:ext cx="171100" cy="147975"/>
            </a:xfrm>
            <a:custGeom>
              <a:avLst/>
              <a:gdLst/>
              <a:ahLst/>
              <a:cxnLst/>
              <a:rect l="l" t="t" r="r" b="b"/>
              <a:pathLst>
                <a:path w="6844" h="5919" extrusionOk="0">
                  <a:moveTo>
                    <a:pt x="6474" y="0"/>
                  </a:moveTo>
                  <a:lnTo>
                    <a:pt x="0" y="5549"/>
                  </a:lnTo>
                  <a:lnTo>
                    <a:pt x="370" y="5919"/>
                  </a:lnTo>
                  <a:lnTo>
                    <a:pt x="6843" y="370"/>
                  </a:lnTo>
                  <a:lnTo>
                    <a:pt x="6474"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1388;p93">
              <a:extLst>
                <a:ext uri="{FF2B5EF4-FFF2-40B4-BE49-F238E27FC236}">
                  <a16:creationId xmlns:a16="http://schemas.microsoft.com/office/drawing/2014/main" id="{B03341A4-189E-4162-878C-5E58AC24CB8D}"/>
                </a:ext>
              </a:extLst>
            </p:cNvPr>
            <p:cNvSpPr/>
            <p:nvPr/>
          </p:nvSpPr>
          <p:spPr>
            <a:xfrm>
              <a:off x="5583200" y="1093525"/>
              <a:ext cx="166500" cy="152600"/>
            </a:xfrm>
            <a:custGeom>
              <a:avLst/>
              <a:gdLst/>
              <a:ahLst/>
              <a:cxnLst/>
              <a:rect l="l" t="t" r="r" b="b"/>
              <a:pathLst>
                <a:path w="6660" h="6104" extrusionOk="0">
                  <a:moveTo>
                    <a:pt x="6289" y="0"/>
                  </a:moveTo>
                  <a:lnTo>
                    <a:pt x="1" y="5734"/>
                  </a:lnTo>
                  <a:lnTo>
                    <a:pt x="186" y="6103"/>
                  </a:lnTo>
                  <a:lnTo>
                    <a:pt x="6659" y="370"/>
                  </a:lnTo>
                  <a:lnTo>
                    <a:pt x="628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1389;p93">
              <a:extLst>
                <a:ext uri="{FF2B5EF4-FFF2-40B4-BE49-F238E27FC236}">
                  <a16:creationId xmlns:a16="http://schemas.microsoft.com/office/drawing/2014/main" id="{93EA9BBD-68E0-4576-8CDD-C267A0AC1BDE}"/>
                </a:ext>
              </a:extLst>
            </p:cNvPr>
            <p:cNvSpPr/>
            <p:nvPr/>
          </p:nvSpPr>
          <p:spPr>
            <a:xfrm>
              <a:off x="5536975" y="1033400"/>
              <a:ext cx="161850" cy="157225"/>
            </a:xfrm>
            <a:custGeom>
              <a:avLst/>
              <a:gdLst/>
              <a:ahLst/>
              <a:cxnLst/>
              <a:rect l="l" t="t" r="r" b="b"/>
              <a:pathLst>
                <a:path w="6474" h="6289" extrusionOk="0">
                  <a:moveTo>
                    <a:pt x="6104" y="1"/>
                  </a:moveTo>
                  <a:lnTo>
                    <a:pt x="0" y="5919"/>
                  </a:lnTo>
                  <a:lnTo>
                    <a:pt x="370" y="6289"/>
                  </a:lnTo>
                  <a:lnTo>
                    <a:pt x="6474" y="371"/>
                  </a:lnTo>
                  <a:lnTo>
                    <a:pt x="6104"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1390;p93">
              <a:extLst>
                <a:ext uri="{FF2B5EF4-FFF2-40B4-BE49-F238E27FC236}">
                  <a16:creationId xmlns:a16="http://schemas.microsoft.com/office/drawing/2014/main" id="{FF441032-4921-4605-B113-260431F5A553}"/>
                </a:ext>
              </a:extLst>
            </p:cNvPr>
            <p:cNvSpPr/>
            <p:nvPr/>
          </p:nvSpPr>
          <p:spPr>
            <a:xfrm>
              <a:off x="5476875" y="968675"/>
              <a:ext cx="157225" cy="161850"/>
            </a:xfrm>
            <a:custGeom>
              <a:avLst/>
              <a:gdLst/>
              <a:ahLst/>
              <a:cxnLst/>
              <a:rect l="l" t="t" r="r" b="b"/>
              <a:pathLst>
                <a:path w="6289" h="6474" extrusionOk="0">
                  <a:moveTo>
                    <a:pt x="5918" y="0"/>
                  </a:moveTo>
                  <a:lnTo>
                    <a:pt x="0" y="6104"/>
                  </a:lnTo>
                  <a:lnTo>
                    <a:pt x="370" y="6474"/>
                  </a:lnTo>
                  <a:lnTo>
                    <a:pt x="6288" y="370"/>
                  </a:lnTo>
                  <a:lnTo>
                    <a:pt x="5918"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1391;p93">
              <a:extLst>
                <a:ext uri="{FF2B5EF4-FFF2-40B4-BE49-F238E27FC236}">
                  <a16:creationId xmlns:a16="http://schemas.microsoft.com/office/drawing/2014/main" id="{F462328E-3201-4BE1-87D3-074D439DF7B9}"/>
                </a:ext>
              </a:extLst>
            </p:cNvPr>
            <p:cNvSpPr/>
            <p:nvPr/>
          </p:nvSpPr>
          <p:spPr>
            <a:xfrm>
              <a:off x="5416750" y="908550"/>
              <a:ext cx="152625" cy="166500"/>
            </a:xfrm>
            <a:custGeom>
              <a:avLst/>
              <a:gdLst/>
              <a:ahLst/>
              <a:cxnLst/>
              <a:rect l="l" t="t" r="r" b="b"/>
              <a:pathLst>
                <a:path w="6105" h="6660" extrusionOk="0">
                  <a:moveTo>
                    <a:pt x="5549" y="1"/>
                  </a:moveTo>
                  <a:lnTo>
                    <a:pt x="1" y="6289"/>
                  </a:lnTo>
                  <a:lnTo>
                    <a:pt x="371" y="6659"/>
                  </a:lnTo>
                  <a:lnTo>
                    <a:pt x="6104" y="371"/>
                  </a:lnTo>
                  <a:lnTo>
                    <a:pt x="554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1392;p93">
              <a:extLst>
                <a:ext uri="{FF2B5EF4-FFF2-40B4-BE49-F238E27FC236}">
                  <a16:creationId xmlns:a16="http://schemas.microsoft.com/office/drawing/2014/main" id="{7C5BF16B-7004-4B38-859F-E0AB57259609}"/>
                </a:ext>
              </a:extLst>
            </p:cNvPr>
            <p:cNvSpPr/>
            <p:nvPr/>
          </p:nvSpPr>
          <p:spPr>
            <a:xfrm>
              <a:off x="5352025" y="848450"/>
              <a:ext cx="147975" cy="171100"/>
            </a:xfrm>
            <a:custGeom>
              <a:avLst/>
              <a:gdLst/>
              <a:ahLst/>
              <a:cxnLst/>
              <a:rect l="l" t="t" r="r" b="b"/>
              <a:pathLst>
                <a:path w="5919" h="6844" extrusionOk="0">
                  <a:moveTo>
                    <a:pt x="5549" y="1"/>
                  </a:moveTo>
                  <a:lnTo>
                    <a:pt x="0" y="6474"/>
                  </a:lnTo>
                  <a:lnTo>
                    <a:pt x="370" y="6844"/>
                  </a:lnTo>
                  <a:lnTo>
                    <a:pt x="5919" y="186"/>
                  </a:lnTo>
                  <a:lnTo>
                    <a:pt x="554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1393;p93">
              <a:extLst>
                <a:ext uri="{FF2B5EF4-FFF2-40B4-BE49-F238E27FC236}">
                  <a16:creationId xmlns:a16="http://schemas.microsoft.com/office/drawing/2014/main" id="{3819F322-355D-4C08-B31C-EEBC1A0A64BC}"/>
                </a:ext>
              </a:extLst>
            </p:cNvPr>
            <p:cNvSpPr/>
            <p:nvPr/>
          </p:nvSpPr>
          <p:spPr>
            <a:xfrm>
              <a:off x="5287275" y="788350"/>
              <a:ext cx="138750" cy="175725"/>
            </a:xfrm>
            <a:custGeom>
              <a:avLst/>
              <a:gdLst/>
              <a:ahLst/>
              <a:cxnLst/>
              <a:rect l="l" t="t" r="r" b="b"/>
              <a:pathLst>
                <a:path w="5550" h="7029" extrusionOk="0">
                  <a:moveTo>
                    <a:pt x="5180" y="0"/>
                  </a:moveTo>
                  <a:lnTo>
                    <a:pt x="1" y="6843"/>
                  </a:lnTo>
                  <a:lnTo>
                    <a:pt x="371" y="7028"/>
                  </a:lnTo>
                  <a:lnTo>
                    <a:pt x="5550" y="370"/>
                  </a:lnTo>
                  <a:lnTo>
                    <a:pt x="518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1394;p93">
              <a:extLst>
                <a:ext uri="{FF2B5EF4-FFF2-40B4-BE49-F238E27FC236}">
                  <a16:creationId xmlns:a16="http://schemas.microsoft.com/office/drawing/2014/main" id="{9BC0AB33-F18C-48BE-9DAA-BDB7B797BCF0}"/>
                </a:ext>
              </a:extLst>
            </p:cNvPr>
            <p:cNvSpPr/>
            <p:nvPr/>
          </p:nvSpPr>
          <p:spPr>
            <a:xfrm>
              <a:off x="5217925" y="732850"/>
              <a:ext cx="134125" cy="180350"/>
            </a:xfrm>
            <a:custGeom>
              <a:avLst/>
              <a:gdLst/>
              <a:ahLst/>
              <a:cxnLst/>
              <a:rect l="l" t="t" r="r" b="b"/>
              <a:pathLst>
                <a:path w="5365" h="7214" extrusionOk="0">
                  <a:moveTo>
                    <a:pt x="4994" y="1"/>
                  </a:moveTo>
                  <a:lnTo>
                    <a:pt x="1" y="7029"/>
                  </a:lnTo>
                  <a:lnTo>
                    <a:pt x="371" y="7214"/>
                  </a:lnTo>
                  <a:lnTo>
                    <a:pt x="5364" y="371"/>
                  </a:lnTo>
                  <a:lnTo>
                    <a:pt x="4994"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1395;p93">
              <a:extLst>
                <a:ext uri="{FF2B5EF4-FFF2-40B4-BE49-F238E27FC236}">
                  <a16:creationId xmlns:a16="http://schemas.microsoft.com/office/drawing/2014/main" id="{9542F1C7-401A-4485-A0D8-7DDD9CD8E646}"/>
                </a:ext>
              </a:extLst>
            </p:cNvPr>
            <p:cNvSpPr/>
            <p:nvPr/>
          </p:nvSpPr>
          <p:spPr>
            <a:xfrm>
              <a:off x="5148575" y="682000"/>
              <a:ext cx="129500" cy="184975"/>
            </a:xfrm>
            <a:custGeom>
              <a:avLst/>
              <a:gdLst/>
              <a:ahLst/>
              <a:cxnLst/>
              <a:rect l="l" t="t" r="r" b="b"/>
              <a:pathLst>
                <a:path w="5180" h="7399" extrusionOk="0">
                  <a:moveTo>
                    <a:pt x="4809" y="0"/>
                  </a:moveTo>
                  <a:lnTo>
                    <a:pt x="0" y="7213"/>
                  </a:lnTo>
                  <a:lnTo>
                    <a:pt x="555" y="7398"/>
                  </a:lnTo>
                  <a:lnTo>
                    <a:pt x="5179" y="370"/>
                  </a:lnTo>
                  <a:lnTo>
                    <a:pt x="480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1396;p93">
              <a:extLst>
                <a:ext uri="{FF2B5EF4-FFF2-40B4-BE49-F238E27FC236}">
                  <a16:creationId xmlns:a16="http://schemas.microsoft.com/office/drawing/2014/main" id="{35527009-CB22-4FEA-BBFC-256E78AEA333}"/>
                </a:ext>
              </a:extLst>
            </p:cNvPr>
            <p:cNvSpPr/>
            <p:nvPr/>
          </p:nvSpPr>
          <p:spPr>
            <a:xfrm>
              <a:off x="5079225" y="631125"/>
              <a:ext cx="124850" cy="189600"/>
            </a:xfrm>
            <a:custGeom>
              <a:avLst/>
              <a:gdLst/>
              <a:ahLst/>
              <a:cxnLst/>
              <a:rect l="l" t="t" r="r" b="b"/>
              <a:pathLst>
                <a:path w="4994" h="7584" extrusionOk="0">
                  <a:moveTo>
                    <a:pt x="4439" y="1"/>
                  </a:moveTo>
                  <a:lnTo>
                    <a:pt x="0" y="7399"/>
                  </a:lnTo>
                  <a:lnTo>
                    <a:pt x="370" y="7584"/>
                  </a:lnTo>
                  <a:lnTo>
                    <a:pt x="4994" y="371"/>
                  </a:lnTo>
                  <a:lnTo>
                    <a:pt x="443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1397;p93">
              <a:extLst>
                <a:ext uri="{FF2B5EF4-FFF2-40B4-BE49-F238E27FC236}">
                  <a16:creationId xmlns:a16="http://schemas.microsoft.com/office/drawing/2014/main" id="{ED62FF59-E1F1-4AC9-B559-FD3DEDA8585C}"/>
                </a:ext>
              </a:extLst>
            </p:cNvPr>
            <p:cNvSpPr/>
            <p:nvPr/>
          </p:nvSpPr>
          <p:spPr>
            <a:xfrm>
              <a:off x="5005225" y="584900"/>
              <a:ext cx="120250" cy="194225"/>
            </a:xfrm>
            <a:custGeom>
              <a:avLst/>
              <a:gdLst/>
              <a:ahLst/>
              <a:cxnLst/>
              <a:rect l="l" t="t" r="r" b="b"/>
              <a:pathLst>
                <a:path w="4810" h="7769" extrusionOk="0">
                  <a:moveTo>
                    <a:pt x="4440" y="0"/>
                  </a:moveTo>
                  <a:lnTo>
                    <a:pt x="1" y="7398"/>
                  </a:lnTo>
                  <a:lnTo>
                    <a:pt x="556" y="7768"/>
                  </a:lnTo>
                  <a:lnTo>
                    <a:pt x="4810" y="370"/>
                  </a:lnTo>
                  <a:lnTo>
                    <a:pt x="444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1398;p93">
              <a:extLst>
                <a:ext uri="{FF2B5EF4-FFF2-40B4-BE49-F238E27FC236}">
                  <a16:creationId xmlns:a16="http://schemas.microsoft.com/office/drawing/2014/main" id="{827515B0-68E6-4728-A1A3-72CBA7E14032}"/>
                </a:ext>
              </a:extLst>
            </p:cNvPr>
            <p:cNvSpPr/>
            <p:nvPr/>
          </p:nvSpPr>
          <p:spPr>
            <a:xfrm>
              <a:off x="4931250" y="543275"/>
              <a:ext cx="115625" cy="194225"/>
            </a:xfrm>
            <a:custGeom>
              <a:avLst/>
              <a:gdLst/>
              <a:ahLst/>
              <a:cxnLst/>
              <a:rect l="l" t="t" r="r" b="b"/>
              <a:pathLst>
                <a:path w="4625" h="7769" extrusionOk="0">
                  <a:moveTo>
                    <a:pt x="4070" y="1"/>
                  </a:moveTo>
                  <a:lnTo>
                    <a:pt x="1" y="7399"/>
                  </a:lnTo>
                  <a:lnTo>
                    <a:pt x="556" y="7769"/>
                  </a:lnTo>
                  <a:lnTo>
                    <a:pt x="4625" y="186"/>
                  </a:lnTo>
                  <a:lnTo>
                    <a:pt x="407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1399;p93">
              <a:extLst>
                <a:ext uri="{FF2B5EF4-FFF2-40B4-BE49-F238E27FC236}">
                  <a16:creationId xmlns:a16="http://schemas.microsoft.com/office/drawing/2014/main" id="{8E020E40-25D6-448A-A10A-73B9BAB879E7}"/>
                </a:ext>
              </a:extLst>
            </p:cNvPr>
            <p:cNvSpPr/>
            <p:nvPr/>
          </p:nvSpPr>
          <p:spPr>
            <a:xfrm>
              <a:off x="4857275" y="501675"/>
              <a:ext cx="106375" cy="198850"/>
            </a:xfrm>
            <a:custGeom>
              <a:avLst/>
              <a:gdLst/>
              <a:ahLst/>
              <a:cxnLst/>
              <a:rect l="l" t="t" r="r" b="b"/>
              <a:pathLst>
                <a:path w="4255" h="7954" extrusionOk="0">
                  <a:moveTo>
                    <a:pt x="3884" y="0"/>
                  </a:moveTo>
                  <a:lnTo>
                    <a:pt x="1" y="7583"/>
                  </a:lnTo>
                  <a:lnTo>
                    <a:pt x="555" y="7953"/>
                  </a:lnTo>
                  <a:lnTo>
                    <a:pt x="4254" y="185"/>
                  </a:lnTo>
                  <a:lnTo>
                    <a:pt x="3884"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1400;p93">
              <a:extLst>
                <a:ext uri="{FF2B5EF4-FFF2-40B4-BE49-F238E27FC236}">
                  <a16:creationId xmlns:a16="http://schemas.microsoft.com/office/drawing/2014/main" id="{7F59F9A1-1183-44AA-81C6-346FACA0E7C4}"/>
                </a:ext>
              </a:extLst>
            </p:cNvPr>
            <p:cNvSpPr/>
            <p:nvPr/>
          </p:nvSpPr>
          <p:spPr>
            <a:xfrm>
              <a:off x="4783300" y="460050"/>
              <a:ext cx="97125" cy="203475"/>
            </a:xfrm>
            <a:custGeom>
              <a:avLst/>
              <a:gdLst/>
              <a:ahLst/>
              <a:cxnLst/>
              <a:rect l="l" t="t" r="r" b="b"/>
              <a:pathLst>
                <a:path w="3885" h="8139" extrusionOk="0">
                  <a:moveTo>
                    <a:pt x="3329" y="1"/>
                  </a:moveTo>
                  <a:lnTo>
                    <a:pt x="0" y="7954"/>
                  </a:lnTo>
                  <a:lnTo>
                    <a:pt x="370" y="8139"/>
                  </a:lnTo>
                  <a:lnTo>
                    <a:pt x="3884" y="371"/>
                  </a:lnTo>
                  <a:lnTo>
                    <a:pt x="3329"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1401;p93">
              <a:extLst>
                <a:ext uri="{FF2B5EF4-FFF2-40B4-BE49-F238E27FC236}">
                  <a16:creationId xmlns:a16="http://schemas.microsoft.com/office/drawing/2014/main" id="{3F2B3EB3-48A5-44FF-9E1A-3F73D03B8CE2}"/>
                </a:ext>
              </a:extLst>
            </p:cNvPr>
            <p:cNvSpPr/>
            <p:nvPr/>
          </p:nvSpPr>
          <p:spPr>
            <a:xfrm>
              <a:off x="4704700" y="427700"/>
              <a:ext cx="92500" cy="203450"/>
            </a:xfrm>
            <a:custGeom>
              <a:avLst/>
              <a:gdLst/>
              <a:ahLst/>
              <a:cxnLst/>
              <a:rect l="l" t="t" r="r" b="b"/>
              <a:pathLst>
                <a:path w="3700" h="8138" extrusionOk="0">
                  <a:moveTo>
                    <a:pt x="3329" y="0"/>
                  </a:moveTo>
                  <a:lnTo>
                    <a:pt x="0" y="7953"/>
                  </a:lnTo>
                  <a:lnTo>
                    <a:pt x="555" y="8138"/>
                  </a:lnTo>
                  <a:lnTo>
                    <a:pt x="3699" y="185"/>
                  </a:lnTo>
                  <a:lnTo>
                    <a:pt x="332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1402;p93">
              <a:extLst>
                <a:ext uri="{FF2B5EF4-FFF2-40B4-BE49-F238E27FC236}">
                  <a16:creationId xmlns:a16="http://schemas.microsoft.com/office/drawing/2014/main" id="{80622C7C-DDEE-4387-91DF-455F67582B63}"/>
                </a:ext>
              </a:extLst>
            </p:cNvPr>
            <p:cNvSpPr/>
            <p:nvPr/>
          </p:nvSpPr>
          <p:spPr>
            <a:xfrm>
              <a:off x="4626075" y="395325"/>
              <a:ext cx="87900" cy="203475"/>
            </a:xfrm>
            <a:custGeom>
              <a:avLst/>
              <a:gdLst/>
              <a:ahLst/>
              <a:cxnLst/>
              <a:rect l="l" t="t" r="r" b="b"/>
              <a:pathLst>
                <a:path w="3516" h="8139" extrusionOk="0">
                  <a:moveTo>
                    <a:pt x="2960" y="0"/>
                  </a:moveTo>
                  <a:lnTo>
                    <a:pt x="1" y="7953"/>
                  </a:lnTo>
                  <a:lnTo>
                    <a:pt x="556" y="8138"/>
                  </a:lnTo>
                  <a:lnTo>
                    <a:pt x="3515" y="185"/>
                  </a:lnTo>
                  <a:lnTo>
                    <a:pt x="296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1403;p93">
              <a:extLst>
                <a:ext uri="{FF2B5EF4-FFF2-40B4-BE49-F238E27FC236}">
                  <a16:creationId xmlns:a16="http://schemas.microsoft.com/office/drawing/2014/main" id="{E4EFEF10-7A63-4FCE-9C54-4050767A7581}"/>
                </a:ext>
              </a:extLst>
            </p:cNvPr>
            <p:cNvSpPr/>
            <p:nvPr/>
          </p:nvSpPr>
          <p:spPr>
            <a:xfrm>
              <a:off x="4547475" y="362950"/>
              <a:ext cx="78625" cy="208100"/>
            </a:xfrm>
            <a:custGeom>
              <a:avLst/>
              <a:gdLst/>
              <a:ahLst/>
              <a:cxnLst/>
              <a:rect l="l" t="t" r="r" b="b"/>
              <a:pathLst>
                <a:path w="3145" h="8324" extrusionOk="0">
                  <a:moveTo>
                    <a:pt x="2590" y="1"/>
                  </a:moveTo>
                  <a:lnTo>
                    <a:pt x="1" y="8139"/>
                  </a:lnTo>
                  <a:lnTo>
                    <a:pt x="556" y="8324"/>
                  </a:lnTo>
                  <a:lnTo>
                    <a:pt x="3145" y="186"/>
                  </a:lnTo>
                  <a:lnTo>
                    <a:pt x="259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1404;p93">
              <a:extLst>
                <a:ext uri="{FF2B5EF4-FFF2-40B4-BE49-F238E27FC236}">
                  <a16:creationId xmlns:a16="http://schemas.microsoft.com/office/drawing/2014/main" id="{8B0EBCB4-E039-4690-B080-A7FDA04A19DD}"/>
                </a:ext>
              </a:extLst>
            </p:cNvPr>
            <p:cNvSpPr/>
            <p:nvPr/>
          </p:nvSpPr>
          <p:spPr>
            <a:xfrm>
              <a:off x="4468875" y="339825"/>
              <a:ext cx="69375" cy="208100"/>
            </a:xfrm>
            <a:custGeom>
              <a:avLst/>
              <a:gdLst/>
              <a:ahLst/>
              <a:cxnLst/>
              <a:rect l="l" t="t" r="r" b="b"/>
              <a:pathLst>
                <a:path w="2775" h="8324" extrusionOk="0">
                  <a:moveTo>
                    <a:pt x="2220" y="1"/>
                  </a:moveTo>
                  <a:lnTo>
                    <a:pt x="1" y="8139"/>
                  </a:lnTo>
                  <a:lnTo>
                    <a:pt x="370" y="8324"/>
                  </a:lnTo>
                  <a:lnTo>
                    <a:pt x="277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405;p93">
              <a:extLst>
                <a:ext uri="{FF2B5EF4-FFF2-40B4-BE49-F238E27FC236}">
                  <a16:creationId xmlns:a16="http://schemas.microsoft.com/office/drawing/2014/main" id="{1D0BA4AB-3AAB-4748-AB9F-3E7EA01957C2}"/>
                </a:ext>
              </a:extLst>
            </p:cNvPr>
            <p:cNvSpPr/>
            <p:nvPr/>
          </p:nvSpPr>
          <p:spPr>
            <a:xfrm>
              <a:off x="4385650" y="316725"/>
              <a:ext cx="64750" cy="208075"/>
            </a:xfrm>
            <a:custGeom>
              <a:avLst/>
              <a:gdLst/>
              <a:ahLst/>
              <a:cxnLst/>
              <a:rect l="l" t="t" r="r" b="b"/>
              <a:pathLst>
                <a:path w="2590" h="8323" extrusionOk="0">
                  <a:moveTo>
                    <a:pt x="2035" y="0"/>
                  </a:moveTo>
                  <a:lnTo>
                    <a:pt x="0" y="8138"/>
                  </a:lnTo>
                  <a:lnTo>
                    <a:pt x="555" y="8323"/>
                  </a:lnTo>
                  <a:lnTo>
                    <a:pt x="259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1406;p93">
              <a:extLst>
                <a:ext uri="{FF2B5EF4-FFF2-40B4-BE49-F238E27FC236}">
                  <a16:creationId xmlns:a16="http://schemas.microsoft.com/office/drawing/2014/main" id="{9FEB1525-FB92-4C12-B385-558593A69956}"/>
                </a:ext>
              </a:extLst>
            </p:cNvPr>
            <p:cNvSpPr/>
            <p:nvPr/>
          </p:nvSpPr>
          <p:spPr>
            <a:xfrm>
              <a:off x="4302425" y="293600"/>
              <a:ext cx="55500" cy="212725"/>
            </a:xfrm>
            <a:custGeom>
              <a:avLst/>
              <a:gdLst/>
              <a:ahLst/>
              <a:cxnLst/>
              <a:rect l="l" t="t" r="r" b="b"/>
              <a:pathLst>
                <a:path w="2220" h="8509" extrusionOk="0">
                  <a:moveTo>
                    <a:pt x="1850" y="0"/>
                  </a:moveTo>
                  <a:lnTo>
                    <a:pt x="0" y="8323"/>
                  </a:lnTo>
                  <a:lnTo>
                    <a:pt x="555" y="8508"/>
                  </a:lnTo>
                  <a:lnTo>
                    <a:pt x="2220" y="185"/>
                  </a:lnTo>
                  <a:lnTo>
                    <a:pt x="185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1407;p93">
              <a:extLst>
                <a:ext uri="{FF2B5EF4-FFF2-40B4-BE49-F238E27FC236}">
                  <a16:creationId xmlns:a16="http://schemas.microsoft.com/office/drawing/2014/main" id="{1F66F3C7-62B2-4C17-8033-C490AF87B698}"/>
                </a:ext>
              </a:extLst>
            </p:cNvPr>
            <p:cNvSpPr/>
            <p:nvPr/>
          </p:nvSpPr>
          <p:spPr>
            <a:xfrm>
              <a:off x="4223825" y="279725"/>
              <a:ext cx="46250" cy="212725"/>
            </a:xfrm>
            <a:custGeom>
              <a:avLst/>
              <a:gdLst/>
              <a:ahLst/>
              <a:cxnLst/>
              <a:rect l="l" t="t" r="r" b="b"/>
              <a:pathLst>
                <a:path w="1850" h="8509" extrusionOk="0">
                  <a:moveTo>
                    <a:pt x="1295" y="1"/>
                  </a:moveTo>
                  <a:lnTo>
                    <a:pt x="0" y="8323"/>
                  </a:lnTo>
                  <a:lnTo>
                    <a:pt x="370" y="8508"/>
                  </a:lnTo>
                  <a:lnTo>
                    <a:pt x="185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1408;p93">
              <a:extLst>
                <a:ext uri="{FF2B5EF4-FFF2-40B4-BE49-F238E27FC236}">
                  <a16:creationId xmlns:a16="http://schemas.microsoft.com/office/drawing/2014/main" id="{B969EAEB-030C-431D-8B44-F88BB7D36FC6}"/>
                </a:ext>
              </a:extLst>
            </p:cNvPr>
            <p:cNvSpPr/>
            <p:nvPr/>
          </p:nvSpPr>
          <p:spPr>
            <a:xfrm>
              <a:off x="4140600" y="261225"/>
              <a:ext cx="41625" cy="217350"/>
            </a:xfrm>
            <a:custGeom>
              <a:avLst/>
              <a:gdLst/>
              <a:ahLst/>
              <a:cxnLst/>
              <a:rect l="l" t="t" r="r" b="b"/>
              <a:pathLst>
                <a:path w="1665" h="8694" extrusionOk="0">
                  <a:moveTo>
                    <a:pt x="1110" y="1"/>
                  </a:moveTo>
                  <a:lnTo>
                    <a:pt x="0" y="8509"/>
                  </a:lnTo>
                  <a:lnTo>
                    <a:pt x="370" y="8693"/>
                  </a:lnTo>
                  <a:lnTo>
                    <a:pt x="1665" y="186"/>
                  </a:lnTo>
                  <a:lnTo>
                    <a:pt x="111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1409;p93">
              <a:extLst>
                <a:ext uri="{FF2B5EF4-FFF2-40B4-BE49-F238E27FC236}">
                  <a16:creationId xmlns:a16="http://schemas.microsoft.com/office/drawing/2014/main" id="{EEE59499-F2D5-4DDA-AA48-9C638CBE7147}"/>
                </a:ext>
              </a:extLst>
            </p:cNvPr>
            <p:cNvSpPr/>
            <p:nvPr/>
          </p:nvSpPr>
          <p:spPr>
            <a:xfrm>
              <a:off x="4057350" y="251975"/>
              <a:ext cx="32400" cy="212725"/>
            </a:xfrm>
            <a:custGeom>
              <a:avLst/>
              <a:gdLst/>
              <a:ahLst/>
              <a:cxnLst/>
              <a:rect l="l" t="t" r="r" b="b"/>
              <a:pathLst>
                <a:path w="1296" h="8509" extrusionOk="0">
                  <a:moveTo>
                    <a:pt x="741" y="1"/>
                  </a:moveTo>
                  <a:lnTo>
                    <a:pt x="1" y="8509"/>
                  </a:lnTo>
                  <a:lnTo>
                    <a:pt x="371" y="8509"/>
                  </a:lnTo>
                  <a:lnTo>
                    <a:pt x="129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1410;p93">
              <a:extLst>
                <a:ext uri="{FF2B5EF4-FFF2-40B4-BE49-F238E27FC236}">
                  <a16:creationId xmlns:a16="http://schemas.microsoft.com/office/drawing/2014/main" id="{5FE42393-318B-4BAB-8476-594A82DDFAB9}"/>
                </a:ext>
              </a:extLst>
            </p:cNvPr>
            <p:cNvSpPr/>
            <p:nvPr/>
          </p:nvSpPr>
          <p:spPr>
            <a:xfrm>
              <a:off x="3969500" y="242725"/>
              <a:ext cx="27775" cy="217350"/>
            </a:xfrm>
            <a:custGeom>
              <a:avLst/>
              <a:gdLst/>
              <a:ahLst/>
              <a:cxnLst/>
              <a:rect l="l" t="t" r="r" b="b"/>
              <a:pathLst>
                <a:path w="1111" h="8694" extrusionOk="0">
                  <a:moveTo>
                    <a:pt x="741" y="1"/>
                  </a:moveTo>
                  <a:lnTo>
                    <a:pt x="1" y="8509"/>
                  </a:lnTo>
                  <a:lnTo>
                    <a:pt x="556" y="8694"/>
                  </a:lnTo>
                  <a:lnTo>
                    <a:pt x="111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1411;p93">
              <a:extLst>
                <a:ext uri="{FF2B5EF4-FFF2-40B4-BE49-F238E27FC236}">
                  <a16:creationId xmlns:a16="http://schemas.microsoft.com/office/drawing/2014/main" id="{960D5C16-0445-4235-9A95-BE61BEB03CA5}"/>
                </a:ext>
              </a:extLst>
            </p:cNvPr>
            <p:cNvSpPr/>
            <p:nvPr/>
          </p:nvSpPr>
          <p:spPr>
            <a:xfrm>
              <a:off x="3886275" y="238125"/>
              <a:ext cx="23150" cy="217325"/>
            </a:xfrm>
            <a:custGeom>
              <a:avLst/>
              <a:gdLst/>
              <a:ahLst/>
              <a:cxnLst/>
              <a:rect l="l" t="t" r="r" b="b"/>
              <a:pathLst>
                <a:path w="926" h="8693" extrusionOk="0">
                  <a:moveTo>
                    <a:pt x="371" y="0"/>
                  </a:moveTo>
                  <a:lnTo>
                    <a:pt x="1" y="8693"/>
                  </a:lnTo>
                  <a:lnTo>
                    <a:pt x="556" y="8693"/>
                  </a:lnTo>
                  <a:lnTo>
                    <a:pt x="925" y="185"/>
                  </a:lnTo>
                  <a:lnTo>
                    <a:pt x="37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5" name="Imagen 4" descr="Interfaz de usuario gráfica, Texto, Aplicación, Correo electrónico&#10;&#10;Descripción generada automáticamente">
            <a:extLst>
              <a:ext uri="{FF2B5EF4-FFF2-40B4-BE49-F238E27FC236}">
                <a16:creationId xmlns:a16="http://schemas.microsoft.com/office/drawing/2014/main" id="{55B5BCA6-57AB-41B4-98DE-705F36412DB9}"/>
              </a:ext>
            </a:extLst>
          </p:cNvPr>
          <p:cNvPicPr>
            <a:picLocks noChangeAspect="1"/>
          </p:cNvPicPr>
          <p:nvPr/>
        </p:nvPicPr>
        <p:blipFill>
          <a:blip r:embed="rId4"/>
          <a:stretch>
            <a:fillRect/>
          </a:stretch>
        </p:blipFill>
        <p:spPr>
          <a:xfrm>
            <a:off x="1153469" y="2494336"/>
            <a:ext cx="6867376" cy="3441601"/>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pic>
      <p:sp>
        <p:nvSpPr>
          <p:cNvPr id="204" name="CuadroTexto 203">
            <a:extLst>
              <a:ext uri="{FF2B5EF4-FFF2-40B4-BE49-F238E27FC236}">
                <a16:creationId xmlns:a16="http://schemas.microsoft.com/office/drawing/2014/main" id="{C40E4156-E179-448D-93C8-A9B03E4C6DA7}"/>
              </a:ext>
            </a:extLst>
          </p:cNvPr>
          <p:cNvSpPr txBox="1"/>
          <p:nvPr/>
        </p:nvSpPr>
        <p:spPr>
          <a:xfrm>
            <a:off x="363473" y="5990910"/>
            <a:ext cx="8554916" cy="711413"/>
          </a:xfrm>
          <a:prstGeom prst="rect">
            <a:avLst/>
          </a:prstGeom>
          <a:noFill/>
        </p:spPr>
        <p:txBody>
          <a:bodyPr wrap="square">
            <a:spAutoFit/>
          </a:bodyPr>
          <a:lstStyle/>
          <a:p>
            <a:pPr indent="-330200" algn="l">
              <a:lnSpc>
                <a:spcPct val="115000"/>
              </a:lnSpc>
              <a:spcBef>
                <a:spcPts val="600"/>
              </a:spcBef>
              <a:buClr>
                <a:srgbClr val="666666"/>
              </a:buClr>
              <a:buSzPts val="1600"/>
            </a:pPr>
            <a:r>
              <a:rPr lang="es-ES" sz="1200" dirty="0">
                <a:solidFill>
                  <a:schemeClr val="tx1">
                    <a:lumMod val="65000"/>
                    <a:lumOff val="35000"/>
                  </a:schemeClr>
                </a:solidFill>
                <a:latin typeface="+mn-lt"/>
              </a:rPr>
              <a:t>Sánchez González, María: </a:t>
            </a:r>
            <a:r>
              <a:rPr lang="es-ES" sz="1200" b="0" i="0" dirty="0">
                <a:solidFill>
                  <a:srgbClr val="504C48"/>
                </a:solidFill>
                <a:effectLst/>
                <a:latin typeface="+mn-lt"/>
              </a:rPr>
              <a:t>Proyectos y tendencias innovadoras sobre Recursos Educativos en Abierto en la Universidad española: la experiencia de la UNIA</a:t>
            </a:r>
            <a:r>
              <a:rPr lang="es-ES" sz="1200" dirty="0">
                <a:solidFill>
                  <a:srgbClr val="504C48"/>
                </a:solidFill>
                <a:latin typeface="+mn-lt"/>
              </a:rPr>
              <a:t> </a:t>
            </a:r>
            <a:r>
              <a:rPr lang="es-ES" sz="1200" b="0" i="0" dirty="0">
                <a:solidFill>
                  <a:srgbClr val="504C48"/>
                </a:solidFill>
                <a:effectLst/>
                <a:latin typeface="+mn-lt"/>
              </a:rPr>
              <a:t>(2017). </a:t>
            </a:r>
            <a:r>
              <a:rPr lang="es-ES" sz="1200" b="0" i="0" dirty="0">
                <a:solidFill>
                  <a:srgbClr val="93C01F"/>
                </a:solidFill>
                <a:effectLst/>
                <a:latin typeface="+mn-lt"/>
              </a:rPr>
              <a:t>https://www.slideshare.net/cibermarikiya/proyectos-y-tendencias-innovadoras-sobre-recursos-educativos-en-abierto-en-la-universidad-espaola-la-experiencia-de-la-unia</a:t>
            </a:r>
          </a:p>
        </p:txBody>
      </p:sp>
    </p:spTree>
    <p:extLst>
      <p:ext uri="{BB962C8B-B14F-4D97-AF65-F5344CB8AC3E}">
        <p14:creationId xmlns:p14="http://schemas.microsoft.com/office/powerpoint/2010/main" val="2197359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956276" y="4626075"/>
            <a:ext cx="49437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279197" y="362203"/>
            <a:ext cx="8684878" cy="523220"/>
          </a:xfrm>
          <a:prstGeom prst="rect">
            <a:avLst/>
          </a:prstGeom>
          <a:noFill/>
        </p:spPr>
        <p:txBody>
          <a:bodyPr wrap="square" rtlCol="0">
            <a:spAutoFit/>
          </a:bodyPr>
          <a:lstStyle/>
          <a:p>
            <a:pPr algn="ctr"/>
            <a:r>
              <a:rPr lang="es" sz="2800" b="1" dirty="0">
                <a:solidFill>
                  <a:srgbClr val="93C01F"/>
                </a:solidFill>
              </a:rPr>
              <a:t>MIT OCW </a:t>
            </a:r>
            <a:endParaRPr lang="es-ES" sz="2800" b="1" dirty="0">
              <a:solidFill>
                <a:srgbClr val="93C01F"/>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4;p68">
            <a:extLst>
              <a:ext uri="{FF2B5EF4-FFF2-40B4-BE49-F238E27FC236}">
                <a16:creationId xmlns:a16="http://schemas.microsoft.com/office/drawing/2014/main" id="{B560A533-E1CC-4810-8285-8E6849222F73}"/>
              </a:ext>
            </a:extLst>
          </p:cNvPr>
          <p:cNvSpPr/>
          <p:nvPr/>
        </p:nvSpPr>
        <p:spPr>
          <a:xfrm>
            <a:off x="2649473" y="5471311"/>
            <a:ext cx="3483190" cy="139748"/>
          </a:xfrm>
          <a:prstGeom prst="rect">
            <a:avLst/>
          </a:prstGeom>
          <a:solidFill>
            <a:schemeClr val="bg1"/>
          </a:solidFill>
          <a:ln>
            <a:solidFill>
              <a:schemeClr val="bg1"/>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CuadroTexto 1">
            <a:extLst>
              <a:ext uri="{FF2B5EF4-FFF2-40B4-BE49-F238E27FC236}">
                <a16:creationId xmlns:a16="http://schemas.microsoft.com/office/drawing/2014/main" id="{3BA38A6B-4E5B-4A40-81D6-BBC6783B6D25}"/>
              </a:ext>
            </a:extLst>
          </p:cNvPr>
          <p:cNvSpPr txBox="1"/>
          <p:nvPr/>
        </p:nvSpPr>
        <p:spPr>
          <a:xfrm>
            <a:off x="283944" y="909581"/>
            <a:ext cx="8684878" cy="369332"/>
          </a:xfrm>
          <a:prstGeom prst="rect">
            <a:avLst/>
          </a:prstGeom>
          <a:noFill/>
        </p:spPr>
        <p:txBody>
          <a:bodyPr wrap="square" rtlCol="0">
            <a:spAutoFit/>
          </a:bodyPr>
          <a:lstStyle/>
          <a:p>
            <a:pPr algn="ctr"/>
            <a:r>
              <a:rPr lang="es-ES" sz="1800" b="1" dirty="0">
                <a:solidFill>
                  <a:srgbClr val="93C01F"/>
                </a:solidFill>
              </a:rPr>
              <a:t>https://ocw.mit.edu/</a:t>
            </a:r>
            <a:endParaRPr lang="es-ES" sz="1800" dirty="0">
              <a:solidFill>
                <a:srgbClr val="93C01F"/>
              </a:solidFill>
            </a:endParaRPr>
          </a:p>
        </p:txBody>
      </p:sp>
      <p:pic>
        <p:nvPicPr>
          <p:cNvPr id="5" name="Imagen 4" descr="Interfaz de usuario gráfica, Sitio web&#10;&#10;Descripción generada automáticamente">
            <a:extLst>
              <a:ext uri="{FF2B5EF4-FFF2-40B4-BE49-F238E27FC236}">
                <a16:creationId xmlns:a16="http://schemas.microsoft.com/office/drawing/2014/main" id="{9A89F8FB-EC7B-4A8C-B399-E0AEA0FAB697}"/>
              </a:ext>
            </a:extLst>
          </p:cNvPr>
          <p:cNvPicPr>
            <a:picLocks noChangeAspect="1"/>
          </p:cNvPicPr>
          <p:nvPr/>
        </p:nvPicPr>
        <p:blipFill>
          <a:blip r:embed="rId3"/>
          <a:stretch>
            <a:fillRect/>
          </a:stretch>
        </p:blipFill>
        <p:spPr>
          <a:xfrm>
            <a:off x="449931" y="1515211"/>
            <a:ext cx="8343409" cy="4806188"/>
          </a:xfrm>
          <a:prstGeom prst="rect">
            <a:avLst/>
          </a:prstGeom>
          <a:ln>
            <a:solidFill>
              <a:schemeClr val="accent6">
                <a:lumMod val="50000"/>
              </a:schemeClr>
            </a:solidFill>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23940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62"/>
          <p:cNvSpPr/>
          <p:nvPr/>
        </p:nvSpPr>
        <p:spPr>
          <a:xfrm>
            <a:off x="0" y="0"/>
            <a:ext cx="4259700" cy="6858000"/>
          </a:xfrm>
          <a:prstGeom prst="snip2DiagRect">
            <a:avLst>
              <a:gd name="adj1" fmla="val 0"/>
              <a:gd name="adj2" fmla="val 50000"/>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87" name="Google Shape;287;p62"/>
          <p:cNvCxnSpPr/>
          <p:nvPr/>
        </p:nvCxnSpPr>
        <p:spPr>
          <a:xfrm>
            <a:off x="4712404" y="2672205"/>
            <a:ext cx="676200" cy="0"/>
          </a:xfrm>
          <a:prstGeom prst="straightConnector1">
            <a:avLst/>
          </a:prstGeom>
          <a:noFill/>
          <a:ln w="76200" cap="flat" cmpd="sng">
            <a:solidFill>
              <a:srgbClr val="93C01F"/>
            </a:solidFill>
            <a:prstDash val="solid"/>
            <a:round/>
            <a:headEnd type="none" w="med" len="med"/>
            <a:tailEnd type="none" w="med" len="med"/>
          </a:ln>
        </p:spPr>
      </p:cxnSp>
      <p:sp>
        <p:nvSpPr>
          <p:cNvPr id="288" name="Google Shape;288;p62"/>
          <p:cNvSpPr txBox="1">
            <a:spLocks noGrp="1"/>
          </p:cNvSpPr>
          <p:nvPr>
            <p:ph type="title"/>
          </p:nvPr>
        </p:nvSpPr>
        <p:spPr>
          <a:xfrm>
            <a:off x="4572000" y="494375"/>
            <a:ext cx="3841715" cy="293462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s" sz="2800" dirty="0">
                <a:solidFill>
                  <a:srgbClr val="434343"/>
                </a:solidFill>
              </a:rPr>
              <a:t>3. Un recorrido por los recursos educativos en los RI</a:t>
            </a:r>
            <a:br>
              <a:rPr lang="es" dirty="0">
                <a:solidFill>
                  <a:srgbClr val="434343"/>
                </a:solidFill>
              </a:rPr>
            </a:br>
            <a:br>
              <a:rPr lang="es" dirty="0">
                <a:solidFill>
                  <a:srgbClr val="434343"/>
                </a:solidFill>
              </a:rPr>
            </a:br>
            <a:endParaRPr dirty="0">
              <a:solidFill>
                <a:srgbClr val="434343"/>
              </a:solidFill>
            </a:endParaRPr>
          </a:p>
        </p:txBody>
      </p:sp>
      <p:sp>
        <p:nvSpPr>
          <p:cNvPr id="6" name="Google Shape;592;p80">
            <a:extLst>
              <a:ext uri="{FF2B5EF4-FFF2-40B4-BE49-F238E27FC236}">
                <a16:creationId xmlns:a16="http://schemas.microsoft.com/office/drawing/2014/main" id="{30F31208-997A-47CA-9DDE-8D73C8357A3D}"/>
              </a:ext>
            </a:extLst>
          </p:cNvPr>
          <p:cNvSpPr txBox="1"/>
          <p:nvPr/>
        </p:nvSpPr>
        <p:spPr>
          <a:xfrm>
            <a:off x="4353423" y="3084336"/>
            <a:ext cx="4638612" cy="242134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800" dirty="0">
                <a:solidFill>
                  <a:schemeClr val="tx1">
                    <a:lumMod val="75000"/>
                    <a:lumOff val="25000"/>
                  </a:schemeClr>
                </a:solidFill>
              </a:rPr>
              <a:t>       Educación vs Investigación </a:t>
            </a:r>
          </a:p>
          <a:p>
            <a:pPr marL="0" lvl="0" indent="0" algn="l" rtl="0">
              <a:spcBef>
                <a:spcPts val="0"/>
              </a:spcBef>
              <a:spcAft>
                <a:spcPts val="0"/>
              </a:spcAft>
              <a:buNone/>
            </a:pPr>
            <a:r>
              <a:rPr lang="es-ES" sz="1800" dirty="0">
                <a:solidFill>
                  <a:schemeClr val="tx1">
                    <a:lumMod val="75000"/>
                    <a:lumOff val="25000"/>
                  </a:schemeClr>
                </a:solidFill>
              </a:rPr>
              <a:t>       Elementos que analizamos</a:t>
            </a:r>
          </a:p>
          <a:p>
            <a:pPr marL="0" lvl="0" indent="0" algn="l" rtl="0">
              <a:spcBef>
                <a:spcPts val="0"/>
              </a:spcBef>
              <a:spcAft>
                <a:spcPts val="0"/>
              </a:spcAft>
              <a:buNone/>
            </a:pPr>
            <a:r>
              <a:rPr lang="es-ES" sz="1800" dirty="0">
                <a:solidFill>
                  <a:schemeClr val="tx1">
                    <a:lumMod val="75000"/>
                    <a:lumOff val="25000"/>
                  </a:schemeClr>
                </a:solidFill>
              </a:rPr>
              <a:t>	</a:t>
            </a:r>
            <a:r>
              <a:rPr lang="es-ES" sz="1600" dirty="0">
                <a:solidFill>
                  <a:schemeClr val="tx1">
                    <a:lumMod val="75000"/>
                    <a:lumOff val="25000"/>
                  </a:schemeClr>
                </a:solidFill>
              </a:rPr>
              <a:t>Contenido</a:t>
            </a:r>
          </a:p>
          <a:p>
            <a:pPr marL="0" lvl="0" indent="0" algn="l" rtl="0">
              <a:spcBef>
                <a:spcPts val="0"/>
              </a:spcBef>
              <a:spcAft>
                <a:spcPts val="0"/>
              </a:spcAft>
              <a:buNone/>
            </a:pPr>
            <a:r>
              <a:rPr lang="es-ES" sz="1600" dirty="0">
                <a:solidFill>
                  <a:schemeClr val="tx1">
                    <a:lumMod val="75000"/>
                    <a:lumOff val="25000"/>
                  </a:schemeClr>
                </a:solidFill>
              </a:rPr>
              <a:t>	Tipología</a:t>
            </a:r>
          </a:p>
          <a:p>
            <a:pPr marL="0" lvl="0" indent="0" algn="l" rtl="0">
              <a:spcBef>
                <a:spcPts val="0"/>
              </a:spcBef>
              <a:spcAft>
                <a:spcPts val="0"/>
              </a:spcAft>
              <a:buNone/>
            </a:pPr>
            <a:r>
              <a:rPr lang="es-ES" sz="1600" dirty="0">
                <a:solidFill>
                  <a:schemeClr val="tx1">
                    <a:lumMod val="75000"/>
                    <a:lumOff val="25000"/>
                  </a:schemeClr>
                </a:solidFill>
              </a:rPr>
              <a:t>	Incorporación del material</a:t>
            </a:r>
          </a:p>
          <a:p>
            <a:pPr marL="0" lvl="0" indent="0" algn="l" rtl="0">
              <a:spcBef>
                <a:spcPts val="0"/>
              </a:spcBef>
              <a:spcAft>
                <a:spcPts val="0"/>
              </a:spcAft>
              <a:buNone/>
            </a:pPr>
            <a:r>
              <a:rPr lang="es-ES" sz="1600" dirty="0">
                <a:solidFill>
                  <a:schemeClr val="tx1">
                    <a:lumMod val="75000"/>
                    <a:lumOff val="25000"/>
                  </a:schemeClr>
                </a:solidFill>
              </a:rPr>
              <a:t>	Registro de usuarios / Estadísticas</a:t>
            </a:r>
          </a:p>
          <a:p>
            <a:pPr marL="0" lvl="0" indent="0" algn="l" rtl="0">
              <a:spcBef>
                <a:spcPts val="0"/>
              </a:spcBef>
              <a:spcAft>
                <a:spcPts val="0"/>
              </a:spcAft>
              <a:buNone/>
            </a:pPr>
            <a:r>
              <a:rPr lang="es-ES" sz="1800" dirty="0">
                <a:solidFill>
                  <a:schemeClr val="tx1">
                    <a:lumMod val="75000"/>
                    <a:lumOff val="25000"/>
                  </a:schemeClr>
                </a:solidFill>
              </a:rPr>
              <a:t>       Algunos ejemplos</a:t>
            </a:r>
          </a:p>
          <a:p>
            <a:pPr marL="0" lvl="0" indent="0" algn="l" rtl="0">
              <a:spcBef>
                <a:spcPts val="0"/>
              </a:spcBef>
              <a:spcAft>
                <a:spcPts val="0"/>
              </a:spcAft>
              <a:buNone/>
            </a:pPr>
            <a:r>
              <a:rPr lang="es-ES" sz="1400" dirty="0"/>
              <a:t>.</a:t>
            </a:r>
          </a:p>
        </p:txBody>
      </p:sp>
      <p:grpSp>
        <p:nvGrpSpPr>
          <p:cNvPr id="8" name="Google Shape;1006;p93">
            <a:extLst>
              <a:ext uri="{FF2B5EF4-FFF2-40B4-BE49-F238E27FC236}">
                <a16:creationId xmlns:a16="http://schemas.microsoft.com/office/drawing/2014/main" id="{8A3A4BBC-8DEB-41BB-A62E-FDD1490D4948}"/>
              </a:ext>
            </a:extLst>
          </p:cNvPr>
          <p:cNvGrpSpPr/>
          <p:nvPr/>
        </p:nvGrpSpPr>
        <p:grpSpPr>
          <a:xfrm>
            <a:off x="4568841" y="3251699"/>
            <a:ext cx="270050" cy="177301"/>
            <a:chOff x="4660325" y="1866850"/>
            <a:chExt cx="68350" cy="58100"/>
          </a:xfrm>
          <a:solidFill>
            <a:schemeClr val="bg1">
              <a:lumMod val="65000"/>
            </a:schemeClr>
          </a:solidFill>
        </p:grpSpPr>
        <p:sp>
          <p:nvSpPr>
            <p:cNvPr id="9" name="Google Shape;1007;p93">
              <a:extLst>
                <a:ext uri="{FF2B5EF4-FFF2-40B4-BE49-F238E27FC236}">
                  <a16:creationId xmlns:a16="http://schemas.microsoft.com/office/drawing/2014/main" id="{25805506-3D0B-4906-878F-571F8305FC84}"/>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08;p93">
              <a:extLst>
                <a:ext uri="{FF2B5EF4-FFF2-40B4-BE49-F238E27FC236}">
                  <a16:creationId xmlns:a16="http://schemas.microsoft.com/office/drawing/2014/main" id="{F1C8113F-50A7-44B3-AFE3-1F218BC8E411}"/>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06;p93">
            <a:extLst>
              <a:ext uri="{FF2B5EF4-FFF2-40B4-BE49-F238E27FC236}">
                <a16:creationId xmlns:a16="http://schemas.microsoft.com/office/drawing/2014/main" id="{7F825999-D6F6-4AB3-8D47-3CD34D8CC7A1}"/>
              </a:ext>
            </a:extLst>
          </p:cNvPr>
          <p:cNvGrpSpPr/>
          <p:nvPr/>
        </p:nvGrpSpPr>
        <p:grpSpPr>
          <a:xfrm>
            <a:off x="4568841" y="3533242"/>
            <a:ext cx="270050" cy="177301"/>
            <a:chOff x="4660325" y="1866850"/>
            <a:chExt cx="68350" cy="58100"/>
          </a:xfrm>
          <a:solidFill>
            <a:schemeClr val="bg1">
              <a:lumMod val="65000"/>
            </a:schemeClr>
          </a:solidFill>
        </p:grpSpPr>
        <p:sp>
          <p:nvSpPr>
            <p:cNvPr id="12" name="Google Shape;1007;p93">
              <a:extLst>
                <a:ext uri="{FF2B5EF4-FFF2-40B4-BE49-F238E27FC236}">
                  <a16:creationId xmlns:a16="http://schemas.microsoft.com/office/drawing/2014/main" id="{9F7AB4DE-F7B9-4673-9539-02A7760384F2}"/>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08;p93">
              <a:extLst>
                <a:ext uri="{FF2B5EF4-FFF2-40B4-BE49-F238E27FC236}">
                  <a16:creationId xmlns:a16="http://schemas.microsoft.com/office/drawing/2014/main" id="{999382BD-C749-402A-A0F7-4320B20FE5B3}"/>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6;p93">
            <a:extLst>
              <a:ext uri="{FF2B5EF4-FFF2-40B4-BE49-F238E27FC236}">
                <a16:creationId xmlns:a16="http://schemas.microsoft.com/office/drawing/2014/main" id="{0AF54178-0200-4CFC-9CDA-36FA54B13ED3}"/>
              </a:ext>
            </a:extLst>
          </p:cNvPr>
          <p:cNvGrpSpPr/>
          <p:nvPr/>
        </p:nvGrpSpPr>
        <p:grpSpPr>
          <a:xfrm>
            <a:off x="4614909" y="4761385"/>
            <a:ext cx="270050" cy="177301"/>
            <a:chOff x="4660325" y="1866850"/>
            <a:chExt cx="68350" cy="58100"/>
          </a:xfrm>
          <a:solidFill>
            <a:schemeClr val="bg1">
              <a:lumMod val="65000"/>
            </a:schemeClr>
          </a:solidFill>
        </p:grpSpPr>
        <p:sp>
          <p:nvSpPr>
            <p:cNvPr id="15" name="Google Shape;1007;p93">
              <a:extLst>
                <a:ext uri="{FF2B5EF4-FFF2-40B4-BE49-F238E27FC236}">
                  <a16:creationId xmlns:a16="http://schemas.microsoft.com/office/drawing/2014/main" id="{E75B5E68-BDAB-4005-8006-BFE80017C02E}"/>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08;p93">
              <a:extLst>
                <a:ext uri="{FF2B5EF4-FFF2-40B4-BE49-F238E27FC236}">
                  <a16:creationId xmlns:a16="http://schemas.microsoft.com/office/drawing/2014/main" id="{63E7C072-F6DA-485E-870C-9BCFB202D9B7}"/>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047;p93">
            <a:extLst>
              <a:ext uri="{FF2B5EF4-FFF2-40B4-BE49-F238E27FC236}">
                <a16:creationId xmlns:a16="http://schemas.microsoft.com/office/drawing/2014/main" id="{29044067-B68C-44B0-86B8-FF8950BB8FCF}"/>
              </a:ext>
            </a:extLst>
          </p:cNvPr>
          <p:cNvGrpSpPr/>
          <p:nvPr/>
        </p:nvGrpSpPr>
        <p:grpSpPr>
          <a:xfrm>
            <a:off x="5135589" y="3836611"/>
            <a:ext cx="132057" cy="134873"/>
            <a:chOff x="4676550" y="2160575"/>
            <a:chExt cx="51400" cy="52500"/>
          </a:xfrm>
          <a:solidFill>
            <a:schemeClr val="bg1">
              <a:lumMod val="65000"/>
            </a:schemeClr>
          </a:solidFill>
        </p:grpSpPr>
        <p:sp>
          <p:nvSpPr>
            <p:cNvPr id="18" name="Google Shape;1048;p93">
              <a:extLst>
                <a:ext uri="{FF2B5EF4-FFF2-40B4-BE49-F238E27FC236}">
                  <a16:creationId xmlns:a16="http://schemas.microsoft.com/office/drawing/2014/main" id="{D1EF8460-57CC-4A63-8920-47C2DBF1DFD1}"/>
                </a:ext>
              </a:extLst>
            </p:cNvPr>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49;p93">
              <a:extLst>
                <a:ext uri="{FF2B5EF4-FFF2-40B4-BE49-F238E27FC236}">
                  <a16:creationId xmlns:a16="http://schemas.microsoft.com/office/drawing/2014/main" id="{2429A6A4-F65D-4897-B3D1-33E93ED083BE}"/>
                </a:ext>
              </a:extLst>
            </p:cNvPr>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50;p93">
              <a:extLst>
                <a:ext uri="{FF2B5EF4-FFF2-40B4-BE49-F238E27FC236}">
                  <a16:creationId xmlns:a16="http://schemas.microsoft.com/office/drawing/2014/main" id="{4859656E-9478-4ED3-A9C5-AC71A25F98C1}"/>
                </a:ext>
              </a:extLst>
            </p:cNvPr>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047;p93">
            <a:extLst>
              <a:ext uri="{FF2B5EF4-FFF2-40B4-BE49-F238E27FC236}">
                <a16:creationId xmlns:a16="http://schemas.microsoft.com/office/drawing/2014/main" id="{9583D87F-B8DA-4763-A935-EE92147C058B}"/>
              </a:ext>
            </a:extLst>
          </p:cNvPr>
          <p:cNvGrpSpPr/>
          <p:nvPr/>
        </p:nvGrpSpPr>
        <p:grpSpPr>
          <a:xfrm>
            <a:off x="5130257" y="4066090"/>
            <a:ext cx="132057" cy="134873"/>
            <a:chOff x="4676550" y="2160575"/>
            <a:chExt cx="51400" cy="52500"/>
          </a:xfrm>
          <a:solidFill>
            <a:schemeClr val="bg1">
              <a:lumMod val="65000"/>
            </a:schemeClr>
          </a:solidFill>
        </p:grpSpPr>
        <p:sp>
          <p:nvSpPr>
            <p:cNvPr id="22" name="Google Shape;1048;p93">
              <a:extLst>
                <a:ext uri="{FF2B5EF4-FFF2-40B4-BE49-F238E27FC236}">
                  <a16:creationId xmlns:a16="http://schemas.microsoft.com/office/drawing/2014/main" id="{E6DFF02A-38FA-4481-806D-8284734C7C42}"/>
                </a:ext>
              </a:extLst>
            </p:cNvPr>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49;p93">
              <a:extLst>
                <a:ext uri="{FF2B5EF4-FFF2-40B4-BE49-F238E27FC236}">
                  <a16:creationId xmlns:a16="http://schemas.microsoft.com/office/drawing/2014/main" id="{22638D49-CDA5-434A-830D-BF8E21BF00DF}"/>
                </a:ext>
              </a:extLst>
            </p:cNvPr>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50;p93">
              <a:extLst>
                <a:ext uri="{FF2B5EF4-FFF2-40B4-BE49-F238E27FC236}">
                  <a16:creationId xmlns:a16="http://schemas.microsoft.com/office/drawing/2014/main" id="{56013B20-ECC2-4F16-BB74-4E1FE067ED6D}"/>
                </a:ext>
              </a:extLst>
            </p:cNvPr>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1047;p93">
            <a:extLst>
              <a:ext uri="{FF2B5EF4-FFF2-40B4-BE49-F238E27FC236}">
                <a16:creationId xmlns:a16="http://schemas.microsoft.com/office/drawing/2014/main" id="{E3FCF442-C2BC-4CE1-B9C9-BAB81936A2E9}"/>
              </a:ext>
            </a:extLst>
          </p:cNvPr>
          <p:cNvGrpSpPr/>
          <p:nvPr/>
        </p:nvGrpSpPr>
        <p:grpSpPr>
          <a:xfrm>
            <a:off x="5130257" y="4332464"/>
            <a:ext cx="132057" cy="134873"/>
            <a:chOff x="4676550" y="2160575"/>
            <a:chExt cx="51400" cy="52500"/>
          </a:xfrm>
          <a:solidFill>
            <a:schemeClr val="bg1">
              <a:lumMod val="65000"/>
            </a:schemeClr>
          </a:solidFill>
        </p:grpSpPr>
        <p:sp>
          <p:nvSpPr>
            <p:cNvPr id="26" name="Google Shape;1048;p93">
              <a:extLst>
                <a:ext uri="{FF2B5EF4-FFF2-40B4-BE49-F238E27FC236}">
                  <a16:creationId xmlns:a16="http://schemas.microsoft.com/office/drawing/2014/main" id="{D057474C-B8AD-49B0-816D-EF5B80F80135}"/>
                </a:ext>
              </a:extLst>
            </p:cNvPr>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49;p93">
              <a:extLst>
                <a:ext uri="{FF2B5EF4-FFF2-40B4-BE49-F238E27FC236}">
                  <a16:creationId xmlns:a16="http://schemas.microsoft.com/office/drawing/2014/main" id="{1265F587-0D81-4246-B727-32B239092263}"/>
                </a:ext>
              </a:extLst>
            </p:cNvPr>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50;p93">
              <a:extLst>
                <a:ext uri="{FF2B5EF4-FFF2-40B4-BE49-F238E27FC236}">
                  <a16:creationId xmlns:a16="http://schemas.microsoft.com/office/drawing/2014/main" id="{91310B81-490D-4B5A-9BA8-E3EBF1DA9387}"/>
                </a:ext>
              </a:extLst>
            </p:cNvPr>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1047;p93">
            <a:extLst>
              <a:ext uri="{FF2B5EF4-FFF2-40B4-BE49-F238E27FC236}">
                <a16:creationId xmlns:a16="http://schemas.microsoft.com/office/drawing/2014/main" id="{C2748628-8A1B-44D2-8053-44DCCFF6DEDC}"/>
              </a:ext>
            </a:extLst>
          </p:cNvPr>
          <p:cNvGrpSpPr/>
          <p:nvPr/>
        </p:nvGrpSpPr>
        <p:grpSpPr>
          <a:xfrm>
            <a:off x="5130257" y="4541137"/>
            <a:ext cx="132057" cy="134873"/>
            <a:chOff x="4676550" y="2160575"/>
            <a:chExt cx="51400" cy="52500"/>
          </a:xfrm>
          <a:solidFill>
            <a:schemeClr val="bg1">
              <a:lumMod val="65000"/>
            </a:schemeClr>
          </a:solidFill>
        </p:grpSpPr>
        <p:sp>
          <p:nvSpPr>
            <p:cNvPr id="30" name="Google Shape;1048;p93">
              <a:extLst>
                <a:ext uri="{FF2B5EF4-FFF2-40B4-BE49-F238E27FC236}">
                  <a16:creationId xmlns:a16="http://schemas.microsoft.com/office/drawing/2014/main" id="{65D8C24D-1666-421E-BD0E-9129502CC035}"/>
                </a:ext>
              </a:extLst>
            </p:cNvPr>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49;p93">
              <a:extLst>
                <a:ext uri="{FF2B5EF4-FFF2-40B4-BE49-F238E27FC236}">
                  <a16:creationId xmlns:a16="http://schemas.microsoft.com/office/drawing/2014/main" id="{DCFAC034-CAFB-4FA4-930E-27321A819A6E}"/>
                </a:ext>
              </a:extLst>
            </p:cNvPr>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50;p93">
              <a:extLst>
                <a:ext uri="{FF2B5EF4-FFF2-40B4-BE49-F238E27FC236}">
                  <a16:creationId xmlns:a16="http://schemas.microsoft.com/office/drawing/2014/main" id="{8F9086A0-741B-4C49-9E84-AF2C5D7628A3}"/>
                </a:ext>
              </a:extLst>
            </p:cNvPr>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9289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63"/>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95" name="Google Shape;295;p63"/>
          <p:cNvCxnSpPr/>
          <p:nvPr/>
        </p:nvCxnSpPr>
        <p:spPr>
          <a:xfrm>
            <a:off x="4233900" y="1631467"/>
            <a:ext cx="676200" cy="0"/>
          </a:xfrm>
          <a:prstGeom prst="straightConnector1">
            <a:avLst/>
          </a:prstGeom>
          <a:noFill/>
          <a:ln w="76200" cap="flat" cmpd="sng">
            <a:solidFill>
              <a:srgbClr val="93C01F"/>
            </a:solidFill>
            <a:prstDash val="solid"/>
            <a:round/>
            <a:headEnd type="none" w="med" len="med"/>
            <a:tailEnd type="none" w="med" len="med"/>
          </a:ln>
        </p:spPr>
      </p:cxnSp>
      <p:sp>
        <p:nvSpPr>
          <p:cNvPr id="296" name="Google Shape;296;p63"/>
          <p:cNvSpPr txBox="1">
            <a:spLocks noGrp="1"/>
          </p:cNvSpPr>
          <p:nvPr>
            <p:ph type="body" idx="1"/>
          </p:nvPr>
        </p:nvSpPr>
        <p:spPr>
          <a:xfrm>
            <a:off x="685801" y="1888968"/>
            <a:ext cx="7571934" cy="429173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000" dirty="0">
                <a:solidFill>
                  <a:schemeClr val="bg1">
                    <a:lumMod val="50000"/>
                  </a:schemeClr>
                </a:solidFill>
              </a:rPr>
              <a:t>Un repositorio institucional que reúne una colección de materiales de enseñanza y aprendizaje de producción propia de los miembros de la institución acádémica en el desarrollo de sus actividades, creada con el objetivo de facilitar el almacenamiento, la gestión, el acceso, la distribución y la preservación de los recursos que forman la colección. </a:t>
            </a:r>
          </a:p>
          <a:p>
            <a:pPr marL="0" lvl="0" indent="0" algn="ctr" rtl="0">
              <a:spcBef>
                <a:spcPts val="0"/>
              </a:spcBef>
              <a:spcAft>
                <a:spcPts val="0"/>
              </a:spcAft>
              <a:buNone/>
            </a:pPr>
            <a:endParaRPr lang="es" sz="2000" dirty="0">
              <a:solidFill>
                <a:schemeClr val="bg1">
                  <a:lumMod val="50000"/>
                </a:schemeClr>
              </a:solidFill>
            </a:endParaRPr>
          </a:p>
          <a:p>
            <a:pPr marL="0" lvl="0" indent="0" algn="ctr" rtl="0">
              <a:spcBef>
                <a:spcPts val="0"/>
              </a:spcBef>
              <a:spcAft>
                <a:spcPts val="0"/>
              </a:spcAft>
              <a:buNone/>
            </a:pPr>
            <a:r>
              <a:rPr lang="es" sz="2000" dirty="0">
                <a:solidFill>
                  <a:schemeClr val="bg1">
                    <a:lumMod val="50000"/>
                  </a:schemeClr>
                </a:solidFill>
              </a:rPr>
              <a:t>Su fin último es fomentar el intercambio y la reutilización de esos recursos como soporte a las actividades de enseñanza y aprendizaje.</a:t>
            </a:r>
          </a:p>
          <a:p>
            <a:pPr marL="0" lvl="0" indent="0" algn="ctr" rtl="0">
              <a:spcBef>
                <a:spcPts val="0"/>
              </a:spcBef>
              <a:spcAft>
                <a:spcPts val="0"/>
              </a:spcAft>
              <a:buNone/>
            </a:pPr>
            <a:endParaRPr lang="es" sz="1800" dirty="0">
              <a:solidFill>
                <a:srgbClr val="999999"/>
              </a:solidFill>
            </a:endParaRPr>
          </a:p>
          <a:p>
            <a:pPr marL="0" indent="0" algn="r">
              <a:buNone/>
            </a:pPr>
            <a:endParaRPr lang="es" sz="1800" dirty="0"/>
          </a:p>
          <a:p>
            <a:pPr marL="0" indent="0" algn="r">
              <a:buNone/>
            </a:pPr>
            <a:endParaRPr lang="es" sz="1800" dirty="0"/>
          </a:p>
          <a:p>
            <a:pPr marL="0" indent="0" algn="r">
              <a:buNone/>
            </a:pPr>
            <a:r>
              <a:rPr lang="es" dirty="0">
                <a:solidFill>
                  <a:schemeClr val="bg1">
                    <a:lumMod val="50000"/>
                  </a:schemeClr>
                </a:solidFill>
                <a:latin typeface="+mn-lt"/>
              </a:rPr>
              <a:t>Ref.: G. B</a:t>
            </a:r>
            <a:r>
              <a:rPr lang="es-ES" dirty="0">
                <a:solidFill>
                  <a:schemeClr val="bg1">
                    <a:lumMod val="50000"/>
                  </a:schemeClr>
                </a:solidFill>
                <a:latin typeface="+mn-lt"/>
              </a:rPr>
              <a:t>u</a:t>
            </a:r>
            <a:r>
              <a:rPr lang="es" dirty="0">
                <a:solidFill>
                  <a:schemeClr val="bg1">
                    <a:lumMod val="50000"/>
                  </a:schemeClr>
                </a:solidFill>
                <a:latin typeface="+mn-lt"/>
              </a:rPr>
              <a:t>eno de la Fuente </a:t>
            </a:r>
            <a:r>
              <a:rPr lang="es-ES" b="0" i="0" dirty="0">
                <a:solidFill>
                  <a:srgbClr val="93C01F"/>
                </a:solidFill>
                <a:effectLst/>
                <a:latin typeface="+mn-lt"/>
                <a:hlinkClick r:id="rId3">
                  <a:extLst>
                    <a:ext uri="{A12FA001-AC4F-418D-AE19-62706E023703}">
                      <ahyp:hlinkClr xmlns:ahyp="http://schemas.microsoft.com/office/drawing/2018/hyperlinkcolor" val="tx"/>
                    </a:ext>
                  </a:extLst>
                </a:hlinkClick>
              </a:rPr>
              <a:t>http://bid.ub.edu/26/bueno2.htm</a:t>
            </a:r>
            <a:r>
              <a:rPr lang="es-ES" b="0" i="0" dirty="0">
                <a:solidFill>
                  <a:srgbClr val="93C01F"/>
                </a:solidFill>
                <a:effectLst/>
                <a:latin typeface="+mn-lt"/>
              </a:rPr>
              <a:t> </a:t>
            </a:r>
            <a:br>
              <a:rPr lang="es" sz="1600" dirty="0">
                <a:solidFill>
                  <a:schemeClr val="bg1">
                    <a:lumMod val="50000"/>
                  </a:schemeClr>
                </a:solidFill>
              </a:rPr>
            </a:br>
            <a:endParaRPr sz="1600" dirty="0">
              <a:solidFill>
                <a:schemeClr val="bg1">
                  <a:lumMod val="50000"/>
                </a:schemeClr>
              </a:solidFill>
            </a:endParaRPr>
          </a:p>
          <a:p>
            <a:pPr marL="0" lvl="0" indent="0" algn="ctr" rtl="0">
              <a:spcBef>
                <a:spcPts val="0"/>
              </a:spcBef>
              <a:spcAft>
                <a:spcPts val="0"/>
              </a:spcAft>
              <a:buNone/>
            </a:pPr>
            <a:endParaRPr dirty="0">
              <a:solidFill>
                <a:srgbClr val="999999"/>
              </a:solidFill>
            </a:endParaRPr>
          </a:p>
        </p:txBody>
      </p:sp>
      <p:sp>
        <p:nvSpPr>
          <p:cNvPr id="297" name="Google Shape;297;p63"/>
          <p:cNvSpPr txBox="1">
            <a:spLocks noGrp="1"/>
          </p:cNvSpPr>
          <p:nvPr>
            <p:ph type="title"/>
          </p:nvPr>
        </p:nvSpPr>
        <p:spPr>
          <a:xfrm>
            <a:off x="0" y="288300"/>
            <a:ext cx="9144000" cy="1218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800" dirty="0"/>
              <a:t>RI con contenidos educativos</a:t>
            </a:r>
            <a:endParaRPr sz="2800" dirty="0">
              <a:solidFill>
                <a:srgbClr val="434343"/>
              </a:solidFill>
            </a:endParaRPr>
          </a:p>
        </p:txBody>
      </p:sp>
    </p:spTree>
    <p:extLst>
      <p:ext uri="{BB962C8B-B14F-4D97-AF65-F5344CB8AC3E}">
        <p14:creationId xmlns:p14="http://schemas.microsoft.com/office/powerpoint/2010/main" val="1216139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63"/>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95" name="Google Shape;295;p63"/>
          <p:cNvCxnSpPr/>
          <p:nvPr/>
        </p:nvCxnSpPr>
        <p:spPr>
          <a:xfrm>
            <a:off x="4233900" y="1631467"/>
            <a:ext cx="676200" cy="0"/>
          </a:xfrm>
          <a:prstGeom prst="straightConnector1">
            <a:avLst/>
          </a:prstGeom>
          <a:noFill/>
          <a:ln w="76200" cap="flat" cmpd="sng">
            <a:solidFill>
              <a:srgbClr val="93C01F"/>
            </a:solidFill>
            <a:prstDash val="solid"/>
            <a:round/>
            <a:headEnd type="none" w="med" len="med"/>
            <a:tailEnd type="none" w="med" len="med"/>
          </a:ln>
        </p:spPr>
      </p:cxnSp>
      <p:sp>
        <p:nvSpPr>
          <p:cNvPr id="296" name="Google Shape;296;p63"/>
          <p:cNvSpPr txBox="1">
            <a:spLocks noGrp="1"/>
          </p:cNvSpPr>
          <p:nvPr>
            <p:ph type="body" idx="1"/>
          </p:nvPr>
        </p:nvSpPr>
        <p:spPr>
          <a:xfrm>
            <a:off x="675249" y="2096091"/>
            <a:ext cx="7793502" cy="40846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000" dirty="0">
                <a:solidFill>
                  <a:srgbClr val="93C01F"/>
                </a:solidFill>
                <a:latin typeface="+mn-lt"/>
              </a:rPr>
              <a:t>Los RI  reunen material educativo y de investigación (entre otros).</a:t>
            </a:r>
          </a:p>
          <a:p>
            <a:pPr marL="0" lvl="0" indent="0" algn="ctr" rtl="0">
              <a:spcBef>
                <a:spcPts val="0"/>
              </a:spcBef>
              <a:spcAft>
                <a:spcPts val="0"/>
              </a:spcAft>
              <a:buNone/>
            </a:pPr>
            <a:endParaRPr lang="es" sz="2000" dirty="0">
              <a:solidFill>
                <a:schemeClr val="bg1">
                  <a:lumMod val="50000"/>
                </a:schemeClr>
              </a:solidFill>
              <a:latin typeface="+mn-lt"/>
            </a:endParaRPr>
          </a:p>
          <a:p>
            <a:pPr marL="0" lvl="0" indent="0" algn="ctr" rtl="0">
              <a:spcBef>
                <a:spcPts val="0"/>
              </a:spcBef>
              <a:spcAft>
                <a:spcPts val="0"/>
              </a:spcAft>
              <a:buNone/>
            </a:pPr>
            <a:r>
              <a:rPr lang="es" sz="2000" dirty="0">
                <a:solidFill>
                  <a:schemeClr val="bg1">
                    <a:lumMod val="50000"/>
                  </a:schemeClr>
                </a:solidFill>
                <a:latin typeface="+mn-lt"/>
              </a:rPr>
              <a:t>Diferencias significativas entre el uso de repositorios para materiales educativos y/o para la investigación.</a:t>
            </a:r>
          </a:p>
          <a:p>
            <a:pPr marL="0" lvl="0" indent="0" algn="ctr" rtl="0">
              <a:spcBef>
                <a:spcPts val="0"/>
              </a:spcBef>
              <a:spcAft>
                <a:spcPts val="0"/>
              </a:spcAft>
              <a:buNone/>
            </a:pPr>
            <a:endParaRPr lang="es" sz="2000" dirty="0">
              <a:solidFill>
                <a:schemeClr val="bg1">
                  <a:lumMod val="50000"/>
                </a:schemeClr>
              </a:solidFill>
              <a:latin typeface="+mn-lt"/>
            </a:endParaRPr>
          </a:p>
          <a:p>
            <a:pPr marL="0" lvl="0" indent="0" rtl="0">
              <a:spcBef>
                <a:spcPts val="0"/>
              </a:spcBef>
              <a:spcAft>
                <a:spcPts val="0"/>
              </a:spcAft>
              <a:buNone/>
            </a:pPr>
            <a:r>
              <a:rPr lang="es" sz="2000" dirty="0">
                <a:solidFill>
                  <a:schemeClr val="bg1">
                    <a:lumMod val="50000"/>
                  </a:schemeClr>
                </a:solidFill>
                <a:latin typeface="+mn-lt"/>
              </a:rPr>
              <a:t>Destaco tres aspectos:</a:t>
            </a:r>
            <a:br>
              <a:rPr lang="es" sz="2000" dirty="0">
                <a:solidFill>
                  <a:schemeClr val="bg1">
                    <a:lumMod val="50000"/>
                  </a:schemeClr>
                </a:solidFill>
                <a:latin typeface="+mn-lt"/>
              </a:rPr>
            </a:br>
            <a:endParaRPr sz="2000" dirty="0">
              <a:solidFill>
                <a:schemeClr val="bg1">
                  <a:lumMod val="50000"/>
                </a:schemeClr>
              </a:solidFill>
              <a:latin typeface="+mn-lt"/>
            </a:endParaRPr>
          </a:p>
          <a:p>
            <a:pPr marL="914400" lvl="0" indent="-457200" algn="l" rtl="0">
              <a:spcBef>
                <a:spcPts val="0"/>
              </a:spcBef>
              <a:spcAft>
                <a:spcPts val="0"/>
              </a:spcAft>
              <a:buFont typeface="+mj-lt"/>
              <a:buAutoNum type="arabicPeriod"/>
            </a:pPr>
            <a:r>
              <a:rPr lang="es-ES" sz="2000" b="1" dirty="0">
                <a:solidFill>
                  <a:schemeClr val="tx1"/>
                </a:solidFill>
                <a:latin typeface="+mn-lt"/>
                <a:ea typeface="Ubuntu"/>
                <a:cs typeface="Ubuntu"/>
                <a:sym typeface="Ubuntu"/>
              </a:rPr>
              <a:t>Razones y finalidad </a:t>
            </a:r>
            <a:r>
              <a:rPr lang="es-ES" sz="2000" dirty="0">
                <a:solidFill>
                  <a:srgbClr val="666666"/>
                </a:solidFill>
                <a:latin typeface="+mn-lt"/>
                <a:ea typeface="Ubuntu"/>
                <a:cs typeface="Ubuntu"/>
                <a:sym typeface="Ubuntu"/>
              </a:rPr>
              <a:t>por las que publican los contenidos de investigación o de docencia. </a:t>
            </a:r>
          </a:p>
          <a:p>
            <a:pPr marL="914400" lvl="0" indent="-457200" algn="l" rtl="0">
              <a:spcBef>
                <a:spcPts val="0"/>
              </a:spcBef>
              <a:spcAft>
                <a:spcPts val="0"/>
              </a:spcAft>
              <a:buFont typeface="+mj-lt"/>
              <a:buAutoNum type="arabicPeriod"/>
            </a:pPr>
            <a:r>
              <a:rPr lang="es-ES" sz="2000" b="1" dirty="0">
                <a:solidFill>
                  <a:schemeClr val="tx1"/>
                </a:solidFill>
                <a:latin typeface="+mn-lt"/>
                <a:ea typeface="Ubuntu"/>
                <a:cs typeface="Ubuntu"/>
                <a:sym typeface="Ubuntu"/>
              </a:rPr>
              <a:t>Versiones o ciclo de vida </a:t>
            </a:r>
            <a:r>
              <a:rPr lang="es-ES" sz="2000" dirty="0">
                <a:solidFill>
                  <a:srgbClr val="666666"/>
                </a:solidFill>
                <a:latin typeface="+mn-lt"/>
                <a:ea typeface="Ubuntu"/>
                <a:cs typeface="Ubuntu"/>
                <a:sym typeface="Ubuntu"/>
              </a:rPr>
              <a:t>del documento; audiencia potencial; Propiedad intelectual, reutilización y citación.</a:t>
            </a:r>
          </a:p>
          <a:p>
            <a:pPr marL="914400" lvl="0" indent="-457200" algn="l" rtl="0">
              <a:spcBef>
                <a:spcPts val="0"/>
              </a:spcBef>
              <a:spcAft>
                <a:spcPts val="0"/>
              </a:spcAft>
              <a:buFont typeface="+mj-lt"/>
              <a:buAutoNum type="arabicPeriod"/>
            </a:pPr>
            <a:r>
              <a:rPr lang="es-ES" sz="2000" b="1" dirty="0">
                <a:solidFill>
                  <a:schemeClr val="tx1"/>
                </a:solidFill>
                <a:latin typeface="+mn-lt"/>
                <a:ea typeface="Ubuntu"/>
                <a:cs typeface="Ubuntu"/>
                <a:sym typeface="Ubuntu"/>
              </a:rPr>
              <a:t>Tipología</a:t>
            </a:r>
            <a:r>
              <a:rPr lang="es-ES" sz="2000" dirty="0">
                <a:solidFill>
                  <a:srgbClr val="666666"/>
                </a:solidFill>
                <a:latin typeface="+mn-lt"/>
                <a:ea typeface="Ubuntu"/>
                <a:cs typeface="Ubuntu"/>
                <a:sym typeface="Ubuntu"/>
              </a:rPr>
              <a:t> de materiales, formatos y esquemas de metadatos.</a:t>
            </a:r>
            <a:endParaRPr lang="es-ES" sz="2000" dirty="0">
              <a:solidFill>
                <a:schemeClr val="bg1">
                  <a:lumMod val="50000"/>
                </a:schemeClr>
              </a:solidFill>
              <a:latin typeface="+mn-lt"/>
              <a:ea typeface="Ubuntu"/>
              <a:cs typeface="Ubuntu"/>
              <a:sym typeface="Ubuntu"/>
            </a:endParaRPr>
          </a:p>
          <a:p>
            <a:pPr marL="0" lvl="0" indent="0" algn="ctr" rtl="0">
              <a:spcBef>
                <a:spcPts val="0"/>
              </a:spcBef>
              <a:spcAft>
                <a:spcPts val="0"/>
              </a:spcAft>
              <a:buNone/>
            </a:pPr>
            <a:endParaRPr dirty="0">
              <a:solidFill>
                <a:srgbClr val="999999"/>
              </a:solidFill>
            </a:endParaRPr>
          </a:p>
        </p:txBody>
      </p:sp>
      <p:sp>
        <p:nvSpPr>
          <p:cNvPr id="297" name="Google Shape;297;p63"/>
          <p:cNvSpPr txBox="1">
            <a:spLocks noGrp="1"/>
          </p:cNvSpPr>
          <p:nvPr>
            <p:ph type="title"/>
          </p:nvPr>
        </p:nvSpPr>
        <p:spPr>
          <a:xfrm>
            <a:off x="0" y="759064"/>
            <a:ext cx="9144000" cy="67524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800" dirty="0"/>
              <a:t>Materiales educativos y de investigación</a:t>
            </a:r>
            <a:endParaRPr sz="2800" dirty="0">
              <a:solidFill>
                <a:srgbClr val="434343"/>
              </a:solidFill>
            </a:endParaRPr>
          </a:p>
        </p:txBody>
      </p:sp>
    </p:spTree>
    <p:extLst>
      <p:ext uri="{BB962C8B-B14F-4D97-AF65-F5344CB8AC3E}">
        <p14:creationId xmlns:p14="http://schemas.microsoft.com/office/powerpoint/2010/main" val="3439381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9"/>
          <p:cNvSpPr/>
          <p:nvPr/>
        </p:nvSpPr>
        <p:spPr>
          <a:xfrm>
            <a:off x="196947" y="182879"/>
            <a:ext cx="8736037" cy="652741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9"/>
          <p:cNvSpPr txBox="1">
            <a:spLocks noGrp="1"/>
          </p:cNvSpPr>
          <p:nvPr>
            <p:ph type="title" idx="6"/>
          </p:nvPr>
        </p:nvSpPr>
        <p:spPr>
          <a:xfrm>
            <a:off x="429466" y="298349"/>
            <a:ext cx="8330093" cy="52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400" dirty="0"/>
              <a:t>Materiales educativos / de investigación</a:t>
            </a:r>
            <a:endParaRPr sz="2400" dirty="0">
              <a:solidFill>
                <a:srgbClr val="434343"/>
              </a:solidFill>
            </a:endParaRPr>
          </a:p>
        </p:txBody>
      </p:sp>
      <p:sp>
        <p:nvSpPr>
          <p:cNvPr id="567" name="Google Shape;567;p79"/>
          <p:cNvSpPr txBox="1">
            <a:spLocks noGrp="1"/>
          </p:cNvSpPr>
          <p:nvPr>
            <p:ph type="subTitle" idx="8"/>
          </p:nvPr>
        </p:nvSpPr>
        <p:spPr>
          <a:xfrm>
            <a:off x="1472416" y="2800356"/>
            <a:ext cx="2247706" cy="121015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200" dirty="0">
                <a:solidFill>
                  <a:schemeClr val="bg1">
                    <a:lumMod val="50000"/>
                  </a:schemeClr>
                </a:solidFill>
              </a:rPr>
              <a:t>Los materiales educativos en todos los ámbitos no suelen concebirse como producto final y perdurable sin modificaciones. La gran mayoría son generados para una audiencia definida y con un objetivo específico de aprendizaje.</a:t>
            </a:r>
            <a:endParaRPr dirty="0"/>
          </a:p>
        </p:txBody>
      </p:sp>
      <p:sp>
        <p:nvSpPr>
          <p:cNvPr id="569" name="Google Shape;569;p79"/>
          <p:cNvSpPr txBox="1">
            <a:spLocks noGrp="1"/>
          </p:cNvSpPr>
          <p:nvPr>
            <p:ph type="subTitle" idx="13"/>
          </p:nvPr>
        </p:nvSpPr>
        <p:spPr>
          <a:xfrm>
            <a:off x="3720123" y="2833118"/>
            <a:ext cx="2717226" cy="859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s-ES" sz="1200" dirty="0">
                <a:solidFill>
                  <a:schemeClr val="bg1">
                    <a:lumMod val="50000"/>
                  </a:schemeClr>
                </a:solidFill>
              </a:rPr>
              <a:t>Se debe facilitar la reutilización del material, el control de las versiones, la creación de nuevos objetos de aprendizaje con distintos niveles de complejidad  en su estructura. Deben contemplar la elaboración o reelaboración de los materiales en entornos colaborativos.</a:t>
            </a:r>
            <a:endParaRPr lang="es" sz="1200" dirty="0">
              <a:solidFill>
                <a:schemeClr val="bg1">
                  <a:lumMod val="50000"/>
                </a:schemeClr>
              </a:solidFill>
            </a:endParaRPr>
          </a:p>
        </p:txBody>
      </p:sp>
      <p:sp>
        <p:nvSpPr>
          <p:cNvPr id="571" name="Google Shape;571;p79"/>
          <p:cNvSpPr txBox="1">
            <a:spLocks noGrp="1"/>
          </p:cNvSpPr>
          <p:nvPr>
            <p:ph type="subTitle" idx="15"/>
          </p:nvPr>
        </p:nvSpPr>
        <p:spPr>
          <a:xfrm>
            <a:off x="6475659" y="2851742"/>
            <a:ext cx="2419013" cy="85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sz="1200" dirty="0">
                <a:solidFill>
                  <a:schemeClr val="bg1">
                    <a:lumMod val="50000"/>
                  </a:schemeClr>
                </a:solidFill>
              </a:rPr>
              <a:t>Gestión de formatos multimedia y formatos de empaquetados estandarizados, esquemas de metadatos específicos, así como métodos que posibiliten las reutilizaciones y faciliten su adaptación, la gestión eficaz del control de cambios y de las actualizaciones.</a:t>
            </a:r>
            <a:endParaRPr dirty="0"/>
          </a:p>
        </p:txBody>
      </p:sp>
      <p:sp>
        <p:nvSpPr>
          <p:cNvPr id="572" name="Google Shape;572;p79"/>
          <p:cNvSpPr txBox="1">
            <a:spLocks noGrp="1"/>
          </p:cNvSpPr>
          <p:nvPr>
            <p:ph type="ctrTitle"/>
          </p:nvPr>
        </p:nvSpPr>
        <p:spPr>
          <a:xfrm>
            <a:off x="1505826" y="1081168"/>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1600" dirty="0">
                <a:solidFill>
                  <a:srgbClr val="93C01F"/>
                </a:solidFill>
              </a:rPr>
              <a:t>FINALIDAD</a:t>
            </a:r>
            <a:endParaRPr sz="1600" dirty="0">
              <a:solidFill>
                <a:srgbClr val="93C01F"/>
              </a:solidFill>
            </a:endParaRPr>
          </a:p>
        </p:txBody>
      </p:sp>
      <p:sp>
        <p:nvSpPr>
          <p:cNvPr id="573" name="Google Shape;573;p79"/>
          <p:cNvSpPr txBox="1">
            <a:spLocks noGrp="1"/>
          </p:cNvSpPr>
          <p:nvPr>
            <p:ph type="subTitle" idx="1"/>
          </p:nvPr>
        </p:nvSpPr>
        <p:spPr>
          <a:xfrm>
            <a:off x="1494832" y="5043062"/>
            <a:ext cx="2173151" cy="85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sz="1200" dirty="0">
                <a:solidFill>
                  <a:schemeClr val="bg1">
                    <a:lumMod val="50000"/>
                  </a:schemeClr>
                </a:solidFill>
              </a:rPr>
              <a:t>Los</a:t>
            </a:r>
            <a:r>
              <a:rPr lang="es" sz="1200" dirty="0">
                <a:solidFill>
                  <a:schemeClr val="bg1">
                    <a:lumMod val="50000"/>
                  </a:schemeClr>
                </a:solidFill>
              </a:rPr>
              <a:t> trabajos de investigación tienen un inicio y un final definido: cuando es publicado en una revista u otro canal de comunicación.</a:t>
            </a:r>
            <a:endParaRPr dirty="0"/>
          </a:p>
        </p:txBody>
      </p:sp>
      <p:sp>
        <p:nvSpPr>
          <p:cNvPr id="574" name="Google Shape;574;p79"/>
          <p:cNvSpPr txBox="1">
            <a:spLocks noGrp="1"/>
          </p:cNvSpPr>
          <p:nvPr>
            <p:ph type="ctrTitle" idx="2"/>
          </p:nvPr>
        </p:nvSpPr>
        <p:spPr>
          <a:xfrm>
            <a:off x="4021986" y="1069664"/>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1600" dirty="0">
                <a:solidFill>
                  <a:srgbClr val="93C01F"/>
                </a:solidFill>
              </a:rPr>
              <a:t>CICLO DE VIDA</a:t>
            </a:r>
            <a:endParaRPr sz="1600" dirty="0">
              <a:solidFill>
                <a:srgbClr val="93C01F"/>
              </a:solidFill>
            </a:endParaRPr>
          </a:p>
        </p:txBody>
      </p:sp>
      <p:sp>
        <p:nvSpPr>
          <p:cNvPr id="575" name="Google Shape;575;p79"/>
          <p:cNvSpPr txBox="1">
            <a:spLocks noGrp="1"/>
          </p:cNvSpPr>
          <p:nvPr>
            <p:ph type="subTitle" idx="3"/>
          </p:nvPr>
        </p:nvSpPr>
        <p:spPr>
          <a:xfrm>
            <a:off x="3910035" y="5075289"/>
            <a:ext cx="2242800" cy="85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200" dirty="0">
                <a:solidFill>
                  <a:schemeClr val="bg1">
                    <a:lumMod val="50000"/>
                  </a:schemeClr>
                </a:solidFill>
              </a:rPr>
              <a:t>Documentos definitivos</a:t>
            </a:r>
            <a:r>
              <a:rPr lang="es" sz="1200" i="1" dirty="0">
                <a:solidFill>
                  <a:schemeClr val="bg1">
                    <a:lumMod val="50000"/>
                  </a:schemeClr>
                </a:solidFill>
              </a:rPr>
              <a:t> </a:t>
            </a:r>
            <a:r>
              <a:rPr lang="es" sz="1200" dirty="0">
                <a:solidFill>
                  <a:schemeClr val="bg1">
                    <a:lumMod val="50000"/>
                  </a:schemeClr>
                </a:solidFill>
              </a:rPr>
              <a:t>que comunican resultados de la investigación no se contemplan cuestiones como la reutilización o el control de las versiones.</a:t>
            </a:r>
            <a:endParaRPr dirty="0"/>
          </a:p>
        </p:txBody>
      </p:sp>
      <p:sp>
        <p:nvSpPr>
          <p:cNvPr id="576" name="Google Shape;576;p79"/>
          <p:cNvSpPr txBox="1">
            <a:spLocks noGrp="1"/>
          </p:cNvSpPr>
          <p:nvPr>
            <p:ph type="ctrTitle" idx="4"/>
          </p:nvPr>
        </p:nvSpPr>
        <p:spPr>
          <a:xfrm>
            <a:off x="6466187" y="961347"/>
            <a:ext cx="2402053" cy="98149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1600" dirty="0">
                <a:solidFill>
                  <a:srgbClr val="93C01F"/>
                </a:solidFill>
              </a:rPr>
              <a:t>TIPOLOGÍA</a:t>
            </a:r>
            <a:endParaRPr sz="1600" dirty="0">
              <a:solidFill>
                <a:srgbClr val="93C01F"/>
              </a:solidFill>
            </a:endParaRPr>
          </a:p>
        </p:txBody>
      </p:sp>
      <p:sp>
        <p:nvSpPr>
          <p:cNvPr id="577" name="Google Shape;577;p79"/>
          <p:cNvSpPr txBox="1">
            <a:spLocks noGrp="1"/>
          </p:cNvSpPr>
          <p:nvPr>
            <p:ph type="subTitle" idx="5"/>
          </p:nvPr>
        </p:nvSpPr>
        <p:spPr>
          <a:xfrm>
            <a:off x="6556829" y="5084864"/>
            <a:ext cx="2311411" cy="85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200" dirty="0">
                <a:solidFill>
                  <a:schemeClr val="bg1">
                    <a:lumMod val="50000"/>
                  </a:schemeClr>
                </a:solidFill>
              </a:rPr>
              <a:t>La tipología de los resultados de la investigación está definitida por los canales de difusión que se usan.</a:t>
            </a:r>
            <a:endParaRPr dirty="0"/>
          </a:p>
        </p:txBody>
      </p:sp>
      <p:cxnSp>
        <p:nvCxnSpPr>
          <p:cNvPr id="578" name="Google Shape;578;p79"/>
          <p:cNvCxnSpPr>
            <a:cxnSpLocks/>
          </p:cNvCxnSpPr>
          <p:nvPr/>
        </p:nvCxnSpPr>
        <p:spPr>
          <a:xfrm>
            <a:off x="3726372" y="2120001"/>
            <a:ext cx="1" cy="4404750"/>
          </a:xfrm>
          <a:prstGeom prst="straightConnector1">
            <a:avLst/>
          </a:prstGeom>
          <a:noFill/>
          <a:ln w="38100" cap="flat" cmpd="sng">
            <a:solidFill>
              <a:srgbClr val="93C01F"/>
            </a:solidFill>
            <a:prstDash val="solid"/>
            <a:round/>
            <a:headEnd type="none" w="med" len="med"/>
            <a:tailEnd type="none" w="med" len="med"/>
          </a:ln>
        </p:spPr>
      </p:cxnSp>
      <p:cxnSp>
        <p:nvCxnSpPr>
          <p:cNvPr id="580" name="Google Shape;580;p79"/>
          <p:cNvCxnSpPr/>
          <p:nvPr/>
        </p:nvCxnSpPr>
        <p:spPr>
          <a:xfrm>
            <a:off x="4258484" y="1069664"/>
            <a:ext cx="676200" cy="0"/>
          </a:xfrm>
          <a:prstGeom prst="straightConnector1">
            <a:avLst/>
          </a:prstGeom>
          <a:noFill/>
          <a:ln w="76200" cap="flat" cmpd="sng">
            <a:solidFill>
              <a:srgbClr val="93C01F"/>
            </a:solidFill>
            <a:prstDash val="solid"/>
            <a:round/>
            <a:headEnd type="none" w="med" len="med"/>
            <a:tailEnd type="none" w="med" len="med"/>
          </a:ln>
        </p:spPr>
      </p:cxnSp>
      <p:cxnSp>
        <p:nvCxnSpPr>
          <p:cNvPr id="581" name="Google Shape;581;p79"/>
          <p:cNvCxnSpPr>
            <a:cxnSpLocks/>
          </p:cNvCxnSpPr>
          <p:nvPr/>
        </p:nvCxnSpPr>
        <p:spPr>
          <a:xfrm flipV="1">
            <a:off x="1349063" y="4659650"/>
            <a:ext cx="7319827" cy="5900"/>
          </a:xfrm>
          <a:prstGeom prst="straightConnector1">
            <a:avLst/>
          </a:prstGeom>
          <a:noFill/>
          <a:ln w="38100" cap="flat" cmpd="sng">
            <a:solidFill>
              <a:srgbClr val="93C01F"/>
            </a:solidFill>
            <a:prstDash val="solid"/>
            <a:round/>
            <a:headEnd type="none" w="med" len="med"/>
            <a:tailEnd type="none" w="med" len="med"/>
          </a:ln>
        </p:spPr>
      </p:cxnSp>
      <p:cxnSp>
        <p:nvCxnSpPr>
          <p:cNvPr id="25" name="Google Shape;578;p79">
            <a:extLst>
              <a:ext uri="{FF2B5EF4-FFF2-40B4-BE49-F238E27FC236}">
                <a16:creationId xmlns:a16="http://schemas.microsoft.com/office/drawing/2014/main" id="{864E2C41-341D-4348-BAFC-2EA3BBA39777}"/>
              </a:ext>
            </a:extLst>
          </p:cNvPr>
          <p:cNvCxnSpPr>
            <a:cxnSpLocks/>
          </p:cNvCxnSpPr>
          <p:nvPr/>
        </p:nvCxnSpPr>
        <p:spPr>
          <a:xfrm>
            <a:off x="6437350" y="2120001"/>
            <a:ext cx="0" cy="4378633"/>
          </a:xfrm>
          <a:prstGeom prst="straightConnector1">
            <a:avLst/>
          </a:prstGeom>
          <a:noFill/>
          <a:ln w="38100" cap="flat" cmpd="sng">
            <a:solidFill>
              <a:srgbClr val="93C01F"/>
            </a:solidFill>
            <a:prstDash val="solid"/>
            <a:round/>
            <a:headEnd type="none" w="med" len="med"/>
            <a:tailEnd type="none" w="med" len="med"/>
          </a:ln>
        </p:spPr>
      </p:cxnSp>
      <p:sp>
        <p:nvSpPr>
          <p:cNvPr id="2" name="CuadroTexto 1">
            <a:extLst>
              <a:ext uri="{FF2B5EF4-FFF2-40B4-BE49-F238E27FC236}">
                <a16:creationId xmlns:a16="http://schemas.microsoft.com/office/drawing/2014/main" id="{E32CA123-156D-4B83-9AE3-EA0209D6C66D}"/>
              </a:ext>
            </a:extLst>
          </p:cNvPr>
          <p:cNvSpPr txBox="1"/>
          <p:nvPr/>
        </p:nvSpPr>
        <p:spPr>
          <a:xfrm>
            <a:off x="212492" y="3746587"/>
            <a:ext cx="1221613" cy="307777"/>
          </a:xfrm>
          <a:prstGeom prst="rect">
            <a:avLst/>
          </a:prstGeom>
          <a:noFill/>
        </p:spPr>
        <p:txBody>
          <a:bodyPr wrap="square" rtlCol="0">
            <a:spAutoFit/>
          </a:bodyPr>
          <a:lstStyle/>
          <a:p>
            <a:r>
              <a:rPr lang="es-ES" b="1" dirty="0">
                <a:solidFill>
                  <a:srgbClr val="93C01F"/>
                </a:solidFill>
              </a:rPr>
              <a:t>Educativos</a:t>
            </a:r>
          </a:p>
        </p:txBody>
      </p:sp>
      <p:sp>
        <p:nvSpPr>
          <p:cNvPr id="54" name="CuadroTexto 53">
            <a:extLst>
              <a:ext uri="{FF2B5EF4-FFF2-40B4-BE49-F238E27FC236}">
                <a16:creationId xmlns:a16="http://schemas.microsoft.com/office/drawing/2014/main" id="{8EAD8F41-0572-46D7-908B-EDCB1F5349D6}"/>
              </a:ext>
            </a:extLst>
          </p:cNvPr>
          <p:cNvSpPr txBox="1"/>
          <p:nvPr/>
        </p:nvSpPr>
        <p:spPr>
          <a:xfrm>
            <a:off x="218445" y="5991143"/>
            <a:ext cx="1399339" cy="307777"/>
          </a:xfrm>
          <a:prstGeom prst="rect">
            <a:avLst/>
          </a:prstGeom>
          <a:noFill/>
        </p:spPr>
        <p:txBody>
          <a:bodyPr wrap="square" rtlCol="0">
            <a:spAutoFit/>
          </a:bodyPr>
          <a:lstStyle/>
          <a:p>
            <a:r>
              <a:rPr lang="es-ES" b="1" dirty="0">
                <a:solidFill>
                  <a:srgbClr val="93C01F"/>
                </a:solidFill>
              </a:rPr>
              <a:t>Investigación</a:t>
            </a:r>
          </a:p>
        </p:txBody>
      </p:sp>
      <p:grpSp>
        <p:nvGrpSpPr>
          <p:cNvPr id="56" name="Google Shape;4639;p95">
            <a:extLst>
              <a:ext uri="{FF2B5EF4-FFF2-40B4-BE49-F238E27FC236}">
                <a16:creationId xmlns:a16="http://schemas.microsoft.com/office/drawing/2014/main" id="{5337FDBE-5DDA-4807-AD78-C11CE807E487}"/>
              </a:ext>
            </a:extLst>
          </p:cNvPr>
          <p:cNvGrpSpPr/>
          <p:nvPr/>
        </p:nvGrpSpPr>
        <p:grpSpPr>
          <a:xfrm>
            <a:off x="7436371" y="2000982"/>
            <a:ext cx="552325" cy="734488"/>
            <a:chOff x="3022203" y="2078369"/>
            <a:chExt cx="272356" cy="371679"/>
          </a:xfrm>
        </p:grpSpPr>
        <p:sp>
          <p:nvSpPr>
            <p:cNvPr id="57" name="Google Shape;4640;p95">
              <a:extLst>
                <a:ext uri="{FF2B5EF4-FFF2-40B4-BE49-F238E27FC236}">
                  <a16:creationId xmlns:a16="http://schemas.microsoft.com/office/drawing/2014/main" id="{53F20DBF-EAB0-4EB5-8677-F3B566B02F16}"/>
                </a:ext>
              </a:extLst>
            </p:cNvPr>
            <p:cNvSpPr/>
            <p:nvPr/>
          </p:nvSpPr>
          <p:spPr>
            <a:xfrm>
              <a:off x="3022203" y="2078369"/>
              <a:ext cx="272356" cy="371679"/>
            </a:xfrm>
            <a:custGeom>
              <a:avLst/>
              <a:gdLst/>
              <a:ahLst/>
              <a:cxnLst/>
              <a:rect l="l" t="t" r="r" b="b"/>
              <a:pathLst>
                <a:path w="10091" h="13771" extrusionOk="0">
                  <a:moveTo>
                    <a:pt x="7791" y="737"/>
                  </a:moveTo>
                  <a:lnTo>
                    <a:pt x="9354" y="2300"/>
                  </a:lnTo>
                  <a:lnTo>
                    <a:pt x="8036" y="2300"/>
                  </a:lnTo>
                  <a:cubicBezTo>
                    <a:pt x="7901" y="2300"/>
                    <a:pt x="7791" y="2190"/>
                    <a:pt x="7791" y="2056"/>
                  </a:cubicBezTo>
                  <a:lnTo>
                    <a:pt x="7791" y="737"/>
                  </a:lnTo>
                  <a:close/>
                  <a:moveTo>
                    <a:pt x="7360" y="433"/>
                  </a:moveTo>
                  <a:lnTo>
                    <a:pt x="7360" y="2057"/>
                  </a:lnTo>
                  <a:cubicBezTo>
                    <a:pt x="7360" y="2431"/>
                    <a:pt x="7664" y="2732"/>
                    <a:pt x="8036" y="2732"/>
                  </a:cubicBezTo>
                  <a:lnTo>
                    <a:pt x="9659" y="2732"/>
                  </a:lnTo>
                  <a:lnTo>
                    <a:pt x="9659" y="13097"/>
                  </a:lnTo>
                  <a:cubicBezTo>
                    <a:pt x="9659" y="13230"/>
                    <a:pt x="9549" y="13342"/>
                    <a:pt x="9415" y="13342"/>
                  </a:cubicBezTo>
                  <a:lnTo>
                    <a:pt x="675" y="13342"/>
                  </a:lnTo>
                  <a:cubicBezTo>
                    <a:pt x="541" y="13342"/>
                    <a:pt x="431" y="13230"/>
                    <a:pt x="431" y="13097"/>
                  </a:cubicBezTo>
                  <a:lnTo>
                    <a:pt x="431" y="678"/>
                  </a:lnTo>
                  <a:cubicBezTo>
                    <a:pt x="431" y="543"/>
                    <a:pt x="541" y="433"/>
                    <a:pt x="675" y="433"/>
                  </a:cubicBezTo>
                  <a:close/>
                  <a:moveTo>
                    <a:pt x="676" y="1"/>
                  </a:moveTo>
                  <a:cubicBezTo>
                    <a:pt x="303" y="1"/>
                    <a:pt x="0" y="305"/>
                    <a:pt x="0" y="675"/>
                  </a:cubicBezTo>
                  <a:lnTo>
                    <a:pt x="0" y="13096"/>
                  </a:lnTo>
                  <a:cubicBezTo>
                    <a:pt x="0" y="13468"/>
                    <a:pt x="304" y="13770"/>
                    <a:pt x="676" y="13770"/>
                  </a:cubicBezTo>
                  <a:lnTo>
                    <a:pt x="9415" y="13770"/>
                  </a:lnTo>
                  <a:cubicBezTo>
                    <a:pt x="9788" y="13770"/>
                    <a:pt x="10091" y="13466"/>
                    <a:pt x="10091" y="13096"/>
                  </a:cubicBezTo>
                  <a:lnTo>
                    <a:pt x="10091" y="2516"/>
                  </a:lnTo>
                  <a:cubicBezTo>
                    <a:pt x="10091" y="2460"/>
                    <a:pt x="10069" y="2405"/>
                    <a:pt x="10027" y="2364"/>
                  </a:cubicBezTo>
                  <a:lnTo>
                    <a:pt x="7727" y="64"/>
                  </a:lnTo>
                  <a:cubicBezTo>
                    <a:pt x="7688" y="24"/>
                    <a:pt x="7632" y="1"/>
                    <a:pt x="75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641;p95">
              <a:extLst>
                <a:ext uri="{FF2B5EF4-FFF2-40B4-BE49-F238E27FC236}">
                  <a16:creationId xmlns:a16="http://schemas.microsoft.com/office/drawing/2014/main" id="{72757F54-DC03-4673-842B-7032F3A0F12E}"/>
                </a:ext>
              </a:extLst>
            </p:cNvPr>
            <p:cNvSpPr/>
            <p:nvPr/>
          </p:nvSpPr>
          <p:spPr>
            <a:xfrm>
              <a:off x="3139501" y="2152915"/>
              <a:ext cx="75032" cy="79890"/>
            </a:xfrm>
            <a:custGeom>
              <a:avLst/>
              <a:gdLst/>
              <a:ahLst/>
              <a:cxnLst/>
              <a:rect l="l" t="t" r="r" b="b"/>
              <a:pathLst>
                <a:path w="2780" h="2960" extrusionOk="0">
                  <a:moveTo>
                    <a:pt x="1585" y="430"/>
                  </a:moveTo>
                  <a:cubicBezTo>
                    <a:pt x="1643" y="430"/>
                    <a:pt x="1695" y="471"/>
                    <a:pt x="1710" y="526"/>
                  </a:cubicBezTo>
                  <a:lnTo>
                    <a:pt x="2069" y="1840"/>
                  </a:lnTo>
                  <a:lnTo>
                    <a:pt x="710" y="1840"/>
                  </a:lnTo>
                  <a:lnTo>
                    <a:pt x="1067" y="526"/>
                  </a:lnTo>
                  <a:cubicBezTo>
                    <a:pt x="1081" y="471"/>
                    <a:pt x="1135" y="430"/>
                    <a:pt x="1193" y="430"/>
                  </a:cubicBezTo>
                  <a:close/>
                  <a:moveTo>
                    <a:pt x="1193" y="0"/>
                  </a:moveTo>
                  <a:cubicBezTo>
                    <a:pt x="941" y="0"/>
                    <a:pt x="718" y="169"/>
                    <a:pt x="652" y="413"/>
                  </a:cubicBezTo>
                  <a:lnTo>
                    <a:pt x="31" y="2688"/>
                  </a:lnTo>
                  <a:cubicBezTo>
                    <a:pt x="0" y="2802"/>
                    <a:pt x="67" y="2921"/>
                    <a:pt x="183" y="2953"/>
                  </a:cubicBezTo>
                  <a:cubicBezTo>
                    <a:pt x="201" y="2958"/>
                    <a:pt x="220" y="2960"/>
                    <a:pt x="239" y="2960"/>
                  </a:cubicBezTo>
                  <a:cubicBezTo>
                    <a:pt x="333" y="2960"/>
                    <a:pt x="421" y="2898"/>
                    <a:pt x="448" y="2801"/>
                  </a:cubicBezTo>
                  <a:lnTo>
                    <a:pt x="592" y="2268"/>
                  </a:lnTo>
                  <a:lnTo>
                    <a:pt x="2186" y="2268"/>
                  </a:lnTo>
                  <a:lnTo>
                    <a:pt x="2331" y="2801"/>
                  </a:lnTo>
                  <a:cubicBezTo>
                    <a:pt x="2355" y="2896"/>
                    <a:pt x="2445" y="2960"/>
                    <a:pt x="2539" y="2960"/>
                  </a:cubicBezTo>
                  <a:cubicBezTo>
                    <a:pt x="2556" y="2960"/>
                    <a:pt x="2577" y="2957"/>
                    <a:pt x="2594" y="2953"/>
                  </a:cubicBezTo>
                  <a:cubicBezTo>
                    <a:pt x="2710" y="2921"/>
                    <a:pt x="2779" y="2802"/>
                    <a:pt x="2746" y="2688"/>
                  </a:cubicBezTo>
                  <a:lnTo>
                    <a:pt x="2126" y="413"/>
                  </a:lnTo>
                  <a:cubicBezTo>
                    <a:pt x="2058" y="169"/>
                    <a:pt x="1837" y="0"/>
                    <a:pt x="158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642;p95">
              <a:extLst>
                <a:ext uri="{FF2B5EF4-FFF2-40B4-BE49-F238E27FC236}">
                  <a16:creationId xmlns:a16="http://schemas.microsoft.com/office/drawing/2014/main" id="{B35EA8A8-9BC6-41E5-8744-9B12C95E5EBC}"/>
                </a:ext>
              </a:extLst>
            </p:cNvPr>
            <p:cNvSpPr/>
            <p:nvPr/>
          </p:nvSpPr>
          <p:spPr>
            <a:xfrm>
              <a:off x="3220822" y="2177719"/>
              <a:ext cx="36463" cy="36437"/>
            </a:xfrm>
            <a:custGeom>
              <a:avLst/>
              <a:gdLst/>
              <a:ahLst/>
              <a:cxnLst/>
              <a:rect l="l" t="t" r="r" b="b"/>
              <a:pathLst>
                <a:path w="1351" h="1350" extrusionOk="0">
                  <a:moveTo>
                    <a:pt x="677" y="0"/>
                  </a:moveTo>
                  <a:cubicBezTo>
                    <a:pt x="556" y="0"/>
                    <a:pt x="461" y="96"/>
                    <a:pt x="461" y="214"/>
                  </a:cubicBezTo>
                  <a:lnTo>
                    <a:pt x="461" y="459"/>
                  </a:lnTo>
                  <a:lnTo>
                    <a:pt x="216" y="459"/>
                  </a:lnTo>
                  <a:cubicBezTo>
                    <a:pt x="98" y="459"/>
                    <a:pt x="1" y="554"/>
                    <a:pt x="1" y="675"/>
                  </a:cubicBezTo>
                  <a:cubicBezTo>
                    <a:pt x="1" y="793"/>
                    <a:pt x="98" y="890"/>
                    <a:pt x="216" y="890"/>
                  </a:cubicBezTo>
                  <a:lnTo>
                    <a:pt x="461" y="890"/>
                  </a:lnTo>
                  <a:lnTo>
                    <a:pt x="461" y="1133"/>
                  </a:lnTo>
                  <a:cubicBezTo>
                    <a:pt x="461" y="1254"/>
                    <a:pt x="556" y="1349"/>
                    <a:pt x="677" y="1349"/>
                  </a:cubicBezTo>
                  <a:cubicBezTo>
                    <a:pt x="795" y="1349"/>
                    <a:pt x="891" y="1254"/>
                    <a:pt x="891" y="1133"/>
                  </a:cubicBezTo>
                  <a:lnTo>
                    <a:pt x="891" y="890"/>
                  </a:lnTo>
                  <a:lnTo>
                    <a:pt x="1135" y="890"/>
                  </a:lnTo>
                  <a:cubicBezTo>
                    <a:pt x="1255" y="890"/>
                    <a:pt x="1351" y="793"/>
                    <a:pt x="1351" y="675"/>
                  </a:cubicBezTo>
                  <a:cubicBezTo>
                    <a:pt x="1351" y="554"/>
                    <a:pt x="1255" y="459"/>
                    <a:pt x="1135" y="459"/>
                  </a:cubicBezTo>
                  <a:lnTo>
                    <a:pt x="891" y="459"/>
                  </a:lnTo>
                  <a:lnTo>
                    <a:pt x="891" y="214"/>
                  </a:lnTo>
                  <a:cubicBezTo>
                    <a:pt x="891" y="96"/>
                    <a:pt x="795" y="0"/>
                    <a:pt x="6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643;p95">
              <a:extLst>
                <a:ext uri="{FF2B5EF4-FFF2-40B4-BE49-F238E27FC236}">
                  <a16:creationId xmlns:a16="http://schemas.microsoft.com/office/drawing/2014/main" id="{24BD6FE6-F40D-4214-9798-6ECA6F873E36}"/>
                </a:ext>
              </a:extLst>
            </p:cNvPr>
            <p:cNvSpPr/>
            <p:nvPr/>
          </p:nvSpPr>
          <p:spPr>
            <a:xfrm>
              <a:off x="3152537" y="2277015"/>
              <a:ext cx="98540" cy="11660"/>
            </a:xfrm>
            <a:custGeom>
              <a:avLst/>
              <a:gdLst/>
              <a:ahLst/>
              <a:cxnLst/>
              <a:rect l="l" t="t" r="r" b="b"/>
              <a:pathLst>
                <a:path w="3651" h="432" extrusionOk="0">
                  <a:moveTo>
                    <a:pt x="215" y="0"/>
                  </a:moveTo>
                  <a:cubicBezTo>
                    <a:pt x="96" y="0"/>
                    <a:pt x="1" y="96"/>
                    <a:pt x="1" y="216"/>
                  </a:cubicBezTo>
                  <a:cubicBezTo>
                    <a:pt x="1" y="335"/>
                    <a:pt x="96" y="432"/>
                    <a:pt x="215" y="432"/>
                  </a:cubicBezTo>
                  <a:lnTo>
                    <a:pt x="3435" y="432"/>
                  </a:lnTo>
                  <a:cubicBezTo>
                    <a:pt x="3555" y="432"/>
                    <a:pt x="3651" y="335"/>
                    <a:pt x="3651" y="216"/>
                  </a:cubicBezTo>
                  <a:cubicBezTo>
                    <a:pt x="3651" y="96"/>
                    <a:pt x="3555" y="0"/>
                    <a:pt x="34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644;p95">
              <a:extLst>
                <a:ext uri="{FF2B5EF4-FFF2-40B4-BE49-F238E27FC236}">
                  <a16:creationId xmlns:a16="http://schemas.microsoft.com/office/drawing/2014/main" id="{AC5163D0-CC97-4A1E-B14E-C9096AEC6E20}"/>
                </a:ext>
              </a:extLst>
            </p:cNvPr>
            <p:cNvSpPr/>
            <p:nvPr/>
          </p:nvSpPr>
          <p:spPr>
            <a:xfrm>
              <a:off x="3152537" y="2301846"/>
              <a:ext cx="61294" cy="11660"/>
            </a:xfrm>
            <a:custGeom>
              <a:avLst/>
              <a:gdLst/>
              <a:ahLst/>
              <a:cxnLst/>
              <a:rect l="l" t="t" r="r" b="b"/>
              <a:pathLst>
                <a:path w="2271" h="432" extrusionOk="0">
                  <a:moveTo>
                    <a:pt x="215" y="1"/>
                  </a:moveTo>
                  <a:cubicBezTo>
                    <a:pt x="96" y="1"/>
                    <a:pt x="1" y="98"/>
                    <a:pt x="1" y="216"/>
                  </a:cubicBezTo>
                  <a:cubicBezTo>
                    <a:pt x="1" y="336"/>
                    <a:pt x="96" y="432"/>
                    <a:pt x="215" y="432"/>
                  </a:cubicBezTo>
                  <a:lnTo>
                    <a:pt x="2056" y="432"/>
                  </a:lnTo>
                  <a:cubicBezTo>
                    <a:pt x="2175" y="432"/>
                    <a:pt x="2270" y="336"/>
                    <a:pt x="2270" y="216"/>
                  </a:cubicBezTo>
                  <a:cubicBezTo>
                    <a:pt x="2270" y="98"/>
                    <a:pt x="2175" y="1"/>
                    <a:pt x="20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645;p95">
              <a:extLst>
                <a:ext uri="{FF2B5EF4-FFF2-40B4-BE49-F238E27FC236}">
                  <a16:creationId xmlns:a16="http://schemas.microsoft.com/office/drawing/2014/main" id="{1998C511-1384-42C6-9470-B0A0B0103E63}"/>
                </a:ext>
              </a:extLst>
            </p:cNvPr>
            <p:cNvSpPr/>
            <p:nvPr/>
          </p:nvSpPr>
          <p:spPr>
            <a:xfrm>
              <a:off x="3064901" y="2264627"/>
              <a:ext cx="68959" cy="55141"/>
            </a:xfrm>
            <a:custGeom>
              <a:avLst/>
              <a:gdLst/>
              <a:ahLst/>
              <a:cxnLst/>
              <a:rect l="l" t="t" r="r" b="b"/>
              <a:pathLst>
                <a:path w="2555" h="2043" extrusionOk="0">
                  <a:moveTo>
                    <a:pt x="2313" y="0"/>
                  </a:moveTo>
                  <a:cubicBezTo>
                    <a:pt x="2253" y="0"/>
                    <a:pt x="2192" y="26"/>
                    <a:pt x="2149" y="76"/>
                  </a:cubicBezTo>
                  <a:lnTo>
                    <a:pt x="944" y="1481"/>
                  </a:lnTo>
                  <a:lnTo>
                    <a:pt x="415" y="776"/>
                  </a:lnTo>
                  <a:cubicBezTo>
                    <a:pt x="374" y="719"/>
                    <a:pt x="310" y="689"/>
                    <a:pt x="245" y="689"/>
                  </a:cubicBezTo>
                  <a:cubicBezTo>
                    <a:pt x="199" y="689"/>
                    <a:pt x="154" y="704"/>
                    <a:pt x="114" y="733"/>
                  </a:cubicBezTo>
                  <a:cubicBezTo>
                    <a:pt x="17" y="804"/>
                    <a:pt x="0" y="938"/>
                    <a:pt x="71" y="1034"/>
                  </a:cubicBezTo>
                  <a:lnTo>
                    <a:pt x="760" y="1956"/>
                  </a:lnTo>
                  <a:cubicBezTo>
                    <a:pt x="799" y="2008"/>
                    <a:pt x="860" y="2038"/>
                    <a:pt x="925" y="2043"/>
                  </a:cubicBezTo>
                  <a:lnTo>
                    <a:pt x="932" y="2043"/>
                  </a:lnTo>
                  <a:cubicBezTo>
                    <a:pt x="994" y="2043"/>
                    <a:pt x="1055" y="2015"/>
                    <a:pt x="1094" y="1966"/>
                  </a:cubicBezTo>
                  <a:lnTo>
                    <a:pt x="2475" y="356"/>
                  </a:lnTo>
                  <a:cubicBezTo>
                    <a:pt x="2555" y="265"/>
                    <a:pt x="2543" y="131"/>
                    <a:pt x="2453" y="53"/>
                  </a:cubicBezTo>
                  <a:cubicBezTo>
                    <a:pt x="2412" y="17"/>
                    <a:pt x="2363" y="0"/>
                    <a:pt x="231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646;p95">
              <a:extLst>
                <a:ext uri="{FF2B5EF4-FFF2-40B4-BE49-F238E27FC236}">
                  <a16:creationId xmlns:a16="http://schemas.microsoft.com/office/drawing/2014/main" id="{F0E78C98-F8BA-4976-9CC2-1EAC4DF61C85}"/>
                </a:ext>
              </a:extLst>
            </p:cNvPr>
            <p:cNvSpPr/>
            <p:nvPr/>
          </p:nvSpPr>
          <p:spPr>
            <a:xfrm>
              <a:off x="3152537" y="2351534"/>
              <a:ext cx="98540" cy="11633"/>
            </a:xfrm>
            <a:custGeom>
              <a:avLst/>
              <a:gdLst/>
              <a:ahLst/>
              <a:cxnLst/>
              <a:rect l="l" t="t" r="r" b="b"/>
              <a:pathLst>
                <a:path w="3651" h="431" extrusionOk="0">
                  <a:moveTo>
                    <a:pt x="215" y="1"/>
                  </a:moveTo>
                  <a:cubicBezTo>
                    <a:pt x="96" y="1"/>
                    <a:pt x="1" y="96"/>
                    <a:pt x="1" y="215"/>
                  </a:cubicBezTo>
                  <a:cubicBezTo>
                    <a:pt x="1" y="335"/>
                    <a:pt x="96" y="430"/>
                    <a:pt x="215" y="430"/>
                  </a:cubicBezTo>
                  <a:lnTo>
                    <a:pt x="3435" y="430"/>
                  </a:lnTo>
                  <a:cubicBezTo>
                    <a:pt x="3555" y="430"/>
                    <a:pt x="3651" y="335"/>
                    <a:pt x="3651" y="215"/>
                  </a:cubicBezTo>
                  <a:cubicBezTo>
                    <a:pt x="3651" y="96"/>
                    <a:pt x="3555" y="1"/>
                    <a:pt x="343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647;p95">
              <a:extLst>
                <a:ext uri="{FF2B5EF4-FFF2-40B4-BE49-F238E27FC236}">
                  <a16:creationId xmlns:a16="http://schemas.microsoft.com/office/drawing/2014/main" id="{54C0AF2F-49BE-4B02-97BE-8DF703A5E22C}"/>
                </a:ext>
              </a:extLst>
            </p:cNvPr>
            <p:cNvSpPr/>
            <p:nvPr/>
          </p:nvSpPr>
          <p:spPr>
            <a:xfrm>
              <a:off x="3152537" y="2376338"/>
              <a:ext cx="61294" cy="11633"/>
            </a:xfrm>
            <a:custGeom>
              <a:avLst/>
              <a:gdLst/>
              <a:ahLst/>
              <a:cxnLst/>
              <a:rect l="l" t="t" r="r" b="b"/>
              <a:pathLst>
                <a:path w="2271" h="431" extrusionOk="0">
                  <a:moveTo>
                    <a:pt x="215" y="1"/>
                  </a:moveTo>
                  <a:cubicBezTo>
                    <a:pt x="96" y="1"/>
                    <a:pt x="1" y="96"/>
                    <a:pt x="1" y="215"/>
                  </a:cubicBezTo>
                  <a:cubicBezTo>
                    <a:pt x="1" y="335"/>
                    <a:pt x="96" y="431"/>
                    <a:pt x="215" y="431"/>
                  </a:cubicBezTo>
                  <a:lnTo>
                    <a:pt x="2056" y="431"/>
                  </a:lnTo>
                  <a:cubicBezTo>
                    <a:pt x="2175" y="431"/>
                    <a:pt x="2270" y="335"/>
                    <a:pt x="2270" y="215"/>
                  </a:cubicBezTo>
                  <a:cubicBezTo>
                    <a:pt x="2270" y="96"/>
                    <a:pt x="2175" y="1"/>
                    <a:pt x="20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648;p95">
              <a:extLst>
                <a:ext uri="{FF2B5EF4-FFF2-40B4-BE49-F238E27FC236}">
                  <a16:creationId xmlns:a16="http://schemas.microsoft.com/office/drawing/2014/main" id="{B3B15D76-51C0-4CC8-BAAE-E4A7F830D09B}"/>
                </a:ext>
              </a:extLst>
            </p:cNvPr>
            <p:cNvSpPr/>
            <p:nvPr/>
          </p:nvSpPr>
          <p:spPr>
            <a:xfrm>
              <a:off x="3064901" y="2339092"/>
              <a:ext cx="68959" cy="55141"/>
            </a:xfrm>
            <a:custGeom>
              <a:avLst/>
              <a:gdLst/>
              <a:ahLst/>
              <a:cxnLst/>
              <a:rect l="l" t="t" r="r" b="b"/>
              <a:pathLst>
                <a:path w="2555" h="2043" extrusionOk="0">
                  <a:moveTo>
                    <a:pt x="2313" y="0"/>
                  </a:moveTo>
                  <a:cubicBezTo>
                    <a:pt x="2253" y="0"/>
                    <a:pt x="2192" y="26"/>
                    <a:pt x="2149" y="75"/>
                  </a:cubicBezTo>
                  <a:lnTo>
                    <a:pt x="944" y="1482"/>
                  </a:lnTo>
                  <a:lnTo>
                    <a:pt x="415" y="776"/>
                  </a:lnTo>
                  <a:cubicBezTo>
                    <a:pt x="374" y="719"/>
                    <a:pt x="310" y="689"/>
                    <a:pt x="244" y="689"/>
                  </a:cubicBezTo>
                  <a:cubicBezTo>
                    <a:pt x="199" y="689"/>
                    <a:pt x="153" y="703"/>
                    <a:pt x="114" y="732"/>
                  </a:cubicBezTo>
                  <a:cubicBezTo>
                    <a:pt x="17" y="803"/>
                    <a:pt x="0" y="939"/>
                    <a:pt x="71" y="1035"/>
                  </a:cubicBezTo>
                  <a:lnTo>
                    <a:pt x="760" y="1955"/>
                  </a:lnTo>
                  <a:cubicBezTo>
                    <a:pt x="799" y="2007"/>
                    <a:pt x="860" y="2038"/>
                    <a:pt x="925" y="2042"/>
                  </a:cubicBezTo>
                  <a:lnTo>
                    <a:pt x="932" y="2042"/>
                  </a:lnTo>
                  <a:cubicBezTo>
                    <a:pt x="994" y="2042"/>
                    <a:pt x="1055" y="2015"/>
                    <a:pt x="1094" y="1967"/>
                  </a:cubicBezTo>
                  <a:lnTo>
                    <a:pt x="2475" y="356"/>
                  </a:lnTo>
                  <a:cubicBezTo>
                    <a:pt x="2555" y="266"/>
                    <a:pt x="2543" y="130"/>
                    <a:pt x="2453" y="52"/>
                  </a:cubicBezTo>
                  <a:cubicBezTo>
                    <a:pt x="2412" y="17"/>
                    <a:pt x="2363" y="0"/>
                    <a:pt x="231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649;p95">
              <a:extLst>
                <a:ext uri="{FF2B5EF4-FFF2-40B4-BE49-F238E27FC236}">
                  <a16:creationId xmlns:a16="http://schemas.microsoft.com/office/drawing/2014/main" id="{D84C63EA-98B8-4D72-8656-FA6FE94BBAE7}"/>
                </a:ext>
              </a:extLst>
            </p:cNvPr>
            <p:cNvSpPr/>
            <p:nvPr/>
          </p:nvSpPr>
          <p:spPr>
            <a:xfrm>
              <a:off x="3065657" y="2140446"/>
              <a:ext cx="73710" cy="11633"/>
            </a:xfrm>
            <a:custGeom>
              <a:avLst/>
              <a:gdLst/>
              <a:ahLst/>
              <a:cxnLst/>
              <a:rect l="l" t="t" r="r" b="b"/>
              <a:pathLst>
                <a:path w="2731" h="431" extrusionOk="0">
                  <a:moveTo>
                    <a:pt x="217" y="0"/>
                  </a:moveTo>
                  <a:cubicBezTo>
                    <a:pt x="96" y="0"/>
                    <a:pt x="1" y="96"/>
                    <a:pt x="1" y="216"/>
                  </a:cubicBezTo>
                  <a:cubicBezTo>
                    <a:pt x="1" y="335"/>
                    <a:pt x="96" y="430"/>
                    <a:pt x="217" y="430"/>
                  </a:cubicBezTo>
                  <a:lnTo>
                    <a:pt x="2515" y="430"/>
                  </a:lnTo>
                  <a:cubicBezTo>
                    <a:pt x="2635" y="430"/>
                    <a:pt x="2731" y="335"/>
                    <a:pt x="2731" y="216"/>
                  </a:cubicBezTo>
                  <a:cubicBezTo>
                    <a:pt x="2731" y="96"/>
                    <a:pt x="2635" y="0"/>
                    <a:pt x="251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650;p95">
              <a:extLst>
                <a:ext uri="{FF2B5EF4-FFF2-40B4-BE49-F238E27FC236}">
                  <a16:creationId xmlns:a16="http://schemas.microsoft.com/office/drawing/2014/main" id="{BFD89F8F-5CC4-4348-B9E6-008187B0BCB6}"/>
                </a:ext>
              </a:extLst>
            </p:cNvPr>
            <p:cNvSpPr/>
            <p:nvPr/>
          </p:nvSpPr>
          <p:spPr>
            <a:xfrm>
              <a:off x="3065657" y="2165276"/>
              <a:ext cx="48906" cy="11687"/>
            </a:xfrm>
            <a:custGeom>
              <a:avLst/>
              <a:gdLst/>
              <a:ahLst/>
              <a:cxnLst/>
              <a:rect l="l" t="t" r="r" b="b"/>
              <a:pathLst>
                <a:path w="1812" h="433" extrusionOk="0">
                  <a:moveTo>
                    <a:pt x="217" y="1"/>
                  </a:moveTo>
                  <a:cubicBezTo>
                    <a:pt x="96" y="1"/>
                    <a:pt x="1" y="96"/>
                    <a:pt x="1" y="217"/>
                  </a:cubicBezTo>
                  <a:cubicBezTo>
                    <a:pt x="1" y="335"/>
                    <a:pt x="96" y="432"/>
                    <a:pt x="217" y="432"/>
                  </a:cubicBezTo>
                  <a:lnTo>
                    <a:pt x="1596" y="432"/>
                  </a:lnTo>
                  <a:cubicBezTo>
                    <a:pt x="1716" y="432"/>
                    <a:pt x="1812" y="335"/>
                    <a:pt x="1812" y="217"/>
                  </a:cubicBezTo>
                  <a:cubicBezTo>
                    <a:pt x="1810" y="96"/>
                    <a:pt x="1715" y="1"/>
                    <a:pt x="15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4742;p95">
            <a:extLst>
              <a:ext uri="{FF2B5EF4-FFF2-40B4-BE49-F238E27FC236}">
                <a16:creationId xmlns:a16="http://schemas.microsoft.com/office/drawing/2014/main" id="{A9006AC1-8EEB-4E83-AD41-10A314E4EAE5}"/>
              </a:ext>
            </a:extLst>
          </p:cNvPr>
          <p:cNvSpPr/>
          <p:nvPr/>
        </p:nvSpPr>
        <p:spPr>
          <a:xfrm>
            <a:off x="2165611" y="2045077"/>
            <a:ext cx="707501" cy="690392"/>
          </a:xfrm>
          <a:custGeom>
            <a:avLst/>
            <a:gdLst/>
            <a:ahLst/>
            <a:cxnLst/>
            <a:rect l="l" t="t" r="r" b="b"/>
            <a:pathLst>
              <a:path w="13771" h="13309" extrusionOk="0">
                <a:moveTo>
                  <a:pt x="6886" y="444"/>
                </a:moveTo>
                <a:lnTo>
                  <a:pt x="9890" y="1516"/>
                </a:lnTo>
                <a:lnTo>
                  <a:pt x="9890" y="1839"/>
                </a:lnTo>
                <a:lnTo>
                  <a:pt x="3880" y="1839"/>
                </a:lnTo>
                <a:lnTo>
                  <a:pt x="3880" y="1516"/>
                </a:lnTo>
                <a:lnTo>
                  <a:pt x="6886" y="444"/>
                </a:lnTo>
                <a:close/>
                <a:moveTo>
                  <a:pt x="4831" y="2272"/>
                </a:moveTo>
                <a:lnTo>
                  <a:pt x="4831" y="4829"/>
                </a:lnTo>
                <a:lnTo>
                  <a:pt x="4341" y="4829"/>
                </a:lnTo>
                <a:lnTo>
                  <a:pt x="4341" y="2272"/>
                </a:lnTo>
                <a:close/>
                <a:moveTo>
                  <a:pt x="5748" y="2272"/>
                </a:moveTo>
                <a:lnTo>
                  <a:pt x="5748" y="4829"/>
                </a:lnTo>
                <a:lnTo>
                  <a:pt x="5260" y="4829"/>
                </a:lnTo>
                <a:lnTo>
                  <a:pt x="5260" y="2272"/>
                </a:lnTo>
                <a:close/>
                <a:moveTo>
                  <a:pt x="6670" y="2272"/>
                </a:moveTo>
                <a:lnTo>
                  <a:pt x="6670" y="4829"/>
                </a:lnTo>
                <a:lnTo>
                  <a:pt x="6181" y="4829"/>
                </a:lnTo>
                <a:lnTo>
                  <a:pt x="6181" y="2272"/>
                </a:lnTo>
                <a:close/>
                <a:moveTo>
                  <a:pt x="7589" y="2272"/>
                </a:moveTo>
                <a:lnTo>
                  <a:pt x="7589" y="4829"/>
                </a:lnTo>
                <a:lnTo>
                  <a:pt x="7100" y="4829"/>
                </a:lnTo>
                <a:lnTo>
                  <a:pt x="7100" y="2272"/>
                </a:lnTo>
                <a:close/>
                <a:moveTo>
                  <a:pt x="8510" y="2272"/>
                </a:moveTo>
                <a:lnTo>
                  <a:pt x="8510" y="4829"/>
                </a:lnTo>
                <a:lnTo>
                  <a:pt x="8022" y="4829"/>
                </a:lnTo>
                <a:lnTo>
                  <a:pt x="8022" y="2272"/>
                </a:lnTo>
                <a:close/>
                <a:moveTo>
                  <a:pt x="9430" y="2272"/>
                </a:moveTo>
                <a:lnTo>
                  <a:pt x="9430" y="4829"/>
                </a:lnTo>
                <a:lnTo>
                  <a:pt x="8942" y="4829"/>
                </a:lnTo>
                <a:lnTo>
                  <a:pt x="8942" y="2272"/>
                </a:lnTo>
                <a:close/>
                <a:moveTo>
                  <a:pt x="9889" y="5262"/>
                </a:moveTo>
                <a:lnTo>
                  <a:pt x="9889" y="5750"/>
                </a:lnTo>
                <a:lnTo>
                  <a:pt x="3880" y="5750"/>
                </a:lnTo>
                <a:lnTo>
                  <a:pt x="3880" y="5262"/>
                </a:lnTo>
                <a:close/>
                <a:moveTo>
                  <a:pt x="3666" y="9860"/>
                </a:moveTo>
                <a:cubicBezTo>
                  <a:pt x="3673" y="9860"/>
                  <a:pt x="3680" y="9867"/>
                  <a:pt x="3680" y="9874"/>
                </a:cubicBezTo>
                <a:lnTo>
                  <a:pt x="3680" y="11944"/>
                </a:lnTo>
                <a:cubicBezTo>
                  <a:pt x="3680" y="11951"/>
                  <a:pt x="3673" y="11958"/>
                  <a:pt x="3666" y="11958"/>
                </a:cubicBezTo>
                <a:lnTo>
                  <a:pt x="445" y="11958"/>
                </a:lnTo>
                <a:cubicBezTo>
                  <a:pt x="438" y="11958"/>
                  <a:pt x="431" y="11951"/>
                  <a:pt x="431" y="11944"/>
                </a:cubicBezTo>
                <a:lnTo>
                  <a:pt x="431" y="9874"/>
                </a:lnTo>
                <a:cubicBezTo>
                  <a:pt x="431" y="9867"/>
                  <a:pt x="438" y="9860"/>
                  <a:pt x="445" y="9860"/>
                </a:cubicBezTo>
                <a:close/>
                <a:moveTo>
                  <a:pt x="8495" y="9860"/>
                </a:moveTo>
                <a:cubicBezTo>
                  <a:pt x="8502" y="9860"/>
                  <a:pt x="8510" y="9867"/>
                  <a:pt x="8510" y="9874"/>
                </a:cubicBezTo>
                <a:lnTo>
                  <a:pt x="8510" y="11944"/>
                </a:lnTo>
                <a:cubicBezTo>
                  <a:pt x="8510" y="11951"/>
                  <a:pt x="8502" y="11958"/>
                  <a:pt x="8495" y="11958"/>
                </a:cubicBezTo>
                <a:lnTo>
                  <a:pt x="5275" y="11958"/>
                </a:lnTo>
                <a:cubicBezTo>
                  <a:pt x="5268" y="11958"/>
                  <a:pt x="5260" y="11951"/>
                  <a:pt x="5260" y="11944"/>
                </a:cubicBezTo>
                <a:lnTo>
                  <a:pt x="5260" y="9874"/>
                </a:lnTo>
                <a:cubicBezTo>
                  <a:pt x="5260" y="9867"/>
                  <a:pt x="5268" y="9860"/>
                  <a:pt x="5275" y="9860"/>
                </a:cubicBezTo>
                <a:close/>
                <a:moveTo>
                  <a:pt x="13326" y="9860"/>
                </a:moveTo>
                <a:cubicBezTo>
                  <a:pt x="13333" y="9860"/>
                  <a:pt x="13341" y="9867"/>
                  <a:pt x="13341" y="9874"/>
                </a:cubicBezTo>
                <a:lnTo>
                  <a:pt x="13341" y="11944"/>
                </a:lnTo>
                <a:cubicBezTo>
                  <a:pt x="13341" y="11951"/>
                  <a:pt x="13333" y="11958"/>
                  <a:pt x="13326" y="11958"/>
                </a:cubicBezTo>
                <a:lnTo>
                  <a:pt x="10106" y="11958"/>
                </a:lnTo>
                <a:cubicBezTo>
                  <a:pt x="10099" y="11958"/>
                  <a:pt x="10092" y="11951"/>
                  <a:pt x="10092" y="11944"/>
                </a:cubicBezTo>
                <a:lnTo>
                  <a:pt x="10092" y="9874"/>
                </a:lnTo>
                <a:cubicBezTo>
                  <a:pt x="10092" y="9867"/>
                  <a:pt x="10099" y="9860"/>
                  <a:pt x="10106" y="9860"/>
                </a:cubicBezTo>
                <a:close/>
                <a:moveTo>
                  <a:pt x="2299" y="12391"/>
                </a:moveTo>
                <a:lnTo>
                  <a:pt x="2299" y="12880"/>
                </a:lnTo>
                <a:lnTo>
                  <a:pt x="1810" y="12880"/>
                </a:lnTo>
                <a:lnTo>
                  <a:pt x="1810" y="12391"/>
                </a:lnTo>
                <a:close/>
                <a:moveTo>
                  <a:pt x="7129" y="12391"/>
                </a:moveTo>
                <a:lnTo>
                  <a:pt x="7129" y="12880"/>
                </a:lnTo>
                <a:lnTo>
                  <a:pt x="6641" y="12880"/>
                </a:lnTo>
                <a:lnTo>
                  <a:pt x="6641" y="12391"/>
                </a:lnTo>
                <a:close/>
                <a:moveTo>
                  <a:pt x="11960" y="12391"/>
                </a:moveTo>
                <a:lnTo>
                  <a:pt x="11960" y="12880"/>
                </a:lnTo>
                <a:lnTo>
                  <a:pt x="11471" y="12880"/>
                </a:lnTo>
                <a:lnTo>
                  <a:pt x="11471" y="12391"/>
                </a:lnTo>
                <a:close/>
                <a:moveTo>
                  <a:pt x="6885" y="1"/>
                </a:moveTo>
                <a:cubicBezTo>
                  <a:pt x="6861" y="1"/>
                  <a:pt x="6837" y="5"/>
                  <a:pt x="6813" y="14"/>
                </a:cubicBezTo>
                <a:lnTo>
                  <a:pt x="3593" y="1164"/>
                </a:lnTo>
                <a:cubicBezTo>
                  <a:pt x="3508" y="1195"/>
                  <a:pt x="3450" y="1276"/>
                  <a:pt x="3450" y="1367"/>
                </a:cubicBezTo>
                <a:lnTo>
                  <a:pt x="3450" y="2056"/>
                </a:lnTo>
                <a:cubicBezTo>
                  <a:pt x="3450" y="2175"/>
                  <a:pt x="3545" y="2272"/>
                  <a:pt x="3666" y="2272"/>
                </a:cubicBezTo>
                <a:lnTo>
                  <a:pt x="3909" y="2272"/>
                </a:lnTo>
                <a:lnTo>
                  <a:pt x="3909" y="4829"/>
                </a:lnTo>
                <a:lnTo>
                  <a:pt x="3666" y="4829"/>
                </a:lnTo>
                <a:cubicBezTo>
                  <a:pt x="3545" y="4829"/>
                  <a:pt x="3450" y="4925"/>
                  <a:pt x="3450" y="5045"/>
                </a:cubicBezTo>
                <a:lnTo>
                  <a:pt x="3450" y="5965"/>
                </a:lnTo>
                <a:cubicBezTo>
                  <a:pt x="3450" y="6085"/>
                  <a:pt x="3545" y="6181"/>
                  <a:pt x="3666" y="6181"/>
                </a:cubicBezTo>
                <a:lnTo>
                  <a:pt x="6670" y="6181"/>
                </a:lnTo>
                <a:lnTo>
                  <a:pt x="6670" y="7590"/>
                </a:lnTo>
                <a:lnTo>
                  <a:pt x="2516" y="7590"/>
                </a:lnTo>
                <a:cubicBezTo>
                  <a:pt x="2143" y="7590"/>
                  <a:pt x="1842" y="7894"/>
                  <a:pt x="1842" y="8265"/>
                </a:cubicBezTo>
                <a:lnTo>
                  <a:pt x="1842" y="9430"/>
                </a:lnTo>
                <a:lnTo>
                  <a:pt x="447" y="9430"/>
                </a:lnTo>
                <a:cubicBezTo>
                  <a:pt x="201" y="9430"/>
                  <a:pt x="1" y="9628"/>
                  <a:pt x="1" y="9874"/>
                </a:cubicBezTo>
                <a:lnTo>
                  <a:pt x="1" y="11944"/>
                </a:lnTo>
                <a:cubicBezTo>
                  <a:pt x="1" y="12190"/>
                  <a:pt x="201" y="12390"/>
                  <a:pt x="447" y="12390"/>
                </a:cubicBezTo>
                <a:lnTo>
                  <a:pt x="1380" y="12390"/>
                </a:lnTo>
                <a:lnTo>
                  <a:pt x="1380" y="12877"/>
                </a:lnTo>
                <a:lnTo>
                  <a:pt x="1136" y="12877"/>
                </a:lnTo>
                <a:cubicBezTo>
                  <a:pt x="1017" y="12877"/>
                  <a:pt x="920" y="12974"/>
                  <a:pt x="920" y="13093"/>
                </a:cubicBezTo>
                <a:cubicBezTo>
                  <a:pt x="920" y="13213"/>
                  <a:pt x="1017" y="13309"/>
                  <a:pt x="1136" y="13309"/>
                </a:cubicBezTo>
                <a:lnTo>
                  <a:pt x="2975" y="13309"/>
                </a:lnTo>
                <a:cubicBezTo>
                  <a:pt x="3095" y="13309"/>
                  <a:pt x="3191" y="13213"/>
                  <a:pt x="3191" y="13093"/>
                </a:cubicBezTo>
                <a:cubicBezTo>
                  <a:pt x="3191" y="12974"/>
                  <a:pt x="3095" y="12877"/>
                  <a:pt x="2975" y="12877"/>
                </a:cubicBezTo>
                <a:lnTo>
                  <a:pt x="2732" y="12877"/>
                </a:lnTo>
                <a:lnTo>
                  <a:pt x="2732" y="12390"/>
                </a:lnTo>
                <a:lnTo>
                  <a:pt x="3666" y="12390"/>
                </a:lnTo>
                <a:cubicBezTo>
                  <a:pt x="3912" y="12390"/>
                  <a:pt x="4110" y="12190"/>
                  <a:pt x="4110" y="11944"/>
                </a:cubicBezTo>
                <a:lnTo>
                  <a:pt x="4110" y="9874"/>
                </a:lnTo>
                <a:cubicBezTo>
                  <a:pt x="4110" y="9628"/>
                  <a:pt x="3912" y="9430"/>
                  <a:pt x="3666" y="9430"/>
                </a:cubicBezTo>
                <a:lnTo>
                  <a:pt x="2270" y="9430"/>
                </a:lnTo>
                <a:lnTo>
                  <a:pt x="2270" y="8265"/>
                </a:lnTo>
                <a:cubicBezTo>
                  <a:pt x="2270" y="8130"/>
                  <a:pt x="2380" y="8020"/>
                  <a:pt x="2515" y="8020"/>
                </a:cubicBezTo>
                <a:lnTo>
                  <a:pt x="6669" y="8020"/>
                </a:lnTo>
                <a:lnTo>
                  <a:pt x="6669" y="9430"/>
                </a:lnTo>
                <a:lnTo>
                  <a:pt x="5275" y="9430"/>
                </a:lnTo>
                <a:cubicBezTo>
                  <a:pt x="5029" y="9430"/>
                  <a:pt x="4831" y="9628"/>
                  <a:pt x="4831" y="9874"/>
                </a:cubicBezTo>
                <a:lnTo>
                  <a:pt x="4831" y="11944"/>
                </a:lnTo>
                <a:cubicBezTo>
                  <a:pt x="4831" y="12190"/>
                  <a:pt x="5029" y="12390"/>
                  <a:pt x="5275" y="12390"/>
                </a:cubicBezTo>
                <a:lnTo>
                  <a:pt x="6208" y="12390"/>
                </a:lnTo>
                <a:lnTo>
                  <a:pt x="6208" y="12877"/>
                </a:lnTo>
                <a:lnTo>
                  <a:pt x="5964" y="12877"/>
                </a:lnTo>
                <a:cubicBezTo>
                  <a:pt x="5845" y="12877"/>
                  <a:pt x="5750" y="12974"/>
                  <a:pt x="5750" y="13093"/>
                </a:cubicBezTo>
                <a:cubicBezTo>
                  <a:pt x="5750" y="13213"/>
                  <a:pt x="5845" y="13309"/>
                  <a:pt x="5964" y="13309"/>
                </a:cubicBezTo>
                <a:lnTo>
                  <a:pt x="7805" y="13309"/>
                </a:lnTo>
                <a:cubicBezTo>
                  <a:pt x="7923" y="13309"/>
                  <a:pt x="8019" y="13213"/>
                  <a:pt x="8019" y="13093"/>
                </a:cubicBezTo>
                <a:cubicBezTo>
                  <a:pt x="8019" y="12974"/>
                  <a:pt x="7923" y="12877"/>
                  <a:pt x="7805" y="12877"/>
                </a:cubicBezTo>
                <a:lnTo>
                  <a:pt x="7560" y="12877"/>
                </a:lnTo>
                <a:lnTo>
                  <a:pt x="7560" y="12390"/>
                </a:lnTo>
                <a:lnTo>
                  <a:pt x="8494" y="12390"/>
                </a:lnTo>
                <a:cubicBezTo>
                  <a:pt x="8740" y="12390"/>
                  <a:pt x="8938" y="12190"/>
                  <a:pt x="8938" y="11944"/>
                </a:cubicBezTo>
                <a:lnTo>
                  <a:pt x="8938" y="9874"/>
                </a:lnTo>
                <a:cubicBezTo>
                  <a:pt x="8938" y="9628"/>
                  <a:pt x="8740" y="9430"/>
                  <a:pt x="8494" y="9430"/>
                </a:cubicBezTo>
                <a:lnTo>
                  <a:pt x="7097" y="9430"/>
                </a:lnTo>
                <a:lnTo>
                  <a:pt x="7097" y="8020"/>
                </a:lnTo>
                <a:lnTo>
                  <a:pt x="11252" y="8020"/>
                </a:lnTo>
                <a:cubicBezTo>
                  <a:pt x="11387" y="8020"/>
                  <a:pt x="11497" y="8130"/>
                  <a:pt x="11497" y="8265"/>
                </a:cubicBezTo>
                <a:lnTo>
                  <a:pt x="11497" y="9430"/>
                </a:lnTo>
                <a:lnTo>
                  <a:pt x="10102" y="9430"/>
                </a:lnTo>
                <a:cubicBezTo>
                  <a:pt x="9856" y="9430"/>
                  <a:pt x="9657" y="9628"/>
                  <a:pt x="9657" y="9874"/>
                </a:cubicBezTo>
                <a:lnTo>
                  <a:pt x="9657" y="11944"/>
                </a:lnTo>
                <a:cubicBezTo>
                  <a:pt x="9657" y="12190"/>
                  <a:pt x="9856" y="12390"/>
                  <a:pt x="10102" y="12390"/>
                </a:cubicBezTo>
                <a:lnTo>
                  <a:pt x="11035" y="12390"/>
                </a:lnTo>
                <a:lnTo>
                  <a:pt x="11035" y="12877"/>
                </a:lnTo>
                <a:lnTo>
                  <a:pt x="10791" y="12877"/>
                </a:lnTo>
                <a:cubicBezTo>
                  <a:pt x="10672" y="12877"/>
                  <a:pt x="10576" y="12974"/>
                  <a:pt x="10576" y="13093"/>
                </a:cubicBezTo>
                <a:cubicBezTo>
                  <a:pt x="10576" y="13213"/>
                  <a:pt x="10672" y="13309"/>
                  <a:pt x="10791" y="13309"/>
                </a:cubicBezTo>
                <a:lnTo>
                  <a:pt x="12632" y="13309"/>
                </a:lnTo>
                <a:cubicBezTo>
                  <a:pt x="12750" y="13309"/>
                  <a:pt x="12846" y="13213"/>
                  <a:pt x="12846" y="13093"/>
                </a:cubicBezTo>
                <a:cubicBezTo>
                  <a:pt x="12846" y="12974"/>
                  <a:pt x="12750" y="12877"/>
                  <a:pt x="12632" y="12877"/>
                </a:cubicBezTo>
                <a:lnTo>
                  <a:pt x="12387" y="12877"/>
                </a:lnTo>
                <a:lnTo>
                  <a:pt x="12387" y="12390"/>
                </a:lnTo>
                <a:lnTo>
                  <a:pt x="13320" y="12390"/>
                </a:lnTo>
                <a:cubicBezTo>
                  <a:pt x="13566" y="12390"/>
                  <a:pt x="13765" y="12190"/>
                  <a:pt x="13765" y="11944"/>
                </a:cubicBezTo>
                <a:lnTo>
                  <a:pt x="13765" y="9874"/>
                </a:lnTo>
                <a:cubicBezTo>
                  <a:pt x="13771" y="9628"/>
                  <a:pt x="13572" y="9430"/>
                  <a:pt x="13326" y="9430"/>
                </a:cubicBezTo>
                <a:lnTo>
                  <a:pt x="11931" y="9430"/>
                </a:lnTo>
                <a:lnTo>
                  <a:pt x="11931" y="8265"/>
                </a:lnTo>
                <a:cubicBezTo>
                  <a:pt x="11931" y="7892"/>
                  <a:pt x="11627" y="7590"/>
                  <a:pt x="11257" y="7590"/>
                </a:cubicBezTo>
                <a:lnTo>
                  <a:pt x="7100" y="7590"/>
                </a:lnTo>
                <a:lnTo>
                  <a:pt x="7100" y="6181"/>
                </a:lnTo>
                <a:lnTo>
                  <a:pt x="10106" y="6181"/>
                </a:lnTo>
                <a:cubicBezTo>
                  <a:pt x="10225" y="6181"/>
                  <a:pt x="10320" y="6085"/>
                  <a:pt x="10320" y="5965"/>
                </a:cubicBezTo>
                <a:lnTo>
                  <a:pt x="10320" y="5045"/>
                </a:lnTo>
                <a:cubicBezTo>
                  <a:pt x="10320" y="4925"/>
                  <a:pt x="10225" y="4829"/>
                  <a:pt x="10106" y="4829"/>
                </a:cubicBezTo>
                <a:lnTo>
                  <a:pt x="9861" y="4829"/>
                </a:lnTo>
                <a:lnTo>
                  <a:pt x="9861" y="2272"/>
                </a:lnTo>
                <a:lnTo>
                  <a:pt x="10106" y="2272"/>
                </a:lnTo>
                <a:cubicBezTo>
                  <a:pt x="10225" y="2272"/>
                  <a:pt x="10320" y="2175"/>
                  <a:pt x="10320" y="2056"/>
                </a:cubicBezTo>
                <a:lnTo>
                  <a:pt x="10320" y="1367"/>
                </a:lnTo>
                <a:cubicBezTo>
                  <a:pt x="10320" y="1276"/>
                  <a:pt x="10262" y="1195"/>
                  <a:pt x="10178" y="1164"/>
                </a:cubicBezTo>
                <a:lnTo>
                  <a:pt x="6958" y="14"/>
                </a:lnTo>
                <a:cubicBezTo>
                  <a:pt x="6934" y="5"/>
                  <a:pt x="6910" y="1"/>
                  <a:pt x="68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4608;p95">
            <a:extLst>
              <a:ext uri="{FF2B5EF4-FFF2-40B4-BE49-F238E27FC236}">
                <a16:creationId xmlns:a16="http://schemas.microsoft.com/office/drawing/2014/main" id="{12753B93-1C53-4FAB-9EB2-4B2ED7DA2593}"/>
              </a:ext>
            </a:extLst>
          </p:cNvPr>
          <p:cNvGrpSpPr/>
          <p:nvPr/>
        </p:nvGrpSpPr>
        <p:grpSpPr>
          <a:xfrm>
            <a:off x="4689107" y="1978605"/>
            <a:ext cx="822199" cy="794086"/>
            <a:chOff x="3825776" y="2078369"/>
            <a:chExt cx="359345" cy="371760"/>
          </a:xfrm>
        </p:grpSpPr>
        <p:sp>
          <p:nvSpPr>
            <p:cNvPr id="76" name="Google Shape;4609;p95">
              <a:extLst>
                <a:ext uri="{FF2B5EF4-FFF2-40B4-BE49-F238E27FC236}">
                  <a16:creationId xmlns:a16="http://schemas.microsoft.com/office/drawing/2014/main" id="{BD6E54EA-768E-4157-8C0C-ACA38BC48181}"/>
                </a:ext>
              </a:extLst>
            </p:cNvPr>
            <p:cNvSpPr/>
            <p:nvPr/>
          </p:nvSpPr>
          <p:spPr>
            <a:xfrm>
              <a:off x="4086580" y="2314261"/>
              <a:ext cx="67475" cy="11633"/>
            </a:xfrm>
            <a:custGeom>
              <a:avLst/>
              <a:gdLst/>
              <a:ahLst/>
              <a:cxnLst/>
              <a:rect l="l" t="t" r="r" b="b"/>
              <a:pathLst>
                <a:path w="2500" h="431" extrusionOk="0">
                  <a:moveTo>
                    <a:pt x="216" y="1"/>
                  </a:moveTo>
                  <a:cubicBezTo>
                    <a:pt x="96" y="1"/>
                    <a:pt x="0" y="96"/>
                    <a:pt x="0" y="217"/>
                  </a:cubicBezTo>
                  <a:cubicBezTo>
                    <a:pt x="0" y="335"/>
                    <a:pt x="96" y="431"/>
                    <a:pt x="216" y="431"/>
                  </a:cubicBezTo>
                  <a:lnTo>
                    <a:pt x="2285" y="431"/>
                  </a:lnTo>
                  <a:cubicBezTo>
                    <a:pt x="2404" y="431"/>
                    <a:pt x="2500" y="335"/>
                    <a:pt x="2500" y="217"/>
                  </a:cubicBezTo>
                  <a:cubicBezTo>
                    <a:pt x="2500" y="96"/>
                    <a:pt x="2404" y="1"/>
                    <a:pt x="22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610;p95">
              <a:extLst>
                <a:ext uri="{FF2B5EF4-FFF2-40B4-BE49-F238E27FC236}">
                  <a16:creationId xmlns:a16="http://schemas.microsoft.com/office/drawing/2014/main" id="{01D09B46-560B-4149-9C0A-ADDED6E83FB3}"/>
                </a:ext>
              </a:extLst>
            </p:cNvPr>
            <p:cNvSpPr/>
            <p:nvPr/>
          </p:nvSpPr>
          <p:spPr>
            <a:xfrm>
              <a:off x="4086580" y="2339119"/>
              <a:ext cx="55087" cy="11660"/>
            </a:xfrm>
            <a:custGeom>
              <a:avLst/>
              <a:gdLst/>
              <a:ahLst/>
              <a:cxnLst/>
              <a:rect l="l" t="t" r="r" b="b"/>
              <a:pathLst>
                <a:path w="2041" h="432" extrusionOk="0">
                  <a:moveTo>
                    <a:pt x="216" y="0"/>
                  </a:moveTo>
                  <a:cubicBezTo>
                    <a:pt x="96" y="0"/>
                    <a:pt x="0" y="96"/>
                    <a:pt x="0" y="216"/>
                  </a:cubicBezTo>
                  <a:cubicBezTo>
                    <a:pt x="0" y="335"/>
                    <a:pt x="96" y="432"/>
                    <a:pt x="216" y="432"/>
                  </a:cubicBezTo>
                  <a:lnTo>
                    <a:pt x="1825" y="432"/>
                  </a:lnTo>
                  <a:cubicBezTo>
                    <a:pt x="1945" y="432"/>
                    <a:pt x="2041" y="335"/>
                    <a:pt x="2041" y="216"/>
                  </a:cubicBezTo>
                  <a:cubicBezTo>
                    <a:pt x="2041" y="96"/>
                    <a:pt x="1945" y="0"/>
                    <a:pt x="182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611;p95">
              <a:extLst>
                <a:ext uri="{FF2B5EF4-FFF2-40B4-BE49-F238E27FC236}">
                  <a16:creationId xmlns:a16="http://schemas.microsoft.com/office/drawing/2014/main" id="{F586B6D4-257E-434A-ACD8-266D94E6EB7A}"/>
                </a:ext>
              </a:extLst>
            </p:cNvPr>
            <p:cNvSpPr/>
            <p:nvPr/>
          </p:nvSpPr>
          <p:spPr>
            <a:xfrm>
              <a:off x="4017675" y="2314261"/>
              <a:ext cx="56301" cy="36517"/>
            </a:xfrm>
            <a:custGeom>
              <a:avLst/>
              <a:gdLst/>
              <a:ahLst/>
              <a:cxnLst/>
              <a:rect l="l" t="t" r="r" b="b"/>
              <a:pathLst>
                <a:path w="2086" h="1353" extrusionOk="0">
                  <a:moveTo>
                    <a:pt x="1848" y="1"/>
                  </a:moveTo>
                  <a:cubicBezTo>
                    <a:pt x="1793" y="1"/>
                    <a:pt x="1738" y="22"/>
                    <a:pt x="1695" y="65"/>
                  </a:cubicBezTo>
                  <a:lnTo>
                    <a:pt x="928" y="832"/>
                  </a:lnTo>
                  <a:lnTo>
                    <a:pt x="391" y="293"/>
                  </a:lnTo>
                  <a:cubicBezTo>
                    <a:pt x="348" y="251"/>
                    <a:pt x="293" y="230"/>
                    <a:pt x="238" y="230"/>
                  </a:cubicBezTo>
                  <a:cubicBezTo>
                    <a:pt x="183" y="230"/>
                    <a:pt x="128" y="251"/>
                    <a:pt x="85" y="293"/>
                  </a:cubicBezTo>
                  <a:cubicBezTo>
                    <a:pt x="0" y="379"/>
                    <a:pt x="0" y="515"/>
                    <a:pt x="85" y="600"/>
                  </a:cubicBezTo>
                  <a:lnTo>
                    <a:pt x="774" y="1289"/>
                  </a:lnTo>
                  <a:cubicBezTo>
                    <a:pt x="816" y="1331"/>
                    <a:pt x="873" y="1353"/>
                    <a:pt x="926" y="1353"/>
                  </a:cubicBezTo>
                  <a:cubicBezTo>
                    <a:pt x="981" y="1353"/>
                    <a:pt x="1036" y="1331"/>
                    <a:pt x="1078" y="1289"/>
                  </a:cubicBezTo>
                  <a:lnTo>
                    <a:pt x="1999" y="369"/>
                  </a:lnTo>
                  <a:cubicBezTo>
                    <a:pt x="2086" y="285"/>
                    <a:pt x="2086" y="149"/>
                    <a:pt x="2002" y="65"/>
                  </a:cubicBezTo>
                  <a:cubicBezTo>
                    <a:pt x="1959" y="22"/>
                    <a:pt x="1904" y="1"/>
                    <a:pt x="18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612;p95">
              <a:extLst>
                <a:ext uri="{FF2B5EF4-FFF2-40B4-BE49-F238E27FC236}">
                  <a16:creationId xmlns:a16="http://schemas.microsoft.com/office/drawing/2014/main" id="{295D5856-7053-4026-BCAA-9133682CDDEF}"/>
                </a:ext>
              </a:extLst>
            </p:cNvPr>
            <p:cNvSpPr/>
            <p:nvPr/>
          </p:nvSpPr>
          <p:spPr>
            <a:xfrm>
              <a:off x="4086580" y="2252211"/>
              <a:ext cx="67475" cy="11660"/>
            </a:xfrm>
            <a:custGeom>
              <a:avLst/>
              <a:gdLst/>
              <a:ahLst/>
              <a:cxnLst/>
              <a:rect l="l" t="t" r="r" b="b"/>
              <a:pathLst>
                <a:path w="2500" h="432" extrusionOk="0">
                  <a:moveTo>
                    <a:pt x="216" y="0"/>
                  </a:moveTo>
                  <a:cubicBezTo>
                    <a:pt x="96" y="0"/>
                    <a:pt x="0" y="96"/>
                    <a:pt x="0" y="216"/>
                  </a:cubicBezTo>
                  <a:cubicBezTo>
                    <a:pt x="0" y="334"/>
                    <a:pt x="96" y="431"/>
                    <a:pt x="216" y="431"/>
                  </a:cubicBezTo>
                  <a:lnTo>
                    <a:pt x="2285" y="431"/>
                  </a:lnTo>
                  <a:cubicBezTo>
                    <a:pt x="2404" y="431"/>
                    <a:pt x="2500" y="334"/>
                    <a:pt x="2500" y="216"/>
                  </a:cubicBezTo>
                  <a:cubicBezTo>
                    <a:pt x="2500" y="96"/>
                    <a:pt x="2404" y="0"/>
                    <a:pt x="228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613;p95">
              <a:extLst>
                <a:ext uri="{FF2B5EF4-FFF2-40B4-BE49-F238E27FC236}">
                  <a16:creationId xmlns:a16="http://schemas.microsoft.com/office/drawing/2014/main" id="{1E40CEB2-41AB-4D4D-ABFD-32FD97CE1990}"/>
                </a:ext>
              </a:extLst>
            </p:cNvPr>
            <p:cNvSpPr/>
            <p:nvPr/>
          </p:nvSpPr>
          <p:spPr>
            <a:xfrm>
              <a:off x="4086580" y="2277015"/>
              <a:ext cx="55087" cy="11660"/>
            </a:xfrm>
            <a:custGeom>
              <a:avLst/>
              <a:gdLst/>
              <a:ahLst/>
              <a:cxnLst/>
              <a:rect l="l" t="t" r="r" b="b"/>
              <a:pathLst>
                <a:path w="2041" h="432" extrusionOk="0">
                  <a:moveTo>
                    <a:pt x="216" y="0"/>
                  </a:moveTo>
                  <a:cubicBezTo>
                    <a:pt x="96" y="0"/>
                    <a:pt x="0" y="96"/>
                    <a:pt x="0" y="216"/>
                  </a:cubicBezTo>
                  <a:cubicBezTo>
                    <a:pt x="0" y="335"/>
                    <a:pt x="96" y="432"/>
                    <a:pt x="216" y="432"/>
                  </a:cubicBezTo>
                  <a:lnTo>
                    <a:pt x="1825" y="432"/>
                  </a:lnTo>
                  <a:cubicBezTo>
                    <a:pt x="1945" y="432"/>
                    <a:pt x="2041" y="335"/>
                    <a:pt x="2041" y="216"/>
                  </a:cubicBezTo>
                  <a:cubicBezTo>
                    <a:pt x="2041" y="96"/>
                    <a:pt x="1945" y="0"/>
                    <a:pt x="182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614;p95">
              <a:extLst>
                <a:ext uri="{FF2B5EF4-FFF2-40B4-BE49-F238E27FC236}">
                  <a16:creationId xmlns:a16="http://schemas.microsoft.com/office/drawing/2014/main" id="{60C90B6F-BBE3-41BE-B532-D4926C7FC91A}"/>
                </a:ext>
              </a:extLst>
            </p:cNvPr>
            <p:cNvSpPr/>
            <p:nvPr/>
          </p:nvSpPr>
          <p:spPr>
            <a:xfrm>
              <a:off x="4017675" y="2252184"/>
              <a:ext cx="56301" cy="36517"/>
            </a:xfrm>
            <a:custGeom>
              <a:avLst/>
              <a:gdLst/>
              <a:ahLst/>
              <a:cxnLst/>
              <a:rect l="l" t="t" r="r" b="b"/>
              <a:pathLst>
                <a:path w="2086" h="1353" extrusionOk="0">
                  <a:moveTo>
                    <a:pt x="1848" y="1"/>
                  </a:moveTo>
                  <a:cubicBezTo>
                    <a:pt x="1793" y="1"/>
                    <a:pt x="1738" y="22"/>
                    <a:pt x="1695" y="65"/>
                  </a:cubicBezTo>
                  <a:lnTo>
                    <a:pt x="928" y="832"/>
                  </a:lnTo>
                  <a:lnTo>
                    <a:pt x="391" y="295"/>
                  </a:lnTo>
                  <a:cubicBezTo>
                    <a:pt x="348" y="252"/>
                    <a:pt x="293" y="231"/>
                    <a:pt x="238" y="231"/>
                  </a:cubicBezTo>
                  <a:cubicBezTo>
                    <a:pt x="183" y="231"/>
                    <a:pt x="128" y="252"/>
                    <a:pt x="85" y="295"/>
                  </a:cubicBezTo>
                  <a:cubicBezTo>
                    <a:pt x="0" y="379"/>
                    <a:pt x="0" y="515"/>
                    <a:pt x="85" y="600"/>
                  </a:cubicBezTo>
                  <a:lnTo>
                    <a:pt x="774" y="1289"/>
                  </a:lnTo>
                  <a:cubicBezTo>
                    <a:pt x="816" y="1331"/>
                    <a:pt x="873" y="1353"/>
                    <a:pt x="926" y="1353"/>
                  </a:cubicBezTo>
                  <a:cubicBezTo>
                    <a:pt x="981" y="1353"/>
                    <a:pt x="1036" y="1331"/>
                    <a:pt x="1078" y="1289"/>
                  </a:cubicBezTo>
                  <a:lnTo>
                    <a:pt x="1999" y="369"/>
                  </a:lnTo>
                  <a:cubicBezTo>
                    <a:pt x="2086" y="285"/>
                    <a:pt x="2086" y="147"/>
                    <a:pt x="2002" y="65"/>
                  </a:cubicBezTo>
                  <a:cubicBezTo>
                    <a:pt x="1959" y="22"/>
                    <a:pt x="1904" y="1"/>
                    <a:pt x="18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615;p95">
              <a:extLst>
                <a:ext uri="{FF2B5EF4-FFF2-40B4-BE49-F238E27FC236}">
                  <a16:creationId xmlns:a16="http://schemas.microsoft.com/office/drawing/2014/main" id="{2DD49005-AEBC-4BC6-AB62-A78C37170900}"/>
                </a:ext>
              </a:extLst>
            </p:cNvPr>
            <p:cNvSpPr/>
            <p:nvPr/>
          </p:nvSpPr>
          <p:spPr>
            <a:xfrm>
              <a:off x="4086580" y="2376338"/>
              <a:ext cx="67475" cy="11633"/>
            </a:xfrm>
            <a:custGeom>
              <a:avLst/>
              <a:gdLst/>
              <a:ahLst/>
              <a:cxnLst/>
              <a:rect l="l" t="t" r="r" b="b"/>
              <a:pathLst>
                <a:path w="2500" h="431" extrusionOk="0">
                  <a:moveTo>
                    <a:pt x="216" y="1"/>
                  </a:moveTo>
                  <a:cubicBezTo>
                    <a:pt x="96" y="1"/>
                    <a:pt x="0" y="96"/>
                    <a:pt x="0" y="215"/>
                  </a:cubicBezTo>
                  <a:cubicBezTo>
                    <a:pt x="0" y="335"/>
                    <a:pt x="96" y="431"/>
                    <a:pt x="216" y="431"/>
                  </a:cubicBezTo>
                  <a:lnTo>
                    <a:pt x="2285" y="431"/>
                  </a:lnTo>
                  <a:cubicBezTo>
                    <a:pt x="2404" y="431"/>
                    <a:pt x="2500" y="335"/>
                    <a:pt x="2500" y="215"/>
                  </a:cubicBezTo>
                  <a:cubicBezTo>
                    <a:pt x="2500" y="96"/>
                    <a:pt x="2404" y="1"/>
                    <a:pt x="22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616;p95">
              <a:extLst>
                <a:ext uri="{FF2B5EF4-FFF2-40B4-BE49-F238E27FC236}">
                  <a16:creationId xmlns:a16="http://schemas.microsoft.com/office/drawing/2014/main" id="{FFE346E7-5993-473E-BA6F-EDEFECC01328}"/>
                </a:ext>
              </a:extLst>
            </p:cNvPr>
            <p:cNvSpPr/>
            <p:nvPr/>
          </p:nvSpPr>
          <p:spPr>
            <a:xfrm>
              <a:off x="4086580" y="2401196"/>
              <a:ext cx="55087" cy="11606"/>
            </a:xfrm>
            <a:custGeom>
              <a:avLst/>
              <a:gdLst/>
              <a:ahLst/>
              <a:cxnLst/>
              <a:rect l="l" t="t" r="r" b="b"/>
              <a:pathLst>
                <a:path w="2041" h="430" extrusionOk="0">
                  <a:moveTo>
                    <a:pt x="216" y="0"/>
                  </a:moveTo>
                  <a:cubicBezTo>
                    <a:pt x="96" y="0"/>
                    <a:pt x="0" y="96"/>
                    <a:pt x="0" y="216"/>
                  </a:cubicBezTo>
                  <a:cubicBezTo>
                    <a:pt x="0" y="334"/>
                    <a:pt x="96" y="430"/>
                    <a:pt x="216" y="430"/>
                  </a:cubicBezTo>
                  <a:lnTo>
                    <a:pt x="1825" y="430"/>
                  </a:lnTo>
                  <a:cubicBezTo>
                    <a:pt x="1945" y="430"/>
                    <a:pt x="2041" y="334"/>
                    <a:pt x="2041" y="216"/>
                  </a:cubicBezTo>
                  <a:cubicBezTo>
                    <a:pt x="2041" y="96"/>
                    <a:pt x="1945" y="0"/>
                    <a:pt x="182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617;p95">
              <a:extLst>
                <a:ext uri="{FF2B5EF4-FFF2-40B4-BE49-F238E27FC236}">
                  <a16:creationId xmlns:a16="http://schemas.microsoft.com/office/drawing/2014/main" id="{5D893FA6-7531-4EB3-AF43-93230FF10E06}"/>
                </a:ext>
              </a:extLst>
            </p:cNvPr>
            <p:cNvSpPr/>
            <p:nvPr/>
          </p:nvSpPr>
          <p:spPr>
            <a:xfrm>
              <a:off x="4017675" y="2376311"/>
              <a:ext cx="56301" cy="36490"/>
            </a:xfrm>
            <a:custGeom>
              <a:avLst/>
              <a:gdLst/>
              <a:ahLst/>
              <a:cxnLst/>
              <a:rect l="l" t="t" r="r" b="b"/>
              <a:pathLst>
                <a:path w="2086" h="1352" extrusionOk="0">
                  <a:moveTo>
                    <a:pt x="1848" y="1"/>
                  </a:moveTo>
                  <a:cubicBezTo>
                    <a:pt x="1793" y="1"/>
                    <a:pt x="1738" y="22"/>
                    <a:pt x="1695" y="64"/>
                  </a:cubicBezTo>
                  <a:lnTo>
                    <a:pt x="928" y="831"/>
                  </a:lnTo>
                  <a:lnTo>
                    <a:pt x="391" y="294"/>
                  </a:lnTo>
                  <a:cubicBezTo>
                    <a:pt x="348" y="251"/>
                    <a:pt x="293" y="230"/>
                    <a:pt x="238" y="230"/>
                  </a:cubicBezTo>
                  <a:cubicBezTo>
                    <a:pt x="183" y="230"/>
                    <a:pt x="128" y="251"/>
                    <a:pt x="85" y="294"/>
                  </a:cubicBezTo>
                  <a:cubicBezTo>
                    <a:pt x="0" y="379"/>
                    <a:pt x="0" y="515"/>
                    <a:pt x="85" y="599"/>
                  </a:cubicBezTo>
                  <a:lnTo>
                    <a:pt x="774" y="1290"/>
                  </a:lnTo>
                  <a:cubicBezTo>
                    <a:pt x="816" y="1330"/>
                    <a:pt x="873" y="1352"/>
                    <a:pt x="926" y="1352"/>
                  </a:cubicBezTo>
                  <a:cubicBezTo>
                    <a:pt x="981" y="1352"/>
                    <a:pt x="1036" y="1330"/>
                    <a:pt x="1078" y="1290"/>
                  </a:cubicBezTo>
                  <a:lnTo>
                    <a:pt x="1999" y="368"/>
                  </a:lnTo>
                  <a:cubicBezTo>
                    <a:pt x="2086" y="285"/>
                    <a:pt x="2086" y="149"/>
                    <a:pt x="2002" y="64"/>
                  </a:cubicBezTo>
                  <a:cubicBezTo>
                    <a:pt x="1959" y="22"/>
                    <a:pt x="1904" y="1"/>
                    <a:pt x="18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618;p95">
              <a:extLst>
                <a:ext uri="{FF2B5EF4-FFF2-40B4-BE49-F238E27FC236}">
                  <a16:creationId xmlns:a16="http://schemas.microsoft.com/office/drawing/2014/main" id="{4E2679CF-F400-4299-89C8-24F0D79C9AB8}"/>
                </a:ext>
              </a:extLst>
            </p:cNvPr>
            <p:cNvSpPr/>
            <p:nvPr/>
          </p:nvSpPr>
          <p:spPr>
            <a:xfrm>
              <a:off x="3893494" y="2140446"/>
              <a:ext cx="118459" cy="79944"/>
            </a:xfrm>
            <a:custGeom>
              <a:avLst/>
              <a:gdLst/>
              <a:ahLst/>
              <a:cxnLst/>
              <a:rect l="l" t="t" r="r" b="b"/>
              <a:pathLst>
                <a:path w="4389" h="2962" extrusionOk="0">
                  <a:moveTo>
                    <a:pt x="2080" y="2043"/>
                  </a:moveTo>
                  <a:cubicBezTo>
                    <a:pt x="2213" y="2043"/>
                    <a:pt x="2323" y="2153"/>
                    <a:pt x="2323" y="2287"/>
                  </a:cubicBezTo>
                  <a:cubicBezTo>
                    <a:pt x="2323" y="2420"/>
                    <a:pt x="2214" y="2530"/>
                    <a:pt x="2080" y="2530"/>
                  </a:cubicBezTo>
                  <a:cubicBezTo>
                    <a:pt x="1945" y="2530"/>
                    <a:pt x="1835" y="2420"/>
                    <a:pt x="1835" y="2287"/>
                  </a:cubicBezTo>
                  <a:cubicBezTo>
                    <a:pt x="1835" y="2153"/>
                    <a:pt x="1945" y="2043"/>
                    <a:pt x="2080" y="2043"/>
                  </a:cubicBezTo>
                  <a:close/>
                  <a:moveTo>
                    <a:pt x="4150" y="0"/>
                  </a:moveTo>
                  <a:cubicBezTo>
                    <a:pt x="4094" y="0"/>
                    <a:pt x="4040" y="21"/>
                    <a:pt x="3998" y="64"/>
                  </a:cubicBezTo>
                  <a:lnTo>
                    <a:pt x="2387" y="1674"/>
                  </a:lnTo>
                  <a:lnTo>
                    <a:pt x="2379" y="1681"/>
                  </a:lnTo>
                  <a:cubicBezTo>
                    <a:pt x="2290" y="1636"/>
                    <a:pt x="2188" y="1610"/>
                    <a:pt x="2080" y="1610"/>
                  </a:cubicBezTo>
                  <a:cubicBezTo>
                    <a:pt x="1971" y="1610"/>
                    <a:pt x="1870" y="1636"/>
                    <a:pt x="1779" y="1681"/>
                  </a:cubicBezTo>
                  <a:lnTo>
                    <a:pt x="391" y="293"/>
                  </a:lnTo>
                  <a:cubicBezTo>
                    <a:pt x="349" y="251"/>
                    <a:pt x="294" y="230"/>
                    <a:pt x="239" y="230"/>
                  </a:cubicBezTo>
                  <a:cubicBezTo>
                    <a:pt x="184" y="230"/>
                    <a:pt x="128" y="251"/>
                    <a:pt x="85" y="293"/>
                  </a:cubicBezTo>
                  <a:cubicBezTo>
                    <a:pt x="0" y="378"/>
                    <a:pt x="0" y="514"/>
                    <a:pt x="85" y="600"/>
                  </a:cubicBezTo>
                  <a:lnTo>
                    <a:pt x="1473" y="1986"/>
                  </a:lnTo>
                  <a:cubicBezTo>
                    <a:pt x="1429" y="2077"/>
                    <a:pt x="1403" y="2179"/>
                    <a:pt x="1403" y="2287"/>
                  </a:cubicBezTo>
                  <a:cubicBezTo>
                    <a:pt x="1403" y="2659"/>
                    <a:pt x="1706" y="2962"/>
                    <a:pt x="2077" y="2962"/>
                  </a:cubicBezTo>
                  <a:cubicBezTo>
                    <a:pt x="2449" y="2962"/>
                    <a:pt x="2753" y="2658"/>
                    <a:pt x="2753" y="2287"/>
                  </a:cubicBezTo>
                  <a:cubicBezTo>
                    <a:pt x="2753" y="2179"/>
                    <a:pt x="2727" y="2077"/>
                    <a:pt x="2682" y="1986"/>
                  </a:cubicBezTo>
                  <a:cubicBezTo>
                    <a:pt x="2683" y="1985"/>
                    <a:pt x="2688" y="1983"/>
                    <a:pt x="2689" y="1979"/>
                  </a:cubicBezTo>
                  <a:lnTo>
                    <a:pt x="4303" y="370"/>
                  </a:lnTo>
                  <a:cubicBezTo>
                    <a:pt x="4388" y="284"/>
                    <a:pt x="4388" y="148"/>
                    <a:pt x="4303" y="64"/>
                  </a:cubicBezTo>
                  <a:cubicBezTo>
                    <a:pt x="4260" y="21"/>
                    <a:pt x="4205" y="0"/>
                    <a:pt x="415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619;p95">
              <a:extLst>
                <a:ext uri="{FF2B5EF4-FFF2-40B4-BE49-F238E27FC236}">
                  <a16:creationId xmlns:a16="http://schemas.microsoft.com/office/drawing/2014/main" id="{1EC99391-AB81-4D5D-AFC3-4F3102B48C74}"/>
                </a:ext>
              </a:extLst>
            </p:cNvPr>
            <p:cNvSpPr/>
            <p:nvPr/>
          </p:nvSpPr>
          <p:spPr>
            <a:xfrm>
              <a:off x="3943803" y="2103226"/>
              <a:ext cx="11633" cy="24048"/>
            </a:xfrm>
            <a:custGeom>
              <a:avLst/>
              <a:gdLst/>
              <a:ahLst/>
              <a:cxnLst/>
              <a:rect l="l" t="t" r="r" b="b"/>
              <a:pathLst>
                <a:path w="431" h="891" extrusionOk="0">
                  <a:moveTo>
                    <a:pt x="216" y="0"/>
                  </a:moveTo>
                  <a:cubicBezTo>
                    <a:pt x="96" y="0"/>
                    <a:pt x="0" y="97"/>
                    <a:pt x="0" y="216"/>
                  </a:cubicBezTo>
                  <a:lnTo>
                    <a:pt x="0" y="676"/>
                  </a:lnTo>
                  <a:cubicBezTo>
                    <a:pt x="0" y="795"/>
                    <a:pt x="96" y="890"/>
                    <a:pt x="216" y="890"/>
                  </a:cubicBezTo>
                  <a:cubicBezTo>
                    <a:pt x="335" y="890"/>
                    <a:pt x="430" y="795"/>
                    <a:pt x="430" y="676"/>
                  </a:cubicBezTo>
                  <a:lnTo>
                    <a:pt x="430" y="216"/>
                  </a:lnTo>
                  <a:cubicBezTo>
                    <a:pt x="430" y="97"/>
                    <a:pt x="335" y="0"/>
                    <a:pt x="2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620;p95">
              <a:extLst>
                <a:ext uri="{FF2B5EF4-FFF2-40B4-BE49-F238E27FC236}">
                  <a16:creationId xmlns:a16="http://schemas.microsoft.com/office/drawing/2014/main" id="{EC268D18-1756-4D59-B0AE-86F98E08C6AD}"/>
                </a:ext>
              </a:extLst>
            </p:cNvPr>
            <p:cNvSpPr/>
            <p:nvPr/>
          </p:nvSpPr>
          <p:spPr>
            <a:xfrm>
              <a:off x="3943803" y="2277015"/>
              <a:ext cx="11633" cy="24048"/>
            </a:xfrm>
            <a:custGeom>
              <a:avLst/>
              <a:gdLst/>
              <a:ahLst/>
              <a:cxnLst/>
              <a:rect l="l" t="t" r="r" b="b"/>
              <a:pathLst>
                <a:path w="431" h="891" extrusionOk="0">
                  <a:moveTo>
                    <a:pt x="216" y="0"/>
                  </a:moveTo>
                  <a:cubicBezTo>
                    <a:pt x="96" y="0"/>
                    <a:pt x="0" y="96"/>
                    <a:pt x="0" y="216"/>
                  </a:cubicBezTo>
                  <a:lnTo>
                    <a:pt x="0" y="675"/>
                  </a:lnTo>
                  <a:cubicBezTo>
                    <a:pt x="0" y="795"/>
                    <a:pt x="96" y="890"/>
                    <a:pt x="216" y="890"/>
                  </a:cubicBezTo>
                  <a:cubicBezTo>
                    <a:pt x="335" y="890"/>
                    <a:pt x="430" y="795"/>
                    <a:pt x="430" y="675"/>
                  </a:cubicBezTo>
                  <a:lnTo>
                    <a:pt x="430" y="217"/>
                  </a:lnTo>
                  <a:cubicBezTo>
                    <a:pt x="430" y="99"/>
                    <a:pt x="335" y="0"/>
                    <a:pt x="2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621;p95">
              <a:extLst>
                <a:ext uri="{FF2B5EF4-FFF2-40B4-BE49-F238E27FC236}">
                  <a16:creationId xmlns:a16="http://schemas.microsoft.com/office/drawing/2014/main" id="{D8E65E1D-8B9D-4261-8936-F5A78C85283A}"/>
                </a:ext>
              </a:extLst>
            </p:cNvPr>
            <p:cNvSpPr/>
            <p:nvPr/>
          </p:nvSpPr>
          <p:spPr>
            <a:xfrm>
              <a:off x="3850715" y="2196342"/>
              <a:ext cx="24048" cy="11660"/>
            </a:xfrm>
            <a:custGeom>
              <a:avLst/>
              <a:gdLst/>
              <a:ahLst/>
              <a:cxnLst/>
              <a:rect l="l" t="t" r="r" b="b"/>
              <a:pathLst>
                <a:path w="891" h="432" extrusionOk="0">
                  <a:moveTo>
                    <a:pt x="216" y="1"/>
                  </a:moveTo>
                  <a:cubicBezTo>
                    <a:pt x="97" y="1"/>
                    <a:pt x="0" y="96"/>
                    <a:pt x="0" y="216"/>
                  </a:cubicBezTo>
                  <a:cubicBezTo>
                    <a:pt x="0" y="335"/>
                    <a:pt x="97" y="432"/>
                    <a:pt x="216" y="432"/>
                  </a:cubicBezTo>
                  <a:lnTo>
                    <a:pt x="676" y="432"/>
                  </a:lnTo>
                  <a:cubicBezTo>
                    <a:pt x="795" y="432"/>
                    <a:pt x="890" y="335"/>
                    <a:pt x="890" y="216"/>
                  </a:cubicBezTo>
                  <a:cubicBezTo>
                    <a:pt x="890" y="96"/>
                    <a:pt x="793" y="1"/>
                    <a:pt x="67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622;p95">
              <a:extLst>
                <a:ext uri="{FF2B5EF4-FFF2-40B4-BE49-F238E27FC236}">
                  <a16:creationId xmlns:a16="http://schemas.microsoft.com/office/drawing/2014/main" id="{CEEF24F3-44B4-4967-A776-B032318A7E70}"/>
                </a:ext>
              </a:extLst>
            </p:cNvPr>
            <p:cNvSpPr/>
            <p:nvPr/>
          </p:nvSpPr>
          <p:spPr>
            <a:xfrm>
              <a:off x="3862347" y="2149757"/>
              <a:ext cx="24048" cy="17894"/>
            </a:xfrm>
            <a:custGeom>
              <a:avLst/>
              <a:gdLst/>
              <a:ahLst/>
              <a:cxnLst/>
              <a:rect l="l" t="t" r="r" b="b"/>
              <a:pathLst>
                <a:path w="891" h="663" extrusionOk="0">
                  <a:moveTo>
                    <a:pt x="247" y="1"/>
                  </a:moveTo>
                  <a:cubicBezTo>
                    <a:pt x="173" y="1"/>
                    <a:pt x="100" y="40"/>
                    <a:pt x="60" y="110"/>
                  </a:cubicBezTo>
                  <a:cubicBezTo>
                    <a:pt x="1" y="213"/>
                    <a:pt x="37" y="344"/>
                    <a:pt x="140" y="404"/>
                  </a:cubicBezTo>
                  <a:lnTo>
                    <a:pt x="538" y="634"/>
                  </a:lnTo>
                  <a:cubicBezTo>
                    <a:pt x="572" y="654"/>
                    <a:pt x="608" y="663"/>
                    <a:pt x="645" y="663"/>
                  </a:cubicBezTo>
                  <a:cubicBezTo>
                    <a:pt x="718" y="663"/>
                    <a:pt x="791" y="625"/>
                    <a:pt x="831" y="554"/>
                  </a:cubicBezTo>
                  <a:cubicBezTo>
                    <a:pt x="891" y="451"/>
                    <a:pt x="856" y="320"/>
                    <a:pt x="753" y="259"/>
                  </a:cubicBezTo>
                  <a:lnTo>
                    <a:pt x="355" y="30"/>
                  </a:lnTo>
                  <a:cubicBezTo>
                    <a:pt x="321" y="10"/>
                    <a:pt x="284" y="1"/>
                    <a:pt x="2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623;p95">
              <a:extLst>
                <a:ext uri="{FF2B5EF4-FFF2-40B4-BE49-F238E27FC236}">
                  <a16:creationId xmlns:a16="http://schemas.microsoft.com/office/drawing/2014/main" id="{66FB1036-7EDF-477C-B2EF-4D487DFA1E87}"/>
                </a:ext>
              </a:extLst>
            </p:cNvPr>
            <p:cNvSpPr/>
            <p:nvPr/>
          </p:nvSpPr>
          <p:spPr>
            <a:xfrm>
              <a:off x="3983290" y="2115696"/>
              <a:ext cx="19568" cy="22429"/>
            </a:xfrm>
            <a:custGeom>
              <a:avLst/>
              <a:gdLst/>
              <a:ahLst/>
              <a:cxnLst/>
              <a:rect l="l" t="t" r="r" b="b"/>
              <a:pathLst>
                <a:path w="725" h="831" extrusionOk="0">
                  <a:moveTo>
                    <a:pt x="478" y="0"/>
                  </a:moveTo>
                  <a:cubicBezTo>
                    <a:pt x="403" y="0"/>
                    <a:pt x="330" y="39"/>
                    <a:pt x="290" y="108"/>
                  </a:cubicBezTo>
                  <a:lnTo>
                    <a:pt x="60" y="506"/>
                  </a:lnTo>
                  <a:cubicBezTo>
                    <a:pt x="0" y="609"/>
                    <a:pt x="37" y="742"/>
                    <a:pt x="139" y="802"/>
                  </a:cubicBezTo>
                  <a:cubicBezTo>
                    <a:pt x="174" y="822"/>
                    <a:pt x="210" y="831"/>
                    <a:pt x="246" y="831"/>
                  </a:cubicBezTo>
                  <a:cubicBezTo>
                    <a:pt x="320" y="831"/>
                    <a:pt x="393" y="793"/>
                    <a:pt x="433" y="722"/>
                  </a:cubicBezTo>
                  <a:lnTo>
                    <a:pt x="662" y="324"/>
                  </a:lnTo>
                  <a:cubicBezTo>
                    <a:pt x="724" y="221"/>
                    <a:pt x="688" y="88"/>
                    <a:pt x="585" y="29"/>
                  </a:cubicBezTo>
                  <a:cubicBezTo>
                    <a:pt x="552" y="9"/>
                    <a:pt x="515" y="0"/>
                    <a:pt x="47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624;p95">
              <a:extLst>
                <a:ext uri="{FF2B5EF4-FFF2-40B4-BE49-F238E27FC236}">
                  <a16:creationId xmlns:a16="http://schemas.microsoft.com/office/drawing/2014/main" id="{E2EA6717-BA5A-480F-AD2B-9E45F660405B}"/>
                </a:ext>
              </a:extLst>
            </p:cNvPr>
            <p:cNvSpPr/>
            <p:nvPr/>
          </p:nvSpPr>
          <p:spPr>
            <a:xfrm>
              <a:off x="3896382" y="2266219"/>
              <a:ext cx="19541" cy="22456"/>
            </a:xfrm>
            <a:custGeom>
              <a:avLst/>
              <a:gdLst/>
              <a:ahLst/>
              <a:cxnLst/>
              <a:rect l="l" t="t" r="r" b="b"/>
              <a:pathLst>
                <a:path w="724" h="832" extrusionOk="0">
                  <a:moveTo>
                    <a:pt x="477" y="0"/>
                  </a:moveTo>
                  <a:cubicBezTo>
                    <a:pt x="402" y="0"/>
                    <a:pt x="329" y="39"/>
                    <a:pt x="290" y="109"/>
                  </a:cubicBezTo>
                  <a:lnTo>
                    <a:pt x="60" y="507"/>
                  </a:lnTo>
                  <a:cubicBezTo>
                    <a:pt x="0" y="610"/>
                    <a:pt x="36" y="742"/>
                    <a:pt x="139" y="803"/>
                  </a:cubicBezTo>
                  <a:cubicBezTo>
                    <a:pt x="174" y="821"/>
                    <a:pt x="210" y="832"/>
                    <a:pt x="246" y="832"/>
                  </a:cubicBezTo>
                  <a:cubicBezTo>
                    <a:pt x="320" y="832"/>
                    <a:pt x="392" y="792"/>
                    <a:pt x="433" y="723"/>
                  </a:cubicBezTo>
                  <a:lnTo>
                    <a:pt x="662" y="325"/>
                  </a:lnTo>
                  <a:cubicBezTo>
                    <a:pt x="724" y="221"/>
                    <a:pt x="688" y="89"/>
                    <a:pt x="585" y="30"/>
                  </a:cubicBezTo>
                  <a:cubicBezTo>
                    <a:pt x="551" y="10"/>
                    <a:pt x="514" y="0"/>
                    <a:pt x="4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625;p95">
              <a:extLst>
                <a:ext uri="{FF2B5EF4-FFF2-40B4-BE49-F238E27FC236}">
                  <a16:creationId xmlns:a16="http://schemas.microsoft.com/office/drawing/2014/main" id="{081BB8C3-3A7C-4A1E-A2B8-4AED77441230}"/>
                </a:ext>
              </a:extLst>
            </p:cNvPr>
            <p:cNvSpPr/>
            <p:nvPr/>
          </p:nvSpPr>
          <p:spPr>
            <a:xfrm>
              <a:off x="4012817" y="2149757"/>
              <a:ext cx="24129" cy="17894"/>
            </a:xfrm>
            <a:custGeom>
              <a:avLst/>
              <a:gdLst/>
              <a:ahLst/>
              <a:cxnLst/>
              <a:rect l="l" t="t" r="r" b="b"/>
              <a:pathLst>
                <a:path w="894" h="663" extrusionOk="0">
                  <a:moveTo>
                    <a:pt x="646" y="1"/>
                  </a:moveTo>
                  <a:cubicBezTo>
                    <a:pt x="610" y="1"/>
                    <a:pt x="573" y="10"/>
                    <a:pt x="539" y="30"/>
                  </a:cubicBezTo>
                  <a:lnTo>
                    <a:pt x="141" y="259"/>
                  </a:lnTo>
                  <a:cubicBezTo>
                    <a:pt x="37" y="320"/>
                    <a:pt x="1" y="451"/>
                    <a:pt x="61" y="554"/>
                  </a:cubicBezTo>
                  <a:cubicBezTo>
                    <a:pt x="100" y="624"/>
                    <a:pt x="173" y="663"/>
                    <a:pt x="247" y="663"/>
                  </a:cubicBezTo>
                  <a:cubicBezTo>
                    <a:pt x="283" y="663"/>
                    <a:pt x="322" y="654"/>
                    <a:pt x="354" y="634"/>
                  </a:cubicBezTo>
                  <a:lnTo>
                    <a:pt x="752" y="404"/>
                  </a:lnTo>
                  <a:cubicBezTo>
                    <a:pt x="857" y="344"/>
                    <a:pt x="894" y="213"/>
                    <a:pt x="833" y="110"/>
                  </a:cubicBezTo>
                  <a:cubicBezTo>
                    <a:pt x="793" y="40"/>
                    <a:pt x="721" y="1"/>
                    <a:pt x="64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626;p95">
              <a:extLst>
                <a:ext uri="{FF2B5EF4-FFF2-40B4-BE49-F238E27FC236}">
                  <a16:creationId xmlns:a16="http://schemas.microsoft.com/office/drawing/2014/main" id="{7F644254-E00F-4416-8068-47F9C6CF9823}"/>
                </a:ext>
              </a:extLst>
            </p:cNvPr>
            <p:cNvSpPr/>
            <p:nvPr/>
          </p:nvSpPr>
          <p:spPr>
            <a:xfrm>
              <a:off x="3862320" y="2236692"/>
              <a:ext cx="24075" cy="17894"/>
            </a:xfrm>
            <a:custGeom>
              <a:avLst/>
              <a:gdLst/>
              <a:ahLst/>
              <a:cxnLst/>
              <a:rect l="l" t="t" r="r" b="b"/>
              <a:pathLst>
                <a:path w="892" h="663" extrusionOk="0">
                  <a:moveTo>
                    <a:pt x="645" y="0"/>
                  </a:moveTo>
                  <a:cubicBezTo>
                    <a:pt x="608" y="0"/>
                    <a:pt x="571" y="10"/>
                    <a:pt x="537" y="30"/>
                  </a:cubicBezTo>
                  <a:lnTo>
                    <a:pt x="139" y="258"/>
                  </a:lnTo>
                  <a:cubicBezTo>
                    <a:pt x="36" y="319"/>
                    <a:pt x="0" y="451"/>
                    <a:pt x="59" y="553"/>
                  </a:cubicBezTo>
                  <a:cubicBezTo>
                    <a:pt x="99" y="623"/>
                    <a:pt x="171" y="662"/>
                    <a:pt x="246" y="662"/>
                  </a:cubicBezTo>
                  <a:cubicBezTo>
                    <a:pt x="282" y="662"/>
                    <a:pt x="320" y="653"/>
                    <a:pt x="352" y="633"/>
                  </a:cubicBezTo>
                  <a:lnTo>
                    <a:pt x="750" y="403"/>
                  </a:lnTo>
                  <a:cubicBezTo>
                    <a:pt x="857" y="342"/>
                    <a:pt x="892" y="212"/>
                    <a:pt x="832" y="109"/>
                  </a:cubicBezTo>
                  <a:cubicBezTo>
                    <a:pt x="792" y="39"/>
                    <a:pt x="719" y="0"/>
                    <a:pt x="64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627;p95">
              <a:extLst>
                <a:ext uri="{FF2B5EF4-FFF2-40B4-BE49-F238E27FC236}">
                  <a16:creationId xmlns:a16="http://schemas.microsoft.com/office/drawing/2014/main" id="{3EB1052B-C275-44ED-8CB9-60B39159C44C}"/>
                </a:ext>
              </a:extLst>
            </p:cNvPr>
            <p:cNvSpPr/>
            <p:nvPr/>
          </p:nvSpPr>
          <p:spPr>
            <a:xfrm>
              <a:off x="3896382" y="2115696"/>
              <a:ext cx="19541" cy="22429"/>
            </a:xfrm>
            <a:custGeom>
              <a:avLst/>
              <a:gdLst/>
              <a:ahLst/>
              <a:cxnLst/>
              <a:rect l="l" t="t" r="r" b="b"/>
              <a:pathLst>
                <a:path w="724" h="831" extrusionOk="0">
                  <a:moveTo>
                    <a:pt x="247" y="0"/>
                  </a:moveTo>
                  <a:cubicBezTo>
                    <a:pt x="210" y="0"/>
                    <a:pt x="173" y="9"/>
                    <a:pt x="139" y="29"/>
                  </a:cubicBezTo>
                  <a:cubicBezTo>
                    <a:pt x="36" y="88"/>
                    <a:pt x="0" y="220"/>
                    <a:pt x="60" y="324"/>
                  </a:cubicBezTo>
                  <a:lnTo>
                    <a:pt x="290" y="722"/>
                  </a:lnTo>
                  <a:cubicBezTo>
                    <a:pt x="330" y="790"/>
                    <a:pt x="403" y="831"/>
                    <a:pt x="476" y="831"/>
                  </a:cubicBezTo>
                  <a:cubicBezTo>
                    <a:pt x="513" y="831"/>
                    <a:pt x="550" y="820"/>
                    <a:pt x="583" y="802"/>
                  </a:cubicBezTo>
                  <a:cubicBezTo>
                    <a:pt x="688" y="742"/>
                    <a:pt x="724" y="609"/>
                    <a:pt x="665" y="506"/>
                  </a:cubicBezTo>
                  <a:lnTo>
                    <a:pt x="434" y="108"/>
                  </a:lnTo>
                  <a:cubicBezTo>
                    <a:pt x="394" y="39"/>
                    <a:pt x="322" y="0"/>
                    <a:pt x="2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628;p95">
              <a:extLst>
                <a:ext uri="{FF2B5EF4-FFF2-40B4-BE49-F238E27FC236}">
                  <a16:creationId xmlns:a16="http://schemas.microsoft.com/office/drawing/2014/main" id="{DE76F550-3869-4731-ACD3-FE6878043A8A}"/>
                </a:ext>
              </a:extLst>
            </p:cNvPr>
            <p:cNvSpPr/>
            <p:nvPr/>
          </p:nvSpPr>
          <p:spPr>
            <a:xfrm>
              <a:off x="3825776" y="2078369"/>
              <a:ext cx="359345" cy="371760"/>
            </a:xfrm>
            <a:custGeom>
              <a:avLst/>
              <a:gdLst/>
              <a:ahLst/>
              <a:cxnLst/>
              <a:rect l="l" t="t" r="r" b="b"/>
              <a:pathLst>
                <a:path w="13314" h="13774" extrusionOk="0">
                  <a:moveTo>
                    <a:pt x="11474" y="4416"/>
                  </a:moveTo>
                  <a:lnTo>
                    <a:pt x="12578" y="5521"/>
                  </a:lnTo>
                  <a:lnTo>
                    <a:pt x="11718" y="5521"/>
                  </a:lnTo>
                  <a:cubicBezTo>
                    <a:pt x="11584" y="5521"/>
                    <a:pt x="11474" y="5411"/>
                    <a:pt x="11474" y="5276"/>
                  </a:cubicBezTo>
                  <a:lnTo>
                    <a:pt x="11474" y="4416"/>
                  </a:lnTo>
                  <a:close/>
                  <a:moveTo>
                    <a:pt x="4589" y="433"/>
                  </a:moveTo>
                  <a:cubicBezTo>
                    <a:pt x="5583" y="433"/>
                    <a:pt x="6546" y="789"/>
                    <a:pt x="7298" y="1439"/>
                  </a:cubicBezTo>
                  <a:cubicBezTo>
                    <a:pt x="7978" y="2025"/>
                    <a:pt x="8450" y="2814"/>
                    <a:pt x="8643" y="3683"/>
                  </a:cubicBezTo>
                  <a:lnTo>
                    <a:pt x="6658" y="3683"/>
                  </a:lnTo>
                  <a:cubicBezTo>
                    <a:pt x="6658" y="3683"/>
                    <a:pt x="6657" y="3683"/>
                    <a:pt x="6656" y="3683"/>
                  </a:cubicBezTo>
                  <a:cubicBezTo>
                    <a:pt x="6285" y="3683"/>
                    <a:pt x="5983" y="3986"/>
                    <a:pt x="5983" y="4357"/>
                  </a:cubicBezTo>
                  <a:lnTo>
                    <a:pt x="5983" y="8501"/>
                  </a:lnTo>
                  <a:cubicBezTo>
                    <a:pt x="5537" y="8660"/>
                    <a:pt x="5068" y="8741"/>
                    <a:pt x="4589" y="8741"/>
                  </a:cubicBezTo>
                  <a:cubicBezTo>
                    <a:pt x="2298" y="8741"/>
                    <a:pt x="434" y="6877"/>
                    <a:pt x="434" y="4587"/>
                  </a:cubicBezTo>
                  <a:cubicBezTo>
                    <a:pt x="434" y="2296"/>
                    <a:pt x="2298" y="433"/>
                    <a:pt x="4589" y="433"/>
                  </a:cubicBezTo>
                  <a:close/>
                  <a:moveTo>
                    <a:pt x="11044" y="4112"/>
                  </a:moveTo>
                  <a:lnTo>
                    <a:pt x="11044" y="5278"/>
                  </a:lnTo>
                  <a:cubicBezTo>
                    <a:pt x="11044" y="5651"/>
                    <a:pt x="11348" y="5953"/>
                    <a:pt x="11718" y="5953"/>
                  </a:cubicBezTo>
                  <a:lnTo>
                    <a:pt x="12883" y="5953"/>
                  </a:lnTo>
                  <a:lnTo>
                    <a:pt x="12883" y="13097"/>
                  </a:lnTo>
                  <a:cubicBezTo>
                    <a:pt x="12883" y="13230"/>
                    <a:pt x="12772" y="13342"/>
                    <a:pt x="12639" y="13342"/>
                  </a:cubicBezTo>
                  <a:lnTo>
                    <a:pt x="6660" y="13342"/>
                  </a:lnTo>
                  <a:cubicBezTo>
                    <a:pt x="6525" y="13342"/>
                    <a:pt x="6415" y="13230"/>
                    <a:pt x="6415" y="13097"/>
                  </a:cubicBezTo>
                  <a:lnTo>
                    <a:pt x="6415" y="4357"/>
                  </a:lnTo>
                  <a:cubicBezTo>
                    <a:pt x="6415" y="4224"/>
                    <a:pt x="6525" y="4112"/>
                    <a:pt x="6660" y="4112"/>
                  </a:cubicBezTo>
                  <a:close/>
                  <a:moveTo>
                    <a:pt x="4586" y="1"/>
                  </a:moveTo>
                  <a:cubicBezTo>
                    <a:pt x="2058" y="1"/>
                    <a:pt x="1" y="2057"/>
                    <a:pt x="1" y="4587"/>
                  </a:cubicBezTo>
                  <a:cubicBezTo>
                    <a:pt x="1" y="7116"/>
                    <a:pt x="2058" y="9172"/>
                    <a:pt x="4586" y="9172"/>
                  </a:cubicBezTo>
                  <a:cubicBezTo>
                    <a:pt x="5064" y="9172"/>
                    <a:pt x="5532" y="9100"/>
                    <a:pt x="5981" y="8958"/>
                  </a:cubicBezTo>
                  <a:lnTo>
                    <a:pt x="5981" y="13099"/>
                  </a:lnTo>
                  <a:cubicBezTo>
                    <a:pt x="5981" y="13471"/>
                    <a:pt x="6285" y="13773"/>
                    <a:pt x="6656" y="13773"/>
                  </a:cubicBezTo>
                  <a:lnTo>
                    <a:pt x="12636" y="13773"/>
                  </a:lnTo>
                  <a:cubicBezTo>
                    <a:pt x="13008" y="13773"/>
                    <a:pt x="13310" y="13469"/>
                    <a:pt x="13310" y="13099"/>
                  </a:cubicBezTo>
                  <a:lnTo>
                    <a:pt x="13310" y="5739"/>
                  </a:lnTo>
                  <a:cubicBezTo>
                    <a:pt x="13313" y="5680"/>
                    <a:pt x="13291" y="5625"/>
                    <a:pt x="13251" y="5584"/>
                  </a:cubicBezTo>
                  <a:lnTo>
                    <a:pt x="11410" y="3743"/>
                  </a:lnTo>
                  <a:cubicBezTo>
                    <a:pt x="11371" y="3704"/>
                    <a:pt x="11314" y="3681"/>
                    <a:pt x="11258" y="3681"/>
                  </a:cubicBezTo>
                  <a:lnTo>
                    <a:pt x="9084" y="3681"/>
                  </a:lnTo>
                  <a:cubicBezTo>
                    <a:pt x="8884" y="2685"/>
                    <a:pt x="8355" y="1779"/>
                    <a:pt x="7579" y="1112"/>
                  </a:cubicBezTo>
                  <a:cubicBezTo>
                    <a:pt x="6748" y="396"/>
                    <a:pt x="5684" y="1"/>
                    <a:pt x="45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629;p95">
              <a:extLst>
                <a:ext uri="{FF2B5EF4-FFF2-40B4-BE49-F238E27FC236}">
                  <a16:creationId xmlns:a16="http://schemas.microsoft.com/office/drawing/2014/main" id="{D47CB369-67CA-4EE2-839D-429513E8277C}"/>
                </a:ext>
              </a:extLst>
            </p:cNvPr>
            <p:cNvSpPr/>
            <p:nvPr/>
          </p:nvSpPr>
          <p:spPr>
            <a:xfrm>
              <a:off x="4018296" y="2214938"/>
              <a:ext cx="92360" cy="11660"/>
            </a:xfrm>
            <a:custGeom>
              <a:avLst/>
              <a:gdLst/>
              <a:ahLst/>
              <a:cxnLst/>
              <a:rect l="l" t="t" r="r" b="b"/>
              <a:pathLst>
                <a:path w="3422" h="432" extrusionOk="0">
                  <a:moveTo>
                    <a:pt x="216" y="0"/>
                  </a:moveTo>
                  <a:cubicBezTo>
                    <a:pt x="97" y="0"/>
                    <a:pt x="0" y="97"/>
                    <a:pt x="0" y="216"/>
                  </a:cubicBezTo>
                  <a:cubicBezTo>
                    <a:pt x="0" y="336"/>
                    <a:pt x="97" y="432"/>
                    <a:pt x="216" y="432"/>
                  </a:cubicBezTo>
                  <a:lnTo>
                    <a:pt x="3206" y="432"/>
                  </a:lnTo>
                  <a:cubicBezTo>
                    <a:pt x="3326" y="432"/>
                    <a:pt x="3422" y="336"/>
                    <a:pt x="3422" y="216"/>
                  </a:cubicBezTo>
                  <a:cubicBezTo>
                    <a:pt x="3422" y="97"/>
                    <a:pt x="3325" y="0"/>
                    <a:pt x="32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4297;p95">
            <a:extLst>
              <a:ext uri="{FF2B5EF4-FFF2-40B4-BE49-F238E27FC236}">
                <a16:creationId xmlns:a16="http://schemas.microsoft.com/office/drawing/2014/main" id="{F82E4D3C-0B91-45B9-85DC-05F55B9FE555}"/>
              </a:ext>
            </a:extLst>
          </p:cNvPr>
          <p:cNvGrpSpPr/>
          <p:nvPr/>
        </p:nvGrpSpPr>
        <p:grpSpPr>
          <a:xfrm>
            <a:off x="399358" y="5061922"/>
            <a:ext cx="840786" cy="871556"/>
            <a:chOff x="2637703" y="2642487"/>
            <a:chExt cx="371733" cy="371787"/>
          </a:xfrm>
        </p:grpSpPr>
        <p:sp>
          <p:nvSpPr>
            <p:cNvPr id="98" name="Google Shape;4298;p95">
              <a:extLst>
                <a:ext uri="{FF2B5EF4-FFF2-40B4-BE49-F238E27FC236}">
                  <a16:creationId xmlns:a16="http://schemas.microsoft.com/office/drawing/2014/main" id="{B2E8B52D-6977-435B-A101-890CB79E383B}"/>
                </a:ext>
              </a:extLst>
            </p:cNvPr>
            <p:cNvSpPr/>
            <p:nvPr/>
          </p:nvSpPr>
          <p:spPr>
            <a:xfrm>
              <a:off x="2637703" y="2642487"/>
              <a:ext cx="371733" cy="371787"/>
            </a:xfrm>
            <a:custGeom>
              <a:avLst/>
              <a:gdLst/>
              <a:ahLst/>
              <a:cxnLst/>
              <a:rect l="l" t="t" r="r" b="b"/>
              <a:pathLst>
                <a:path w="13773" h="13775" extrusionOk="0">
                  <a:moveTo>
                    <a:pt x="4817" y="433"/>
                  </a:moveTo>
                  <a:cubicBezTo>
                    <a:pt x="7234" y="433"/>
                    <a:pt x="9201" y="2400"/>
                    <a:pt x="9201" y="4817"/>
                  </a:cubicBezTo>
                  <a:cubicBezTo>
                    <a:pt x="9201" y="7234"/>
                    <a:pt x="7234" y="9201"/>
                    <a:pt x="4817" y="9201"/>
                  </a:cubicBezTo>
                  <a:cubicBezTo>
                    <a:pt x="2400" y="9201"/>
                    <a:pt x="433" y="7234"/>
                    <a:pt x="433" y="4817"/>
                  </a:cubicBezTo>
                  <a:cubicBezTo>
                    <a:pt x="433" y="2400"/>
                    <a:pt x="2400" y="433"/>
                    <a:pt x="4817" y="433"/>
                  </a:cubicBezTo>
                  <a:close/>
                  <a:moveTo>
                    <a:pt x="9674" y="9101"/>
                  </a:moveTo>
                  <a:cubicBezTo>
                    <a:pt x="9736" y="9101"/>
                    <a:pt x="9799" y="9125"/>
                    <a:pt x="9846" y="9173"/>
                  </a:cubicBezTo>
                  <a:lnTo>
                    <a:pt x="13269" y="12596"/>
                  </a:lnTo>
                  <a:cubicBezTo>
                    <a:pt x="13317" y="12642"/>
                    <a:pt x="13342" y="12703"/>
                    <a:pt x="13342" y="12770"/>
                  </a:cubicBezTo>
                  <a:cubicBezTo>
                    <a:pt x="13342" y="12836"/>
                    <a:pt x="13317" y="12898"/>
                    <a:pt x="13269" y="12943"/>
                  </a:cubicBezTo>
                  <a:lnTo>
                    <a:pt x="12944" y="13269"/>
                  </a:lnTo>
                  <a:cubicBezTo>
                    <a:pt x="12896" y="13317"/>
                    <a:pt x="12834" y="13341"/>
                    <a:pt x="12771" y="13341"/>
                  </a:cubicBezTo>
                  <a:cubicBezTo>
                    <a:pt x="12709" y="13341"/>
                    <a:pt x="12647" y="13317"/>
                    <a:pt x="12599" y="13269"/>
                  </a:cubicBezTo>
                  <a:lnTo>
                    <a:pt x="9176" y="9846"/>
                  </a:lnTo>
                  <a:cubicBezTo>
                    <a:pt x="9128" y="9798"/>
                    <a:pt x="9104" y="9739"/>
                    <a:pt x="9104" y="9672"/>
                  </a:cubicBezTo>
                  <a:cubicBezTo>
                    <a:pt x="9104" y="9607"/>
                    <a:pt x="9128" y="9545"/>
                    <a:pt x="9176" y="9499"/>
                  </a:cubicBezTo>
                  <a:lnTo>
                    <a:pt x="9502" y="9173"/>
                  </a:lnTo>
                  <a:cubicBezTo>
                    <a:pt x="9550" y="9125"/>
                    <a:pt x="9612" y="9101"/>
                    <a:pt x="9674" y="9101"/>
                  </a:cubicBezTo>
                  <a:close/>
                  <a:moveTo>
                    <a:pt x="4816" y="0"/>
                  </a:moveTo>
                  <a:cubicBezTo>
                    <a:pt x="2160" y="0"/>
                    <a:pt x="0" y="2161"/>
                    <a:pt x="0" y="4817"/>
                  </a:cubicBezTo>
                  <a:cubicBezTo>
                    <a:pt x="0" y="7473"/>
                    <a:pt x="2160" y="9632"/>
                    <a:pt x="4816" y="9632"/>
                  </a:cubicBezTo>
                  <a:cubicBezTo>
                    <a:pt x="6066" y="9632"/>
                    <a:pt x="7205" y="9153"/>
                    <a:pt x="8063" y="8370"/>
                  </a:cubicBezTo>
                  <a:lnTo>
                    <a:pt x="8881" y="9188"/>
                  </a:lnTo>
                  <a:lnTo>
                    <a:pt x="8869" y="9198"/>
                  </a:lnTo>
                  <a:cubicBezTo>
                    <a:pt x="8741" y="9326"/>
                    <a:pt x="8673" y="9494"/>
                    <a:pt x="8673" y="9675"/>
                  </a:cubicBezTo>
                  <a:cubicBezTo>
                    <a:pt x="8673" y="9856"/>
                    <a:pt x="8744" y="10027"/>
                    <a:pt x="8869" y="10153"/>
                  </a:cubicBezTo>
                  <a:lnTo>
                    <a:pt x="12292" y="13576"/>
                  </a:lnTo>
                  <a:cubicBezTo>
                    <a:pt x="12424" y="13709"/>
                    <a:pt x="12596" y="13774"/>
                    <a:pt x="12770" y="13774"/>
                  </a:cubicBezTo>
                  <a:cubicBezTo>
                    <a:pt x="12944" y="13774"/>
                    <a:pt x="13116" y="13709"/>
                    <a:pt x="13247" y="13576"/>
                  </a:cubicBezTo>
                  <a:lnTo>
                    <a:pt x="13573" y="13250"/>
                  </a:lnTo>
                  <a:cubicBezTo>
                    <a:pt x="13702" y="13123"/>
                    <a:pt x="13770" y="12953"/>
                    <a:pt x="13770" y="12772"/>
                  </a:cubicBezTo>
                  <a:cubicBezTo>
                    <a:pt x="13773" y="12590"/>
                    <a:pt x="13702" y="12421"/>
                    <a:pt x="13576" y="12293"/>
                  </a:cubicBezTo>
                  <a:lnTo>
                    <a:pt x="10153" y="8871"/>
                  </a:lnTo>
                  <a:cubicBezTo>
                    <a:pt x="10021" y="8739"/>
                    <a:pt x="9847" y="8673"/>
                    <a:pt x="9674" y="8673"/>
                  </a:cubicBezTo>
                  <a:cubicBezTo>
                    <a:pt x="9502" y="8673"/>
                    <a:pt x="9329" y="8739"/>
                    <a:pt x="9198" y="8871"/>
                  </a:cubicBezTo>
                  <a:lnTo>
                    <a:pt x="9186" y="8882"/>
                  </a:lnTo>
                  <a:lnTo>
                    <a:pt x="8369" y="8064"/>
                  </a:lnTo>
                  <a:cubicBezTo>
                    <a:pt x="9152" y="7206"/>
                    <a:pt x="9632" y="6067"/>
                    <a:pt x="9632" y="4817"/>
                  </a:cubicBezTo>
                  <a:cubicBezTo>
                    <a:pt x="9632" y="2161"/>
                    <a:pt x="7471" y="0"/>
                    <a:pt x="48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99;p95">
              <a:extLst>
                <a:ext uri="{FF2B5EF4-FFF2-40B4-BE49-F238E27FC236}">
                  <a16:creationId xmlns:a16="http://schemas.microsoft.com/office/drawing/2014/main" id="{50AD9FE4-B50A-4CF9-B50F-363FC515A43E}"/>
                </a:ext>
              </a:extLst>
            </p:cNvPr>
            <p:cNvSpPr/>
            <p:nvPr/>
          </p:nvSpPr>
          <p:spPr>
            <a:xfrm>
              <a:off x="2662588" y="2667371"/>
              <a:ext cx="210306" cy="210252"/>
            </a:xfrm>
            <a:custGeom>
              <a:avLst/>
              <a:gdLst/>
              <a:ahLst/>
              <a:cxnLst/>
              <a:rect l="l" t="t" r="r" b="b"/>
              <a:pathLst>
                <a:path w="7792" h="7790" extrusionOk="0">
                  <a:moveTo>
                    <a:pt x="5969" y="1119"/>
                  </a:moveTo>
                  <a:cubicBezTo>
                    <a:pt x="6160" y="1264"/>
                    <a:pt x="6338" y="1427"/>
                    <a:pt x="6497" y="1608"/>
                  </a:cubicBezTo>
                  <a:lnTo>
                    <a:pt x="6426" y="1608"/>
                  </a:lnTo>
                  <a:cubicBezTo>
                    <a:pt x="6180" y="1608"/>
                    <a:pt x="5982" y="1806"/>
                    <a:pt x="5982" y="2052"/>
                  </a:cubicBezTo>
                  <a:cubicBezTo>
                    <a:pt x="5982" y="2055"/>
                    <a:pt x="5982" y="2058"/>
                    <a:pt x="5978" y="2064"/>
                  </a:cubicBezTo>
                  <a:cubicBezTo>
                    <a:pt x="5976" y="2065"/>
                    <a:pt x="5972" y="2067"/>
                    <a:pt x="5970" y="2067"/>
                  </a:cubicBezTo>
                  <a:lnTo>
                    <a:pt x="5277" y="2067"/>
                  </a:lnTo>
                  <a:cubicBezTo>
                    <a:pt x="5270" y="2067"/>
                    <a:pt x="5263" y="2060"/>
                    <a:pt x="5263" y="2052"/>
                  </a:cubicBezTo>
                  <a:lnTo>
                    <a:pt x="5263" y="1824"/>
                  </a:lnTo>
                  <a:cubicBezTo>
                    <a:pt x="5263" y="1816"/>
                    <a:pt x="5270" y="1808"/>
                    <a:pt x="5277" y="1808"/>
                  </a:cubicBezTo>
                  <a:cubicBezTo>
                    <a:pt x="5279" y="1808"/>
                    <a:pt x="5281" y="1808"/>
                    <a:pt x="5282" y="1808"/>
                  </a:cubicBezTo>
                  <a:cubicBezTo>
                    <a:pt x="5525" y="1808"/>
                    <a:pt x="5721" y="1608"/>
                    <a:pt x="5721" y="1363"/>
                  </a:cubicBezTo>
                  <a:lnTo>
                    <a:pt x="5721" y="1133"/>
                  </a:lnTo>
                  <a:cubicBezTo>
                    <a:pt x="5721" y="1126"/>
                    <a:pt x="5729" y="1119"/>
                    <a:pt x="5736" y="1119"/>
                  </a:cubicBezTo>
                  <a:close/>
                  <a:moveTo>
                    <a:pt x="6821" y="2041"/>
                  </a:moveTo>
                  <a:cubicBezTo>
                    <a:pt x="6875" y="2123"/>
                    <a:pt x="6924" y="2210"/>
                    <a:pt x="6970" y="2298"/>
                  </a:cubicBezTo>
                  <a:lnTo>
                    <a:pt x="6819" y="2298"/>
                  </a:lnTo>
                  <a:cubicBezTo>
                    <a:pt x="6745" y="2298"/>
                    <a:pt x="6672" y="2281"/>
                    <a:pt x="6607" y="2248"/>
                  </a:cubicBezTo>
                  <a:lnTo>
                    <a:pt x="6438" y="2164"/>
                  </a:lnTo>
                  <a:cubicBezTo>
                    <a:pt x="6426" y="2158"/>
                    <a:pt x="6413" y="2152"/>
                    <a:pt x="6402" y="2146"/>
                  </a:cubicBezTo>
                  <a:cubicBezTo>
                    <a:pt x="6409" y="2116"/>
                    <a:pt x="6410" y="2086"/>
                    <a:pt x="6410" y="2055"/>
                  </a:cubicBezTo>
                  <a:cubicBezTo>
                    <a:pt x="6410" y="2048"/>
                    <a:pt x="6418" y="2041"/>
                    <a:pt x="6425" y="2041"/>
                  </a:cubicBezTo>
                  <a:close/>
                  <a:moveTo>
                    <a:pt x="3598" y="1349"/>
                  </a:moveTo>
                  <a:cubicBezTo>
                    <a:pt x="3600" y="1349"/>
                    <a:pt x="3606" y="1349"/>
                    <a:pt x="3610" y="1355"/>
                  </a:cubicBezTo>
                  <a:cubicBezTo>
                    <a:pt x="3613" y="1360"/>
                    <a:pt x="3613" y="1365"/>
                    <a:pt x="3611" y="1368"/>
                  </a:cubicBezTo>
                  <a:lnTo>
                    <a:pt x="3496" y="1827"/>
                  </a:lnTo>
                  <a:cubicBezTo>
                    <a:pt x="3494" y="1834"/>
                    <a:pt x="3488" y="1838"/>
                    <a:pt x="3481" y="1838"/>
                  </a:cubicBezTo>
                  <a:lnTo>
                    <a:pt x="3200" y="1838"/>
                  </a:lnTo>
                  <a:cubicBezTo>
                    <a:pt x="3125" y="1838"/>
                    <a:pt x="3054" y="1877"/>
                    <a:pt x="3016" y="1942"/>
                  </a:cubicBezTo>
                  <a:lnTo>
                    <a:pt x="2388" y="2989"/>
                  </a:lnTo>
                  <a:lnTo>
                    <a:pt x="2280" y="2989"/>
                  </a:lnTo>
                  <a:cubicBezTo>
                    <a:pt x="1908" y="2989"/>
                    <a:pt x="1605" y="3293"/>
                    <a:pt x="1605" y="3663"/>
                  </a:cubicBezTo>
                  <a:lnTo>
                    <a:pt x="1605" y="3898"/>
                  </a:lnTo>
                  <a:cubicBezTo>
                    <a:pt x="1495" y="3879"/>
                    <a:pt x="1394" y="3818"/>
                    <a:pt x="1323" y="3730"/>
                  </a:cubicBezTo>
                  <a:lnTo>
                    <a:pt x="597" y="2819"/>
                  </a:lnTo>
                  <a:cubicBezTo>
                    <a:pt x="788" y="2252"/>
                    <a:pt x="1116" y="1747"/>
                    <a:pt x="1547" y="1349"/>
                  </a:cubicBezTo>
                  <a:lnTo>
                    <a:pt x="1825" y="1349"/>
                  </a:lnTo>
                  <a:cubicBezTo>
                    <a:pt x="1833" y="1349"/>
                    <a:pt x="1840" y="1356"/>
                    <a:pt x="1840" y="1363"/>
                  </a:cubicBezTo>
                  <a:lnTo>
                    <a:pt x="1840" y="1594"/>
                  </a:lnTo>
                  <a:cubicBezTo>
                    <a:pt x="1840" y="1673"/>
                    <a:pt x="1883" y="1745"/>
                    <a:pt x="1954" y="1783"/>
                  </a:cubicBezTo>
                  <a:cubicBezTo>
                    <a:pt x="1986" y="1800"/>
                    <a:pt x="2022" y="1809"/>
                    <a:pt x="2057" y="1809"/>
                  </a:cubicBezTo>
                  <a:cubicBezTo>
                    <a:pt x="2099" y="1809"/>
                    <a:pt x="2140" y="1797"/>
                    <a:pt x="2176" y="1773"/>
                  </a:cubicBezTo>
                  <a:lnTo>
                    <a:pt x="2807" y="1350"/>
                  </a:lnTo>
                  <a:cubicBezTo>
                    <a:pt x="2808" y="1349"/>
                    <a:pt x="2812" y="1349"/>
                    <a:pt x="2814" y="1349"/>
                  </a:cubicBezTo>
                  <a:close/>
                  <a:moveTo>
                    <a:pt x="6034" y="2500"/>
                  </a:moveTo>
                  <a:cubicBezTo>
                    <a:pt x="6106" y="2500"/>
                    <a:pt x="6179" y="2517"/>
                    <a:pt x="6244" y="2550"/>
                  </a:cubicBezTo>
                  <a:lnTo>
                    <a:pt x="6413" y="2636"/>
                  </a:lnTo>
                  <a:cubicBezTo>
                    <a:pt x="6539" y="2698"/>
                    <a:pt x="6680" y="2731"/>
                    <a:pt x="6819" y="2731"/>
                  </a:cubicBezTo>
                  <a:lnTo>
                    <a:pt x="7159" y="2731"/>
                  </a:lnTo>
                  <a:cubicBezTo>
                    <a:pt x="7289" y="3094"/>
                    <a:pt x="7360" y="3488"/>
                    <a:pt x="7360" y="3896"/>
                  </a:cubicBezTo>
                  <a:cubicBezTo>
                    <a:pt x="7360" y="4472"/>
                    <a:pt x="7219" y="5012"/>
                    <a:pt x="6970" y="5490"/>
                  </a:cubicBezTo>
                  <a:lnTo>
                    <a:pt x="6460" y="4808"/>
                  </a:lnTo>
                  <a:cubicBezTo>
                    <a:pt x="6428" y="4766"/>
                    <a:pt x="6410" y="4714"/>
                    <a:pt x="6410" y="4662"/>
                  </a:cubicBezTo>
                  <a:lnTo>
                    <a:pt x="6410" y="4354"/>
                  </a:lnTo>
                  <a:cubicBezTo>
                    <a:pt x="6410" y="3982"/>
                    <a:pt x="6106" y="3679"/>
                    <a:pt x="5736" y="3679"/>
                  </a:cubicBezTo>
                  <a:lnTo>
                    <a:pt x="5729" y="3679"/>
                  </a:lnTo>
                  <a:cubicBezTo>
                    <a:pt x="5470" y="3679"/>
                    <a:pt x="5255" y="3469"/>
                    <a:pt x="5254" y="3210"/>
                  </a:cubicBezTo>
                  <a:lnTo>
                    <a:pt x="5253" y="2979"/>
                  </a:lnTo>
                  <a:cubicBezTo>
                    <a:pt x="5251" y="2850"/>
                    <a:pt x="5299" y="2730"/>
                    <a:pt x="5390" y="2638"/>
                  </a:cubicBezTo>
                  <a:cubicBezTo>
                    <a:pt x="5473" y="2553"/>
                    <a:pt x="5584" y="2507"/>
                    <a:pt x="5701" y="2500"/>
                  </a:cubicBezTo>
                  <a:close/>
                  <a:moveTo>
                    <a:pt x="3066" y="4339"/>
                  </a:moveTo>
                  <a:cubicBezTo>
                    <a:pt x="3113" y="4339"/>
                    <a:pt x="3161" y="4354"/>
                    <a:pt x="3200" y="4381"/>
                  </a:cubicBezTo>
                  <a:lnTo>
                    <a:pt x="3775" y="4765"/>
                  </a:lnTo>
                  <a:cubicBezTo>
                    <a:pt x="3811" y="4788"/>
                    <a:pt x="3852" y="4801"/>
                    <a:pt x="3894" y="4801"/>
                  </a:cubicBezTo>
                  <a:lnTo>
                    <a:pt x="4354" y="4801"/>
                  </a:lnTo>
                  <a:cubicBezTo>
                    <a:pt x="4360" y="4801"/>
                    <a:pt x="4368" y="4808"/>
                    <a:pt x="4368" y="4815"/>
                  </a:cubicBezTo>
                  <a:lnTo>
                    <a:pt x="4368" y="5181"/>
                  </a:lnTo>
                  <a:cubicBezTo>
                    <a:pt x="4368" y="5184"/>
                    <a:pt x="4365" y="5189"/>
                    <a:pt x="4364" y="5191"/>
                  </a:cubicBezTo>
                  <a:lnTo>
                    <a:pt x="3972" y="5584"/>
                  </a:lnTo>
                  <a:cubicBezTo>
                    <a:pt x="3931" y="5624"/>
                    <a:pt x="3908" y="5679"/>
                    <a:pt x="3908" y="5736"/>
                  </a:cubicBezTo>
                  <a:lnTo>
                    <a:pt x="3908" y="6619"/>
                  </a:lnTo>
                  <a:cubicBezTo>
                    <a:pt x="3908" y="6647"/>
                    <a:pt x="3885" y="6672"/>
                    <a:pt x="3856" y="6672"/>
                  </a:cubicBezTo>
                  <a:cubicBezTo>
                    <a:pt x="3834" y="6672"/>
                    <a:pt x="3814" y="6656"/>
                    <a:pt x="3807" y="6636"/>
                  </a:cubicBezTo>
                  <a:lnTo>
                    <a:pt x="3407" y="5438"/>
                  </a:lnTo>
                  <a:cubicBezTo>
                    <a:pt x="3393" y="5393"/>
                    <a:pt x="3362" y="5352"/>
                    <a:pt x="3322" y="5328"/>
                  </a:cubicBezTo>
                  <a:lnTo>
                    <a:pt x="2837" y="5003"/>
                  </a:lnTo>
                  <a:cubicBezTo>
                    <a:pt x="2772" y="4957"/>
                    <a:pt x="2730" y="4880"/>
                    <a:pt x="2730" y="4798"/>
                  </a:cubicBezTo>
                  <a:lnTo>
                    <a:pt x="2730" y="4339"/>
                  </a:lnTo>
                  <a:close/>
                  <a:moveTo>
                    <a:pt x="3899" y="430"/>
                  </a:moveTo>
                  <a:cubicBezTo>
                    <a:pt x="4457" y="430"/>
                    <a:pt x="4983" y="562"/>
                    <a:pt x="5449" y="797"/>
                  </a:cubicBezTo>
                  <a:cubicBezTo>
                    <a:pt x="5354" y="879"/>
                    <a:pt x="5295" y="1000"/>
                    <a:pt x="5295" y="1136"/>
                  </a:cubicBezTo>
                  <a:lnTo>
                    <a:pt x="5295" y="1365"/>
                  </a:lnTo>
                  <a:cubicBezTo>
                    <a:pt x="5295" y="1372"/>
                    <a:pt x="5287" y="1379"/>
                    <a:pt x="5279" y="1379"/>
                  </a:cubicBezTo>
                  <a:cubicBezTo>
                    <a:pt x="5033" y="1379"/>
                    <a:pt x="4834" y="1579"/>
                    <a:pt x="4834" y="1825"/>
                  </a:cubicBezTo>
                  <a:lnTo>
                    <a:pt x="4834" y="2054"/>
                  </a:lnTo>
                  <a:cubicBezTo>
                    <a:pt x="4834" y="2203"/>
                    <a:pt x="4907" y="2333"/>
                    <a:pt x="5017" y="2414"/>
                  </a:cubicBezTo>
                  <a:cubicBezTo>
                    <a:pt x="4888" y="2576"/>
                    <a:pt x="4821" y="2775"/>
                    <a:pt x="4824" y="2984"/>
                  </a:cubicBezTo>
                  <a:lnTo>
                    <a:pt x="4826" y="3216"/>
                  </a:lnTo>
                  <a:cubicBezTo>
                    <a:pt x="4831" y="3709"/>
                    <a:pt x="5238" y="4112"/>
                    <a:pt x="5732" y="4112"/>
                  </a:cubicBezTo>
                  <a:lnTo>
                    <a:pt x="5739" y="4112"/>
                  </a:lnTo>
                  <a:cubicBezTo>
                    <a:pt x="5873" y="4112"/>
                    <a:pt x="5983" y="4222"/>
                    <a:pt x="5983" y="4356"/>
                  </a:cubicBezTo>
                  <a:lnTo>
                    <a:pt x="5983" y="4663"/>
                  </a:lnTo>
                  <a:cubicBezTo>
                    <a:pt x="5983" y="4808"/>
                    <a:pt x="6033" y="4953"/>
                    <a:pt x="6119" y="5068"/>
                  </a:cubicBezTo>
                  <a:lnTo>
                    <a:pt x="6732" y="5888"/>
                  </a:lnTo>
                  <a:cubicBezTo>
                    <a:pt x="6101" y="6776"/>
                    <a:pt x="5066" y="7360"/>
                    <a:pt x="3895" y="7360"/>
                  </a:cubicBezTo>
                  <a:cubicBezTo>
                    <a:pt x="1985" y="7360"/>
                    <a:pt x="430" y="5805"/>
                    <a:pt x="430" y="3895"/>
                  </a:cubicBezTo>
                  <a:cubicBezTo>
                    <a:pt x="430" y="3709"/>
                    <a:pt x="446" y="3529"/>
                    <a:pt x="474" y="3352"/>
                  </a:cubicBezTo>
                  <a:lnTo>
                    <a:pt x="990" y="3999"/>
                  </a:lnTo>
                  <a:cubicBezTo>
                    <a:pt x="1164" y="4215"/>
                    <a:pt x="1420" y="4339"/>
                    <a:pt x="1697" y="4339"/>
                  </a:cubicBezTo>
                  <a:lnTo>
                    <a:pt x="2300" y="4339"/>
                  </a:lnTo>
                  <a:lnTo>
                    <a:pt x="2300" y="4798"/>
                  </a:lnTo>
                  <a:cubicBezTo>
                    <a:pt x="2300" y="5024"/>
                    <a:pt x="2412" y="5233"/>
                    <a:pt x="2600" y="5359"/>
                  </a:cubicBezTo>
                  <a:lnTo>
                    <a:pt x="3024" y="5642"/>
                  </a:lnTo>
                  <a:lnTo>
                    <a:pt x="3400" y="6769"/>
                  </a:lnTo>
                  <a:cubicBezTo>
                    <a:pt x="3465" y="6966"/>
                    <a:pt x="3649" y="7100"/>
                    <a:pt x="3857" y="7100"/>
                  </a:cubicBezTo>
                  <a:cubicBezTo>
                    <a:pt x="4124" y="7100"/>
                    <a:pt x="4341" y="6883"/>
                    <a:pt x="4341" y="6617"/>
                  </a:cubicBezTo>
                  <a:lnTo>
                    <a:pt x="4341" y="5823"/>
                  </a:lnTo>
                  <a:lnTo>
                    <a:pt x="4669" y="5494"/>
                  </a:lnTo>
                  <a:cubicBezTo>
                    <a:pt x="4755" y="5409"/>
                    <a:pt x="4800" y="5299"/>
                    <a:pt x="4800" y="5178"/>
                  </a:cubicBezTo>
                  <a:lnTo>
                    <a:pt x="4800" y="4814"/>
                  </a:lnTo>
                  <a:cubicBezTo>
                    <a:pt x="4800" y="4568"/>
                    <a:pt x="4601" y="4368"/>
                    <a:pt x="4355" y="4368"/>
                  </a:cubicBezTo>
                  <a:lnTo>
                    <a:pt x="3960" y="4368"/>
                  </a:lnTo>
                  <a:lnTo>
                    <a:pt x="3441" y="4021"/>
                  </a:lnTo>
                  <a:cubicBezTo>
                    <a:pt x="3329" y="3947"/>
                    <a:pt x="3200" y="3908"/>
                    <a:pt x="3067" y="3908"/>
                  </a:cubicBezTo>
                  <a:lnTo>
                    <a:pt x="2041" y="3908"/>
                  </a:lnTo>
                  <a:lnTo>
                    <a:pt x="2041" y="3665"/>
                  </a:lnTo>
                  <a:cubicBezTo>
                    <a:pt x="2041" y="3531"/>
                    <a:pt x="2151" y="3420"/>
                    <a:pt x="2286" y="3420"/>
                  </a:cubicBezTo>
                  <a:lnTo>
                    <a:pt x="2514" y="3420"/>
                  </a:lnTo>
                  <a:cubicBezTo>
                    <a:pt x="2591" y="3420"/>
                    <a:pt x="2662" y="3381"/>
                    <a:pt x="2700" y="3316"/>
                  </a:cubicBezTo>
                  <a:lnTo>
                    <a:pt x="3328" y="2269"/>
                  </a:lnTo>
                  <a:lnTo>
                    <a:pt x="3487" y="2269"/>
                  </a:lnTo>
                  <a:cubicBezTo>
                    <a:pt x="3691" y="2269"/>
                    <a:pt x="3867" y="2130"/>
                    <a:pt x="3918" y="1932"/>
                  </a:cubicBezTo>
                  <a:lnTo>
                    <a:pt x="4034" y="1472"/>
                  </a:lnTo>
                  <a:cubicBezTo>
                    <a:pt x="4069" y="1337"/>
                    <a:pt x="4038" y="1198"/>
                    <a:pt x="3953" y="1090"/>
                  </a:cubicBezTo>
                  <a:cubicBezTo>
                    <a:pt x="3867" y="981"/>
                    <a:pt x="3740" y="919"/>
                    <a:pt x="3603" y="919"/>
                  </a:cubicBezTo>
                  <a:lnTo>
                    <a:pt x="2817" y="919"/>
                  </a:lnTo>
                  <a:cubicBezTo>
                    <a:pt x="2728" y="919"/>
                    <a:pt x="2643" y="944"/>
                    <a:pt x="2569" y="993"/>
                  </a:cubicBezTo>
                  <a:lnTo>
                    <a:pt x="2245" y="1210"/>
                  </a:lnTo>
                  <a:cubicBezTo>
                    <a:pt x="2207" y="1109"/>
                    <a:pt x="2134" y="1023"/>
                    <a:pt x="2040" y="973"/>
                  </a:cubicBezTo>
                  <a:cubicBezTo>
                    <a:pt x="2577" y="630"/>
                    <a:pt x="3215" y="430"/>
                    <a:pt x="3899" y="430"/>
                  </a:cubicBezTo>
                  <a:close/>
                  <a:moveTo>
                    <a:pt x="3895" y="0"/>
                  </a:moveTo>
                  <a:cubicBezTo>
                    <a:pt x="1749" y="0"/>
                    <a:pt x="0" y="1747"/>
                    <a:pt x="0" y="3895"/>
                  </a:cubicBezTo>
                  <a:cubicBezTo>
                    <a:pt x="0" y="6042"/>
                    <a:pt x="1749" y="7789"/>
                    <a:pt x="3895" y="7789"/>
                  </a:cubicBezTo>
                  <a:cubicBezTo>
                    <a:pt x="6043" y="7789"/>
                    <a:pt x="7791" y="6042"/>
                    <a:pt x="7791" y="3895"/>
                  </a:cubicBezTo>
                  <a:cubicBezTo>
                    <a:pt x="7791" y="1747"/>
                    <a:pt x="6043" y="0"/>
                    <a:pt x="389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4365;p95">
            <a:extLst>
              <a:ext uri="{FF2B5EF4-FFF2-40B4-BE49-F238E27FC236}">
                <a16:creationId xmlns:a16="http://schemas.microsoft.com/office/drawing/2014/main" id="{EFB49538-D5EB-486C-A920-41FE334F077A}"/>
              </a:ext>
            </a:extLst>
          </p:cNvPr>
          <p:cNvGrpSpPr/>
          <p:nvPr/>
        </p:nvGrpSpPr>
        <p:grpSpPr>
          <a:xfrm>
            <a:off x="436739" y="2794084"/>
            <a:ext cx="893420" cy="831584"/>
            <a:chOff x="2178981" y="2670583"/>
            <a:chExt cx="371679" cy="315351"/>
          </a:xfrm>
        </p:grpSpPr>
        <p:sp>
          <p:nvSpPr>
            <p:cNvPr id="61" name="Google Shape;4366;p95">
              <a:extLst>
                <a:ext uri="{FF2B5EF4-FFF2-40B4-BE49-F238E27FC236}">
                  <a16:creationId xmlns:a16="http://schemas.microsoft.com/office/drawing/2014/main" id="{EDF82467-FB56-4F35-B287-9E4318ABC720}"/>
                </a:ext>
              </a:extLst>
            </p:cNvPr>
            <p:cNvSpPr/>
            <p:nvPr/>
          </p:nvSpPr>
          <p:spPr>
            <a:xfrm>
              <a:off x="2178981" y="2670583"/>
              <a:ext cx="259914" cy="315351"/>
            </a:xfrm>
            <a:custGeom>
              <a:avLst/>
              <a:gdLst/>
              <a:ahLst/>
              <a:cxnLst/>
              <a:rect l="l" t="t" r="r" b="b"/>
              <a:pathLst>
                <a:path w="9630" h="11684" extrusionOk="0">
                  <a:moveTo>
                    <a:pt x="4814" y="435"/>
                  </a:moveTo>
                  <a:cubicBezTo>
                    <a:pt x="4858" y="435"/>
                    <a:pt x="4903" y="439"/>
                    <a:pt x="4948" y="447"/>
                  </a:cubicBezTo>
                  <a:lnTo>
                    <a:pt x="8494" y="1121"/>
                  </a:lnTo>
                  <a:lnTo>
                    <a:pt x="4948" y="1796"/>
                  </a:lnTo>
                  <a:cubicBezTo>
                    <a:pt x="4904" y="1804"/>
                    <a:pt x="4860" y="1809"/>
                    <a:pt x="4816" y="1809"/>
                  </a:cubicBezTo>
                  <a:cubicBezTo>
                    <a:pt x="4771" y="1809"/>
                    <a:pt x="4727" y="1804"/>
                    <a:pt x="4683" y="1796"/>
                  </a:cubicBezTo>
                  <a:lnTo>
                    <a:pt x="1137" y="1121"/>
                  </a:lnTo>
                  <a:lnTo>
                    <a:pt x="4683" y="447"/>
                  </a:lnTo>
                  <a:cubicBezTo>
                    <a:pt x="4726" y="439"/>
                    <a:pt x="4770" y="435"/>
                    <a:pt x="4814" y="435"/>
                  </a:cubicBezTo>
                  <a:close/>
                  <a:moveTo>
                    <a:pt x="2684" y="1854"/>
                  </a:moveTo>
                  <a:lnTo>
                    <a:pt x="4597" y="2220"/>
                  </a:lnTo>
                  <a:lnTo>
                    <a:pt x="4597" y="3327"/>
                  </a:lnTo>
                  <a:lnTo>
                    <a:pt x="2541" y="2803"/>
                  </a:lnTo>
                  <a:cubicBezTo>
                    <a:pt x="2534" y="2802"/>
                    <a:pt x="2528" y="2794"/>
                    <a:pt x="2531" y="2787"/>
                  </a:cubicBezTo>
                  <a:lnTo>
                    <a:pt x="2684" y="1854"/>
                  </a:lnTo>
                  <a:close/>
                  <a:moveTo>
                    <a:pt x="6941" y="1857"/>
                  </a:moveTo>
                  <a:lnTo>
                    <a:pt x="7094" y="2787"/>
                  </a:lnTo>
                  <a:cubicBezTo>
                    <a:pt x="7095" y="2794"/>
                    <a:pt x="7091" y="2802"/>
                    <a:pt x="7084" y="2805"/>
                  </a:cubicBezTo>
                  <a:lnTo>
                    <a:pt x="5029" y="3327"/>
                  </a:lnTo>
                  <a:lnTo>
                    <a:pt x="5029" y="2220"/>
                  </a:lnTo>
                  <a:lnTo>
                    <a:pt x="6941" y="1857"/>
                  </a:lnTo>
                  <a:close/>
                  <a:moveTo>
                    <a:pt x="8496" y="3178"/>
                  </a:moveTo>
                  <a:cubicBezTo>
                    <a:pt x="8628" y="3178"/>
                    <a:pt x="8737" y="3287"/>
                    <a:pt x="8737" y="3423"/>
                  </a:cubicBezTo>
                  <a:lnTo>
                    <a:pt x="8737" y="4126"/>
                  </a:lnTo>
                  <a:lnTo>
                    <a:pt x="8249" y="4126"/>
                  </a:lnTo>
                  <a:lnTo>
                    <a:pt x="8249" y="3423"/>
                  </a:lnTo>
                  <a:cubicBezTo>
                    <a:pt x="8249" y="3289"/>
                    <a:pt x="8359" y="3178"/>
                    <a:pt x="8494" y="3178"/>
                  </a:cubicBezTo>
                  <a:cubicBezTo>
                    <a:pt x="8494" y="3178"/>
                    <a:pt x="8495" y="3178"/>
                    <a:pt x="8496" y="3178"/>
                  </a:cubicBezTo>
                  <a:close/>
                  <a:moveTo>
                    <a:pt x="2510" y="3242"/>
                  </a:moveTo>
                  <a:lnTo>
                    <a:pt x="3387" y="3465"/>
                  </a:lnTo>
                  <a:cubicBezTo>
                    <a:pt x="3153" y="3535"/>
                    <a:pt x="2968" y="3728"/>
                    <a:pt x="2917" y="3978"/>
                  </a:cubicBezTo>
                  <a:lnTo>
                    <a:pt x="2798" y="4573"/>
                  </a:lnTo>
                  <a:cubicBezTo>
                    <a:pt x="2796" y="4580"/>
                    <a:pt x="2791" y="4585"/>
                    <a:pt x="2784" y="4585"/>
                  </a:cubicBezTo>
                  <a:lnTo>
                    <a:pt x="2596" y="4585"/>
                  </a:lnTo>
                  <a:lnTo>
                    <a:pt x="2505" y="4017"/>
                  </a:lnTo>
                  <a:cubicBezTo>
                    <a:pt x="2463" y="3757"/>
                    <a:pt x="2466" y="3496"/>
                    <a:pt x="2510" y="3242"/>
                  </a:cubicBezTo>
                  <a:close/>
                  <a:moveTo>
                    <a:pt x="7116" y="3243"/>
                  </a:moveTo>
                  <a:cubicBezTo>
                    <a:pt x="7162" y="3496"/>
                    <a:pt x="7163" y="3757"/>
                    <a:pt x="7121" y="4017"/>
                  </a:cubicBezTo>
                  <a:lnTo>
                    <a:pt x="7032" y="4586"/>
                  </a:lnTo>
                  <a:lnTo>
                    <a:pt x="6844" y="4586"/>
                  </a:lnTo>
                  <a:cubicBezTo>
                    <a:pt x="6836" y="4586"/>
                    <a:pt x="6831" y="4580"/>
                    <a:pt x="6829" y="4575"/>
                  </a:cubicBezTo>
                  <a:lnTo>
                    <a:pt x="6709" y="3980"/>
                  </a:lnTo>
                  <a:cubicBezTo>
                    <a:pt x="6658" y="3731"/>
                    <a:pt x="6475" y="3537"/>
                    <a:pt x="6239" y="3466"/>
                  </a:cubicBezTo>
                  <a:lnTo>
                    <a:pt x="7116" y="3243"/>
                  </a:lnTo>
                  <a:close/>
                  <a:moveTo>
                    <a:pt x="2228" y="5023"/>
                  </a:moveTo>
                  <a:lnTo>
                    <a:pt x="2379" y="5967"/>
                  </a:lnTo>
                  <a:lnTo>
                    <a:pt x="2282" y="5967"/>
                  </a:lnTo>
                  <a:cubicBezTo>
                    <a:pt x="2149" y="5967"/>
                    <a:pt x="2039" y="5855"/>
                    <a:pt x="2039" y="5722"/>
                  </a:cubicBezTo>
                  <a:lnTo>
                    <a:pt x="2039" y="5262"/>
                  </a:lnTo>
                  <a:cubicBezTo>
                    <a:pt x="2039" y="5146"/>
                    <a:pt x="2120" y="5049"/>
                    <a:pt x="2228" y="5023"/>
                  </a:cubicBezTo>
                  <a:close/>
                  <a:moveTo>
                    <a:pt x="7396" y="5023"/>
                  </a:moveTo>
                  <a:cubicBezTo>
                    <a:pt x="7505" y="5049"/>
                    <a:pt x="7586" y="5145"/>
                    <a:pt x="7586" y="5262"/>
                  </a:cubicBezTo>
                  <a:lnTo>
                    <a:pt x="7586" y="5722"/>
                  </a:lnTo>
                  <a:cubicBezTo>
                    <a:pt x="7586" y="5855"/>
                    <a:pt x="7476" y="5967"/>
                    <a:pt x="7343" y="5967"/>
                  </a:cubicBezTo>
                  <a:lnTo>
                    <a:pt x="7246" y="5967"/>
                  </a:lnTo>
                  <a:lnTo>
                    <a:pt x="7396" y="5023"/>
                  </a:lnTo>
                  <a:close/>
                  <a:moveTo>
                    <a:pt x="6045" y="3865"/>
                  </a:moveTo>
                  <a:cubicBezTo>
                    <a:pt x="6160" y="3865"/>
                    <a:pt x="6262" y="3949"/>
                    <a:pt x="6283" y="4062"/>
                  </a:cubicBezTo>
                  <a:lnTo>
                    <a:pt x="6404" y="4659"/>
                  </a:lnTo>
                  <a:cubicBezTo>
                    <a:pt x="6444" y="4866"/>
                    <a:pt x="6629" y="5016"/>
                    <a:pt x="6841" y="5016"/>
                  </a:cubicBezTo>
                  <a:lnTo>
                    <a:pt x="6961" y="5016"/>
                  </a:lnTo>
                  <a:lnTo>
                    <a:pt x="6723" y="6497"/>
                  </a:lnTo>
                  <a:cubicBezTo>
                    <a:pt x="6696" y="6665"/>
                    <a:pt x="6609" y="6816"/>
                    <a:pt x="6479" y="6926"/>
                  </a:cubicBezTo>
                  <a:lnTo>
                    <a:pt x="5557" y="7696"/>
                  </a:lnTo>
                  <a:cubicBezTo>
                    <a:pt x="5472" y="7766"/>
                    <a:pt x="5363" y="7806"/>
                    <a:pt x="5253" y="7806"/>
                  </a:cubicBezTo>
                  <a:lnTo>
                    <a:pt x="4454" y="7806"/>
                  </a:lnTo>
                  <a:cubicBezTo>
                    <a:pt x="4291" y="7806"/>
                    <a:pt x="4131" y="7749"/>
                    <a:pt x="4004" y="7643"/>
                  </a:cubicBezTo>
                  <a:lnTo>
                    <a:pt x="3144" y="6926"/>
                  </a:lnTo>
                  <a:cubicBezTo>
                    <a:pt x="3015" y="6818"/>
                    <a:pt x="2929" y="6665"/>
                    <a:pt x="2901" y="6497"/>
                  </a:cubicBezTo>
                  <a:lnTo>
                    <a:pt x="2664" y="5016"/>
                  </a:lnTo>
                  <a:lnTo>
                    <a:pt x="2784" y="5016"/>
                  </a:lnTo>
                  <a:cubicBezTo>
                    <a:pt x="2995" y="5016"/>
                    <a:pt x="3179" y="4866"/>
                    <a:pt x="3221" y="4659"/>
                  </a:cubicBezTo>
                  <a:lnTo>
                    <a:pt x="3341" y="4062"/>
                  </a:lnTo>
                  <a:cubicBezTo>
                    <a:pt x="3364" y="3949"/>
                    <a:pt x="3464" y="3865"/>
                    <a:pt x="3578" y="3865"/>
                  </a:cubicBezTo>
                  <a:close/>
                  <a:moveTo>
                    <a:pt x="6208" y="7715"/>
                  </a:moveTo>
                  <a:lnTo>
                    <a:pt x="6208" y="8087"/>
                  </a:lnTo>
                  <a:lnTo>
                    <a:pt x="4813" y="9132"/>
                  </a:lnTo>
                  <a:lnTo>
                    <a:pt x="3418" y="8087"/>
                  </a:lnTo>
                  <a:lnTo>
                    <a:pt x="3418" y="7715"/>
                  </a:lnTo>
                  <a:lnTo>
                    <a:pt x="3729" y="7974"/>
                  </a:lnTo>
                  <a:cubicBezTo>
                    <a:pt x="3935" y="8145"/>
                    <a:pt x="4191" y="8236"/>
                    <a:pt x="4457" y="8236"/>
                  </a:cubicBezTo>
                  <a:lnTo>
                    <a:pt x="5254" y="8236"/>
                  </a:lnTo>
                  <a:cubicBezTo>
                    <a:pt x="5466" y="8236"/>
                    <a:pt x="5673" y="8162"/>
                    <a:pt x="5833" y="8026"/>
                  </a:cubicBezTo>
                  <a:lnTo>
                    <a:pt x="6208" y="7715"/>
                  </a:lnTo>
                  <a:close/>
                  <a:moveTo>
                    <a:pt x="3026" y="8330"/>
                  </a:moveTo>
                  <a:lnTo>
                    <a:pt x="4460" y="9407"/>
                  </a:lnTo>
                  <a:lnTo>
                    <a:pt x="3706" y="10012"/>
                  </a:lnTo>
                  <a:lnTo>
                    <a:pt x="2774" y="8707"/>
                  </a:lnTo>
                  <a:lnTo>
                    <a:pt x="3026" y="8330"/>
                  </a:lnTo>
                  <a:close/>
                  <a:moveTo>
                    <a:pt x="6599" y="8330"/>
                  </a:moveTo>
                  <a:lnTo>
                    <a:pt x="6851" y="8707"/>
                  </a:lnTo>
                  <a:lnTo>
                    <a:pt x="5919" y="10012"/>
                  </a:lnTo>
                  <a:lnTo>
                    <a:pt x="5165" y="9407"/>
                  </a:lnTo>
                  <a:lnTo>
                    <a:pt x="6599" y="8330"/>
                  </a:lnTo>
                  <a:close/>
                  <a:moveTo>
                    <a:pt x="519" y="9744"/>
                  </a:moveTo>
                  <a:lnTo>
                    <a:pt x="1438" y="10511"/>
                  </a:lnTo>
                  <a:cubicBezTo>
                    <a:pt x="1546" y="10601"/>
                    <a:pt x="1607" y="10733"/>
                    <a:pt x="1607" y="10875"/>
                  </a:cubicBezTo>
                  <a:lnTo>
                    <a:pt x="1607" y="11257"/>
                  </a:lnTo>
                  <a:lnTo>
                    <a:pt x="674" y="11257"/>
                  </a:lnTo>
                  <a:cubicBezTo>
                    <a:pt x="541" y="11257"/>
                    <a:pt x="429" y="11145"/>
                    <a:pt x="429" y="11012"/>
                  </a:cubicBezTo>
                  <a:lnTo>
                    <a:pt x="429" y="10086"/>
                  </a:lnTo>
                  <a:cubicBezTo>
                    <a:pt x="429" y="9963"/>
                    <a:pt x="462" y="9846"/>
                    <a:pt x="519" y="9744"/>
                  </a:cubicBezTo>
                  <a:close/>
                  <a:moveTo>
                    <a:pt x="2429" y="8961"/>
                  </a:moveTo>
                  <a:lnTo>
                    <a:pt x="3489" y="10448"/>
                  </a:lnTo>
                  <a:cubicBezTo>
                    <a:pt x="3523" y="10496"/>
                    <a:pt x="3576" y="10527"/>
                    <a:pt x="3635" y="10536"/>
                  </a:cubicBezTo>
                  <a:cubicBezTo>
                    <a:pt x="3645" y="10537"/>
                    <a:pt x="3655" y="10537"/>
                    <a:pt x="3664" y="10537"/>
                  </a:cubicBezTo>
                  <a:cubicBezTo>
                    <a:pt x="3713" y="10537"/>
                    <a:pt x="3761" y="10522"/>
                    <a:pt x="3798" y="10491"/>
                  </a:cubicBezTo>
                  <a:lnTo>
                    <a:pt x="4597" y="9850"/>
                  </a:lnTo>
                  <a:lnTo>
                    <a:pt x="4597" y="11257"/>
                  </a:lnTo>
                  <a:lnTo>
                    <a:pt x="2040" y="11257"/>
                  </a:lnTo>
                  <a:lnTo>
                    <a:pt x="2040" y="10875"/>
                  </a:lnTo>
                  <a:cubicBezTo>
                    <a:pt x="2040" y="10606"/>
                    <a:pt x="1920" y="10352"/>
                    <a:pt x="1714" y="10179"/>
                  </a:cubicBezTo>
                  <a:lnTo>
                    <a:pt x="837" y="9448"/>
                  </a:lnTo>
                  <a:cubicBezTo>
                    <a:pt x="868" y="9432"/>
                    <a:pt x="898" y="9420"/>
                    <a:pt x="933" y="9411"/>
                  </a:cubicBezTo>
                  <a:lnTo>
                    <a:pt x="2429" y="8961"/>
                  </a:lnTo>
                  <a:close/>
                  <a:moveTo>
                    <a:pt x="7197" y="8963"/>
                  </a:moveTo>
                  <a:lnTo>
                    <a:pt x="8693" y="9411"/>
                  </a:lnTo>
                  <a:cubicBezTo>
                    <a:pt x="8727" y="9422"/>
                    <a:pt x="8758" y="9433"/>
                    <a:pt x="8789" y="9448"/>
                  </a:cubicBezTo>
                  <a:lnTo>
                    <a:pt x="7912" y="10179"/>
                  </a:lnTo>
                  <a:cubicBezTo>
                    <a:pt x="7706" y="10352"/>
                    <a:pt x="7586" y="10606"/>
                    <a:pt x="7586" y="10875"/>
                  </a:cubicBezTo>
                  <a:lnTo>
                    <a:pt x="7586" y="11257"/>
                  </a:lnTo>
                  <a:lnTo>
                    <a:pt x="5029" y="11257"/>
                  </a:lnTo>
                  <a:lnTo>
                    <a:pt x="5029" y="9850"/>
                  </a:lnTo>
                  <a:lnTo>
                    <a:pt x="5828" y="10491"/>
                  </a:lnTo>
                  <a:cubicBezTo>
                    <a:pt x="5865" y="10522"/>
                    <a:pt x="5914" y="10537"/>
                    <a:pt x="5962" y="10537"/>
                  </a:cubicBezTo>
                  <a:cubicBezTo>
                    <a:pt x="5971" y="10537"/>
                    <a:pt x="5982" y="10537"/>
                    <a:pt x="5991" y="10536"/>
                  </a:cubicBezTo>
                  <a:cubicBezTo>
                    <a:pt x="6049" y="10529"/>
                    <a:pt x="6103" y="10497"/>
                    <a:pt x="6137" y="10448"/>
                  </a:cubicBezTo>
                  <a:lnTo>
                    <a:pt x="7197" y="8963"/>
                  </a:lnTo>
                  <a:close/>
                  <a:moveTo>
                    <a:pt x="9109" y="9744"/>
                  </a:moveTo>
                  <a:cubicBezTo>
                    <a:pt x="9164" y="9846"/>
                    <a:pt x="9197" y="9963"/>
                    <a:pt x="9197" y="10086"/>
                  </a:cubicBezTo>
                  <a:lnTo>
                    <a:pt x="9197" y="11012"/>
                  </a:lnTo>
                  <a:cubicBezTo>
                    <a:pt x="9197" y="11145"/>
                    <a:pt x="9087" y="11257"/>
                    <a:pt x="8952" y="11257"/>
                  </a:cubicBezTo>
                  <a:lnTo>
                    <a:pt x="8019" y="11257"/>
                  </a:lnTo>
                  <a:lnTo>
                    <a:pt x="8019" y="10875"/>
                  </a:lnTo>
                  <a:cubicBezTo>
                    <a:pt x="8019" y="10733"/>
                    <a:pt x="8081" y="10601"/>
                    <a:pt x="8190" y="10511"/>
                  </a:cubicBezTo>
                  <a:lnTo>
                    <a:pt x="9109" y="9744"/>
                  </a:lnTo>
                  <a:close/>
                  <a:moveTo>
                    <a:pt x="4816" y="1"/>
                  </a:moveTo>
                  <a:cubicBezTo>
                    <a:pt x="4745" y="1"/>
                    <a:pt x="4674" y="8"/>
                    <a:pt x="4603" y="21"/>
                  </a:cubicBezTo>
                  <a:lnTo>
                    <a:pt x="493" y="804"/>
                  </a:lnTo>
                  <a:cubicBezTo>
                    <a:pt x="339" y="833"/>
                    <a:pt x="231" y="964"/>
                    <a:pt x="231" y="1121"/>
                  </a:cubicBezTo>
                  <a:cubicBezTo>
                    <a:pt x="231" y="1279"/>
                    <a:pt x="338" y="1409"/>
                    <a:pt x="493" y="1438"/>
                  </a:cubicBezTo>
                  <a:lnTo>
                    <a:pt x="2263" y="1774"/>
                  </a:lnTo>
                  <a:lnTo>
                    <a:pt x="2107" y="2718"/>
                  </a:lnTo>
                  <a:cubicBezTo>
                    <a:pt x="2092" y="2802"/>
                    <a:pt x="2104" y="2886"/>
                    <a:pt x="2134" y="2959"/>
                  </a:cubicBezTo>
                  <a:cubicBezTo>
                    <a:pt x="2039" y="3327"/>
                    <a:pt x="2020" y="3705"/>
                    <a:pt x="2082" y="4085"/>
                  </a:cubicBezTo>
                  <a:lnTo>
                    <a:pt x="2163" y="4596"/>
                  </a:lnTo>
                  <a:cubicBezTo>
                    <a:pt x="1848" y="4654"/>
                    <a:pt x="1609" y="4929"/>
                    <a:pt x="1609" y="5261"/>
                  </a:cubicBezTo>
                  <a:lnTo>
                    <a:pt x="1609" y="5721"/>
                  </a:lnTo>
                  <a:cubicBezTo>
                    <a:pt x="1609" y="6093"/>
                    <a:pt x="1913" y="6395"/>
                    <a:pt x="2285" y="6395"/>
                  </a:cubicBezTo>
                  <a:lnTo>
                    <a:pt x="2451" y="6395"/>
                  </a:lnTo>
                  <a:lnTo>
                    <a:pt x="2477" y="6563"/>
                  </a:lnTo>
                  <a:cubicBezTo>
                    <a:pt x="2521" y="6835"/>
                    <a:pt x="2661" y="7081"/>
                    <a:pt x="2872" y="7256"/>
                  </a:cubicBezTo>
                  <a:lnTo>
                    <a:pt x="2989" y="7353"/>
                  </a:lnTo>
                  <a:lnTo>
                    <a:pt x="2989" y="7805"/>
                  </a:lnTo>
                  <a:cubicBezTo>
                    <a:pt x="2985" y="7804"/>
                    <a:pt x="2979" y="7804"/>
                    <a:pt x="2974" y="7804"/>
                  </a:cubicBezTo>
                  <a:cubicBezTo>
                    <a:pt x="2962" y="7804"/>
                    <a:pt x="2950" y="7805"/>
                    <a:pt x="2939" y="7806"/>
                  </a:cubicBezTo>
                  <a:cubicBezTo>
                    <a:pt x="2881" y="7817"/>
                    <a:pt x="2829" y="7850"/>
                    <a:pt x="2796" y="7899"/>
                  </a:cubicBezTo>
                  <a:lnTo>
                    <a:pt x="2380" y="8524"/>
                  </a:lnTo>
                  <a:lnTo>
                    <a:pt x="810" y="8995"/>
                  </a:lnTo>
                  <a:cubicBezTo>
                    <a:pt x="325" y="9139"/>
                    <a:pt x="1" y="9578"/>
                    <a:pt x="1" y="10082"/>
                  </a:cubicBezTo>
                  <a:lnTo>
                    <a:pt x="1" y="11008"/>
                  </a:lnTo>
                  <a:cubicBezTo>
                    <a:pt x="1" y="11381"/>
                    <a:pt x="305" y="11684"/>
                    <a:pt x="675" y="11684"/>
                  </a:cubicBezTo>
                  <a:lnTo>
                    <a:pt x="8952" y="11684"/>
                  </a:lnTo>
                  <a:cubicBezTo>
                    <a:pt x="9326" y="11684"/>
                    <a:pt x="9627" y="11380"/>
                    <a:pt x="9627" y="11008"/>
                  </a:cubicBezTo>
                  <a:lnTo>
                    <a:pt x="9627" y="10082"/>
                  </a:lnTo>
                  <a:cubicBezTo>
                    <a:pt x="9630" y="9581"/>
                    <a:pt x="9304" y="9144"/>
                    <a:pt x="8819" y="8999"/>
                  </a:cubicBezTo>
                  <a:lnTo>
                    <a:pt x="7249" y="8529"/>
                  </a:lnTo>
                  <a:lnTo>
                    <a:pt x="6832" y="7902"/>
                  </a:lnTo>
                  <a:cubicBezTo>
                    <a:pt x="6799" y="7853"/>
                    <a:pt x="6747" y="7819"/>
                    <a:pt x="6689" y="7809"/>
                  </a:cubicBezTo>
                  <a:cubicBezTo>
                    <a:pt x="6679" y="7808"/>
                    <a:pt x="6669" y="7807"/>
                    <a:pt x="6659" y="7807"/>
                  </a:cubicBezTo>
                  <a:cubicBezTo>
                    <a:pt x="6652" y="7807"/>
                    <a:pt x="6645" y="7807"/>
                    <a:pt x="6638" y="7808"/>
                  </a:cubicBezTo>
                  <a:lnTo>
                    <a:pt x="6638" y="7358"/>
                  </a:lnTo>
                  <a:lnTo>
                    <a:pt x="6755" y="7259"/>
                  </a:lnTo>
                  <a:cubicBezTo>
                    <a:pt x="6968" y="7084"/>
                    <a:pt x="7107" y="6838"/>
                    <a:pt x="7150" y="6568"/>
                  </a:cubicBezTo>
                  <a:lnTo>
                    <a:pt x="7178" y="6398"/>
                  </a:lnTo>
                  <a:lnTo>
                    <a:pt x="7344" y="6398"/>
                  </a:lnTo>
                  <a:cubicBezTo>
                    <a:pt x="7716" y="6398"/>
                    <a:pt x="8019" y="6094"/>
                    <a:pt x="8019" y="5724"/>
                  </a:cubicBezTo>
                  <a:lnTo>
                    <a:pt x="8019" y="5264"/>
                  </a:lnTo>
                  <a:cubicBezTo>
                    <a:pt x="8019" y="4934"/>
                    <a:pt x="7780" y="4659"/>
                    <a:pt x="7466" y="4601"/>
                  </a:cubicBezTo>
                  <a:lnTo>
                    <a:pt x="7547" y="4088"/>
                  </a:lnTo>
                  <a:cubicBezTo>
                    <a:pt x="7608" y="3708"/>
                    <a:pt x="7590" y="3330"/>
                    <a:pt x="7493" y="2964"/>
                  </a:cubicBezTo>
                  <a:cubicBezTo>
                    <a:pt x="7525" y="2889"/>
                    <a:pt x="7535" y="2806"/>
                    <a:pt x="7521" y="2721"/>
                  </a:cubicBezTo>
                  <a:lnTo>
                    <a:pt x="7366" y="1778"/>
                  </a:lnTo>
                  <a:lnTo>
                    <a:pt x="8278" y="1605"/>
                  </a:lnTo>
                  <a:lnTo>
                    <a:pt x="8278" y="2784"/>
                  </a:lnTo>
                  <a:cubicBezTo>
                    <a:pt x="8010" y="2874"/>
                    <a:pt x="7818" y="3127"/>
                    <a:pt x="7818" y="3424"/>
                  </a:cubicBezTo>
                  <a:lnTo>
                    <a:pt x="7818" y="4346"/>
                  </a:lnTo>
                  <a:cubicBezTo>
                    <a:pt x="7818" y="4465"/>
                    <a:pt x="7915" y="4560"/>
                    <a:pt x="8033" y="4560"/>
                  </a:cubicBezTo>
                  <a:lnTo>
                    <a:pt x="8954" y="4560"/>
                  </a:lnTo>
                  <a:cubicBezTo>
                    <a:pt x="9074" y="4560"/>
                    <a:pt x="9169" y="4465"/>
                    <a:pt x="9169" y="4346"/>
                  </a:cubicBezTo>
                  <a:lnTo>
                    <a:pt x="9169" y="3424"/>
                  </a:lnTo>
                  <a:cubicBezTo>
                    <a:pt x="9169" y="3127"/>
                    <a:pt x="8975" y="2874"/>
                    <a:pt x="8711" y="2784"/>
                  </a:cubicBezTo>
                  <a:lnTo>
                    <a:pt x="8711" y="1519"/>
                  </a:lnTo>
                  <a:lnTo>
                    <a:pt x="9139" y="1438"/>
                  </a:lnTo>
                  <a:cubicBezTo>
                    <a:pt x="9292" y="1409"/>
                    <a:pt x="9401" y="1279"/>
                    <a:pt x="9401" y="1121"/>
                  </a:cubicBezTo>
                  <a:cubicBezTo>
                    <a:pt x="9401" y="964"/>
                    <a:pt x="9294" y="833"/>
                    <a:pt x="9139" y="804"/>
                  </a:cubicBezTo>
                  <a:lnTo>
                    <a:pt x="5029" y="21"/>
                  </a:lnTo>
                  <a:cubicBezTo>
                    <a:pt x="4958" y="8"/>
                    <a:pt x="4887" y="1"/>
                    <a:pt x="481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367;p95">
              <a:extLst>
                <a:ext uri="{FF2B5EF4-FFF2-40B4-BE49-F238E27FC236}">
                  <a16:creationId xmlns:a16="http://schemas.microsoft.com/office/drawing/2014/main" id="{9224E2FE-CDC7-4BE8-8BF1-53D9A894C5B9}"/>
                </a:ext>
              </a:extLst>
            </p:cNvPr>
            <p:cNvSpPr/>
            <p:nvPr/>
          </p:nvSpPr>
          <p:spPr>
            <a:xfrm>
              <a:off x="2427181" y="2806721"/>
              <a:ext cx="98621" cy="98594"/>
            </a:xfrm>
            <a:custGeom>
              <a:avLst/>
              <a:gdLst/>
              <a:ahLst/>
              <a:cxnLst/>
              <a:rect l="l" t="t" r="r" b="b"/>
              <a:pathLst>
                <a:path w="3654" h="3653" extrusionOk="0">
                  <a:moveTo>
                    <a:pt x="1946" y="1250"/>
                  </a:moveTo>
                  <a:cubicBezTo>
                    <a:pt x="2021" y="1250"/>
                    <a:pt x="2078" y="1289"/>
                    <a:pt x="2102" y="1309"/>
                  </a:cubicBezTo>
                  <a:cubicBezTo>
                    <a:pt x="2181" y="1373"/>
                    <a:pt x="2217" y="1469"/>
                    <a:pt x="2201" y="1567"/>
                  </a:cubicBezTo>
                  <a:lnTo>
                    <a:pt x="2152" y="1868"/>
                  </a:lnTo>
                  <a:cubicBezTo>
                    <a:pt x="2120" y="2049"/>
                    <a:pt x="1984" y="2225"/>
                    <a:pt x="1801" y="2324"/>
                  </a:cubicBezTo>
                  <a:cubicBezTo>
                    <a:pt x="1718" y="2370"/>
                    <a:pt x="1631" y="2394"/>
                    <a:pt x="1559" y="2394"/>
                  </a:cubicBezTo>
                  <a:cubicBezTo>
                    <a:pt x="1526" y="2394"/>
                    <a:pt x="1497" y="2389"/>
                    <a:pt x="1471" y="2379"/>
                  </a:cubicBezTo>
                  <a:cubicBezTo>
                    <a:pt x="1386" y="2344"/>
                    <a:pt x="1324" y="2278"/>
                    <a:pt x="1295" y="2191"/>
                  </a:cubicBezTo>
                  <a:cubicBezTo>
                    <a:pt x="1248" y="2055"/>
                    <a:pt x="1283" y="1880"/>
                    <a:pt x="1392" y="1693"/>
                  </a:cubicBezTo>
                  <a:cubicBezTo>
                    <a:pt x="1523" y="1469"/>
                    <a:pt x="1680" y="1330"/>
                    <a:pt x="1868" y="1262"/>
                  </a:cubicBezTo>
                  <a:cubicBezTo>
                    <a:pt x="1895" y="1253"/>
                    <a:pt x="1920" y="1250"/>
                    <a:pt x="1946" y="1250"/>
                  </a:cubicBezTo>
                  <a:close/>
                  <a:moveTo>
                    <a:pt x="1826" y="1"/>
                  </a:moveTo>
                  <a:cubicBezTo>
                    <a:pt x="820" y="1"/>
                    <a:pt x="1" y="822"/>
                    <a:pt x="1" y="1827"/>
                  </a:cubicBezTo>
                  <a:cubicBezTo>
                    <a:pt x="1" y="2833"/>
                    <a:pt x="820" y="3653"/>
                    <a:pt x="1826" y="3653"/>
                  </a:cubicBezTo>
                  <a:cubicBezTo>
                    <a:pt x="1913" y="3653"/>
                    <a:pt x="2001" y="3647"/>
                    <a:pt x="2086" y="3634"/>
                  </a:cubicBezTo>
                  <a:cubicBezTo>
                    <a:pt x="2204" y="3618"/>
                    <a:pt x="2286" y="3508"/>
                    <a:pt x="2269" y="3391"/>
                  </a:cubicBezTo>
                  <a:cubicBezTo>
                    <a:pt x="2254" y="3282"/>
                    <a:pt x="2161" y="3205"/>
                    <a:pt x="2055" y="3205"/>
                  </a:cubicBezTo>
                  <a:cubicBezTo>
                    <a:pt x="2045" y="3205"/>
                    <a:pt x="2036" y="3205"/>
                    <a:pt x="2026" y="3207"/>
                  </a:cubicBezTo>
                  <a:cubicBezTo>
                    <a:pt x="1961" y="3217"/>
                    <a:pt x="1893" y="3221"/>
                    <a:pt x="1826" y="3221"/>
                  </a:cubicBezTo>
                  <a:cubicBezTo>
                    <a:pt x="1057" y="3221"/>
                    <a:pt x="431" y="2596"/>
                    <a:pt x="431" y="1827"/>
                  </a:cubicBezTo>
                  <a:cubicBezTo>
                    <a:pt x="431" y="1058"/>
                    <a:pt x="1057" y="432"/>
                    <a:pt x="1826" y="432"/>
                  </a:cubicBezTo>
                  <a:cubicBezTo>
                    <a:pt x="2594" y="432"/>
                    <a:pt x="3221" y="1058"/>
                    <a:pt x="3221" y="1829"/>
                  </a:cubicBezTo>
                  <a:cubicBezTo>
                    <a:pt x="3221" y="2111"/>
                    <a:pt x="3121" y="2317"/>
                    <a:pt x="2939" y="2409"/>
                  </a:cubicBezTo>
                  <a:cubicBezTo>
                    <a:pt x="2873" y="2443"/>
                    <a:pt x="2806" y="2458"/>
                    <a:pt x="2744" y="2458"/>
                  </a:cubicBezTo>
                  <a:cubicBezTo>
                    <a:pt x="2676" y="2458"/>
                    <a:pt x="2615" y="2440"/>
                    <a:pt x="2576" y="2411"/>
                  </a:cubicBezTo>
                  <a:cubicBezTo>
                    <a:pt x="2529" y="2379"/>
                    <a:pt x="2513" y="2337"/>
                    <a:pt x="2522" y="2276"/>
                  </a:cubicBezTo>
                  <a:lnTo>
                    <a:pt x="2577" y="1937"/>
                  </a:lnTo>
                  <a:lnTo>
                    <a:pt x="2577" y="1936"/>
                  </a:lnTo>
                  <a:lnTo>
                    <a:pt x="2626" y="1632"/>
                  </a:lnTo>
                  <a:cubicBezTo>
                    <a:pt x="2665" y="1388"/>
                    <a:pt x="2570" y="1136"/>
                    <a:pt x="2380" y="976"/>
                  </a:cubicBezTo>
                  <a:cubicBezTo>
                    <a:pt x="2254" y="871"/>
                    <a:pt x="2101" y="816"/>
                    <a:pt x="1945" y="816"/>
                  </a:cubicBezTo>
                  <a:cubicBezTo>
                    <a:pt x="1872" y="816"/>
                    <a:pt x="1798" y="828"/>
                    <a:pt x="1726" y="853"/>
                  </a:cubicBezTo>
                  <a:cubicBezTo>
                    <a:pt x="1442" y="953"/>
                    <a:pt x="1205" y="1162"/>
                    <a:pt x="1023" y="1473"/>
                  </a:cubicBezTo>
                  <a:cubicBezTo>
                    <a:pt x="849" y="1767"/>
                    <a:pt x="800" y="2071"/>
                    <a:pt x="887" y="2327"/>
                  </a:cubicBezTo>
                  <a:cubicBezTo>
                    <a:pt x="958" y="2534"/>
                    <a:pt x="1107" y="2693"/>
                    <a:pt x="1309" y="2777"/>
                  </a:cubicBezTo>
                  <a:cubicBezTo>
                    <a:pt x="1387" y="2808"/>
                    <a:pt x="1472" y="2824"/>
                    <a:pt x="1561" y="2824"/>
                  </a:cubicBezTo>
                  <a:cubicBezTo>
                    <a:pt x="1705" y="2824"/>
                    <a:pt x="1860" y="2783"/>
                    <a:pt x="2008" y="2700"/>
                  </a:cubicBezTo>
                  <a:cubicBezTo>
                    <a:pt x="2065" y="2670"/>
                    <a:pt x="2120" y="2634"/>
                    <a:pt x="2170" y="2596"/>
                  </a:cubicBezTo>
                  <a:cubicBezTo>
                    <a:pt x="2208" y="2660"/>
                    <a:pt x="2260" y="2715"/>
                    <a:pt x="2325" y="2762"/>
                  </a:cubicBezTo>
                  <a:cubicBezTo>
                    <a:pt x="2443" y="2846"/>
                    <a:pt x="2591" y="2888"/>
                    <a:pt x="2744" y="2888"/>
                  </a:cubicBezTo>
                  <a:cubicBezTo>
                    <a:pt x="2876" y="2888"/>
                    <a:pt x="3012" y="2856"/>
                    <a:pt x="3136" y="2793"/>
                  </a:cubicBezTo>
                  <a:cubicBezTo>
                    <a:pt x="3463" y="2625"/>
                    <a:pt x="3651" y="2272"/>
                    <a:pt x="3651" y="1827"/>
                  </a:cubicBezTo>
                  <a:cubicBezTo>
                    <a:pt x="3654" y="822"/>
                    <a:pt x="2833" y="1"/>
                    <a:pt x="182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68;p95">
              <a:extLst>
                <a:ext uri="{FF2B5EF4-FFF2-40B4-BE49-F238E27FC236}">
                  <a16:creationId xmlns:a16="http://schemas.microsoft.com/office/drawing/2014/main" id="{2BAB7AC2-F8B7-4142-9E3E-26F39A26801B}"/>
                </a:ext>
              </a:extLst>
            </p:cNvPr>
            <p:cNvSpPr/>
            <p:nvPr/>
          </p:nvSpPr>
          <p:spPr>
            <a:xfrm>
              <a:off x="2377142" y="2781917"/>
              <a:ext cx="173519" cy="148229"/>
            </a:xfrm>
            <a:custGeom>
              <a:avLst/>
              <a:gdLst/>
              <a:ahLst/>
              <a:cxnLst/>
              <a:rect l="l" t="t" r="r" b="b"/>
              <a:pathLst>
                <a:path w="6429" h="5492" extrusionOk="0">
                  <a:moveTo>
                    <a:pt x="3678" y="432"/>
                  </a:moveTo>
                  <a:cubicBezTo>
                    <a:pt x="4954" y="432"/>
                    <a:pt x="5993" y="1470"/>
                    <a:pt x="5993" y="2746"/>
                  </a:cubicBezTo>
                  <a:cubicBezTo>
                    <a:pt x="5993" y="4022"/>
                    <a:pt x="4958" y="5062"/>
                    <a:pt x="3680" y="5062"/>
                  </a:cubicBezTo>
                  <a:cubicBezTo>
                    <a:pt x="2722" y="5062"/>
                    <a:pt x="1877" y="4483"/>
                    <a:pt x="1525" y="3589"/>
                  </a:cubicBezTo>
                  <a:cubicBezTo>
                    <a:pt x="1493" y="3506"/>
                    <a:pt x="1413" y="3451"/>
                    <a:pt x="1325" y="3451"/>
                  </a:cubicBezTo>
                  <a:lnTo>
                    <a:pt x="690" y="3451"/>
                  </a:lnTo>
                  <a:lnTo>
                    <a:pt x="1325" y="2690"/>
                  </a:lnTo>
                  <a:cubicBezTo>
                    <a:pt x="1354" y="2655"/>
                    <a:pt x="1370" y="2613"/>
                    <a:pt x="1373" y="2568"/>
                  </a:cubicBezTo>
                  <a:cubicBezTo>
                    <a:pt x="1419" y="1990"/>
                    <a:pt x="1677" y="1451"/>
                    <a:pt x="2104" y="1053"/>
                  </a:cubicBezTo>
                  <a:cubicBezTo>
                    <a:pt x="2534" y="652"/>
                    <a:pt x="3092" y="432"/>
                    <a:pt x="3678" y="432"/>
                  </a:cubicBezTo>
                  <a:close/>
                  <a:moveTo>
                    <a:pt x="3680" y="1"/>
                  </a:moveTo>
                  <a:cubicBezTo>
                    <a:pt x="2984" y="1"/>
                    <a:pt x="2319" y="261"/>
                    <a:pt x="1811" y="736"/>
                  </a:cubicBezTo>
                  <a:cubicBezTo>
                    <a:pt x="1322" y="1192"/>
                    <a:pt x="1018" y="1803"/>
                    <a:pt x="952" y="2464"/>
                  </a:cubicBezTo>
                  <a:lnTo>
                    <a:pt x="66" y="3528"/>
                  </a:lnTo>
                  <a:cubicBezTo>
                    <a:pt x="11" y="3593"/>
                    <a:pt x="1" y="3681"/>
                    <a:pt x="37" y="3757"/>
                  </a:cubicBezTo>
                  <a:cubicBezTo>
                    <a:pt x="73" y="3833"/>
                    <a:pt x="149" y="3883"/>
                    <a:pt x="232" y="3883"/>
                  </a:cubicBezTo>
                  <a:lnTo>
                    <a:pt x="1183" y="3883"/>
                  </a:lnTo>
                  <a:cubicBezTo>
                    <a:pt x="1387" y="4333"/>
                    <a:pt x="1709" y="4716"/>
                    <a:pt x="2117" y="5001"/>
                  </a:cubicBezTo>
                  <a:cubicBezTo>
                    <a:pt x="2579" y="5323"/>
                    <a:pt x="3120" y="5492"/>
                    <a:pt x="3681" y="5492"/>
                  </a:cubicBezTo>
                  <a:cubicBezTo>
                    <a:pt x="5197" y="5492"/>
                    <a:pt x="6428" y="4260"/>
                    <a:pt x="6428" y="2746"/>
                  </a:cubicBezTo>
                  <a:cubicBezTo>
                    <a:pt x="6428" y="1231"/>
                    <a:pt x="5194" y="1"/>
                    <a:pt x="368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CuadroTexto 2">
            <a:extLst>
              <a:ext uri="{FF2B5EF4-FFF2-40B4-BE49-F238E27FC236}">
                <a16:creationId xmlns:a16="http://schemas.microsoft.com/office/drawing/2014/main" id="{F1DCA697-2BCF-4D57-BAFB-C837E2A24FBD}"/>
              </a:ext>
            </a:extLst>
          </p:cNvPr>
          <p:cNvSpPr txBox="1"/>
          <p:nvPr/>
        </p:nvSpPr>
        <p:spPr>
          <a:xfrm>
            <a:off x="4258484" y="6421860"/>
            <a:ext cx="4732699" cy="461665"/>
          </a:xfrm>
          <a:prstGeom prst="rect">
            <a:avLst/>
          </a:prstGeom>
          <a:noFill/>
        </p:spPr>
        <p:txBody>
          <a:bodyPr wrap="square" rtlCol="0">
            <a:spAutoFit/>
          </a:bodyPr>
          <a:lstStyle/>
          <a:p>
            <a:r>
              <a:rPr lang="es-ES" sz="1200" dirty="0">
                <a:solidFill>
                  <a:srgbClr val="93C01F"/>
                </a:solidFill>
              </a:rPr>
              <a:t>Ref.: Gema Bueno de la Fuente: </a:t>
            </a:r>
            <a:r>
              <a:rPr lang="es-ES" sz="1200" b="0" i="0" dirty="0">
                <a:solidFill>
                  <a:schemeClr val="bg1">
                    <a:lumMod val="50000"/>
                  </a:schemeClr>
                </a:solidFill>
                <a:effectLst/>
                <a:latin typeface="+mn-lt"/>
                <a:hlinkClick r:id="rId3">
                  <a:extLst>
                    <a:ext uri="{A12FA001-AC4F-418D-AE19-62706E023703}">
                      <ahyp:hlinkClr xmlns:ahyp="http://schemas.microsoft.com/office/drawing/2018/hyperlinkcolor" val="tx"/>
                    </a:ext>
                  </a:extLst>
                </a:hlinkClick>
              </a:rPr>
              <a:t>http://bid.ub.edu/26/bueno2.htm</a:t>
            </a:r>
            <a:r>
              <a:rPr lang="es-ES" sz="1200" b="0" i="0" dirty="0">
                <a:solidFill>
                  <a:schemeClr val="bg1">
                    <a:lumMod val="50000"/>
                  </a:schemeClr>
                </a:solidFill>
                <a:effectLst/>
                <a:latin typeface="+mn-lt"/>
              </a:rPr>
              <a:t> </a:t>
            </a:r>
          </a:p>
          <a:p>
            <a:endParaRPr lang="es-ES" sz="1200" dirty="0">
              <a:solidFill>
                <a:srgbClr val="93C01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0" name="Google Shape;250;p59"/>
          <p:cNvSpPr/>
          <p:nvPr/>
        </p:nvSpPr>
        <p:spPr>
          <a:xfrm>
            <a:off x="3657600" y="412971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251;p59"/>
          <p:cNvSpPr/>
          <p:nvPr/>
        </p:nvSpPr>
        <p:spPr>
          <a:xfrm>
            <a:off x="3657600" y="2909236"/>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 name="Google Shape;252;p59"/>
          <p:cNvSpPr/>
          <p:nvPr/>
        </p:nvSpPr>
        <p:spPr>
          <a:xfrm>
            <a:off x="0" y="0"/>
            <a:ext cx="2855700" cy="68580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 name="Google Shape;253;p59"/>
          <p:cNvSpPr/>
          <p:nvPr/>
        </p:nvSpPr>
        <p:spPr>
          <a:xfrm>
            <a:off x="3658425" y="1672974"/>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 name="Google Shape;254;p59"/>
          <p:cNvSpPr txBox="1">
            <a:spLocks noGrp="1"/>
          </p:cNvSpPr>
          <p:nvPr>
            <p:ph type="title"/>
          </p:nvPr>
        </p:nvSpPr>
        <p:spPr>
          <a:xfrm>
            <a:off x="4698275" y="177067"/>
            <a:ext cx="5311200" cy="148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600" dirty="0"/>
              <a:t>Contenidos</a:t>
            </a:r>
            <a:endParaRPr sz="2600" dirty="0">
              <a:solidFill>
                <a:srgbClr val="434343"/>
              </a:solidFill>
            </a:endParaRPr>
          </a:p>
        </p:txBody>
      </p:sp>
      <p:sp>
        <p:nvSpPr>
          <p:cNvPr id="255" name="Google Shape;255;p59"/>
          <p:cNvSpPr txBox="1">
            <a:spLocks noGrp="1"/>
          </p:cNvSpPr>
          <p:nvPr>
            <p:ph type="title" idx="2"/>
          </p:nvPr>
        </p:nvSpPr>
        <p:spPr>
          <a:xfrm>
            <a:off x="4696225" y="1229490"/>
            <a:ext cx="5311200" cy="90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Presentación. Los RI.</a:t>
            </a:r>
            <a:endParaRPr dirty="0"/>
          </a:p>
        </p:txBody>
      </p:sp>
      <p:sp>
        <p:nvSpPr>
          <p:cNvPr id="256" name="Google Shape;256;p59"/>
          <p:cNvSpPr txBox="1">
            <a:spLocks noGrp="1"/>
          </p:cNvSpPr>
          <p:nvPr>
            <p:ph type="subTitle" idx="3"/>
          </p:nvPr>
        </p:nvSpPr>
        <p:spPr>
          <a:xfrm>
            <a:off x="4696224" y="3179312"/>
            <a:ext cx="3438126" cy="77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sz="1200" dirty="0">
                <a:solidFill>
                  <a:schemeClr val="bg2">
                    <a:lumMod val="60000"/>
                    <a:lumOff val="40000"/>
                  </a:schemeClr>
                </a:solidFill>
              </a:rPr>
              <a:t>Los Recursos Educativos Abiertos. </a:t>
            </a:r>
          </a:p>
          <a:p>
            <a:pPr marL="0" lvl="0" indent="0" algn="l" rtl="0">
              <a:spcBef>
                <a:spcPts val="0"/>
              </a:spcBef>
              <a:spcAft>
                <a:spcPts val="0"/>
              </a:spcAft>
              <a:buNone/>
            </a:pPr>
            <a:r>
              <a:rPr lang="es-ES" sz="1200" dirty="0">
                <a:solidFill>
                  <a:schemeClr val="bg2">
                    <a:lumMod val="60000"/>
                    <a:lumOff val="40000"/>
                  </a:schemeClr>
                </a:solidFill>
              </a:rPr>
              <a:t>Repositorios de Objetos de Aprendizaje y </a:t>
            </a:r>
          </a:p>
          <a:p>
            <a:pPr marL="0" lvl="0" indent="0" algn="l" rtl="0">
              <a:spcBef>
                <a:spcPts val="0"/>
              </a:spcBef>
              <a:spcAft>
                <a:spcPts val="0"/>
              </a:spcAft>
              <a:buNone/>
            </a:pPr>
            <a:r>
              <a:rPr lang="es-ES" dirty="0" err="1">
                <a:solidFill>
                  <a:schemeClr val="bg2">
                    <a:lumMod val="60000"/>
                    <a:lumOff val="40000"/>
                  </a:schemeClr>
                </a:solidFill>
              </a:rPr>
              <a:t>OpenCourseWare</a:t>
            </a:r>
            <a:r>
              <a:rPr lang="es-ES" dirty="0">
                <a:solidFill>
                  <a:schemeClr val="bg2">
                    <a:lumMod val="60000"/>
                    <a:lumOff val="40000"/>
                  </a:schemeClr>
                </a:solidFill>
              </a:rPr>
              <a:t> (OCW)</a:t>
            </a:r>
            <a:endParaRPr lang="es-ES" sz="1200" dirty="0">
              <a:solidFill>
                <a:schemeClr val="bg2">
                  <a:lumMod val="60000"/>
                  <a:lumOff val="40000"/>
                </a:schemeClr>
              </a:solidFill>
            </a:endParaRPr>
          </a:p>
        </p:txBody>
      </p:sp>
      <p:sp>
        <p:nvSpPr>
          <p:cNvPr id="257" name="Google Shape;257;p59"/>
          <p:cNvSpPr txBox="1">
            <a:spLocks noGrp="1"/>
          </p:cNvSpPr>
          <p:nvPr>
            <p:ph type="title" idx="4"/>
          </p:nvPr>
        </p:nvSpPr>
        <p:spPr>
          <a:xfrm>
            <a:off x="4696225" y="2397076"/>
            <a:ext cx="5311200" cy="90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Contenidos educativos</a:t>
            </a:r>
            <a:endParaRPr dirty="0"/>
          </a:p>
        </p:txBody>
      </p:sp>
      <p:sp>
        <p:nvSpPr>
          <p:cNvPr id="258" name="Google Shape;258;p59"/>
          <p:cNvSpPr txBox="1">
            <a:spLocks noGrp="1"/>
          </p:cNvSpPr>
          <p:nvPr>
            <p:ph type="subTitle" idx="1"/>
          </p:nvPr>
        </p:nvSpPr>
        <p:spPr>
          <a:xfrm>
            <a:off x="4696224" y="1974456"/>
            <a:ext cx="3367200" cy="77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sz="1200" dirty="0">
                <a:solidFill>
                  <a:schemeClr val="bg2">
                    <a:lumMod val="60000"/>
                    <a:lumOff val="40000"/>
                  </a:schemeClr>
                </a:solidFill>
              </a:rPr>
              <a:t>Definición, origen y algunos aspectos relacionados con el desarrollo de los RI</a:t>
            </a:r>
          </a:p>
          <a:p>
            <a:pPr marL="0" lvl="0" indent="0" algn="l" rtl="0">
              <a:spcBef>
                <a:spcPts val="0"/>
              </a:spcBef>
              <a:spcAft>
                <a:spcPts val="0"/>
              </a:spcAft>
              <a:buNone/>
            </a:pPr>
            <a:r>
              <a:rPr lang="es" dirty="0"/>
              <a:t>.</a:t>
            </a:r>
            <a:endParaRPr dirty="0"/>
          </a:p>
        </p:txBody>
      </p:sp>
      <p:sp>
        <p:nvSpPr>
          <p:cNvPr id="259" name="Google Shape;259;p59"/>
          <p:cNvSpPr txBox="1">
            <a:spLocks noGrp="1"/>
          </p:cNvSpPr>
          <p:nvPr>
            <p:ph type="subTitle" idx="5"/>
          </p:nvPr>
        </p:nvSpPr>
        <p:spPr>
          <a:xfrm>
            <a:off x="4696224" y="4277216"/>
            <a:ext cx="3367200" cy="77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s-ES" sz="1200" dirty="0">
              <a:solidFill>
                <a:schemeClr val="bg2">
                  <a:lumMod val="60000"/>
                  <a:lumOff val="40000"/>
                </a:schemeClr>
              </a:solidFill>
            </a:endParaRPr>
          </a:p>
          <a:p>
            <a:pPr marL="0" lvl="0" indent="0" algn="l" rtl="0">
              <a:spcBef>
                <a:spcPts val="0"/>
              </a:spcBef>
              <a:spcAft>
                <a:spcPts val="0"/>
              </a:spcAft>
              <a:buNone/>
            </a:pPr>
            <a:r>
              <a:rPr lang="es-ES" dirty="0">
                <a:solidFill>
                  <a:schemeClr val="bg2">
                    <a:lumMod val="60000"/>
                    <a:lumOff val="40000"/>
                  </a:schemeClr>
                </a:solidFill>
              </a:rPr>
              <a:t>Contenidos educativos vs contenidos de investigación. </a:t>
            </a:r>
            <a:r>
              <a:rPr lang="es-ES" sz="1200" dirty="0">
                <a:solidFill>
                  <a:schemeClr val="bg2">
                    <a:lumMod val="60000"/>
                    <a:lumOff val="40000"/>
                  </a:schemeClr>
                </a:solidFill>
              </a:rPr>
              <a:t>Estructura y Tipología, Procedimientos y Servicios</a:t>
            </a:r>
          </a:p>
        </p:txBody>
      </p:sp>
      <p:sp>
        <p:nvSpPr>
          <p:cNvPr id="260" name="Google Shape;260;p59"/>
          <p:cNvSpPr txBox="1">
            <a:spLocks noGrp="1"/>
          </p:cNvSpPr>
          <p:nvPr>
            <p:ph type="title" idx="6"/>
          </p:nvPr>
        </p:nvSpPr>
        <p:spPr>
          <a:xfrm>
            <a:off x="4696225" y="3693837"/>
            <a:ext cx="5311200" cy="90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Un recorrido por los RI</a:t>
            </a:r>
            <a:endParaRPr dirty="0"/>
          </a:p>
        </p:txBody>
      </p:sp>
      <p:sp>
        <p:nvSpPr>
          <p:cNvPr id="261" name="Google Shape;261;p59"/>
          <p:cNvSpPr txBox="1">
            <a:spLocks noGrp="1"/>
          </p:cNvSpPr>
          <p:nvPr>
            <p:ph type="title" idx="7"/>
          </p:nvPr>
        </p:nvSpPr>
        <p:spPr>
          <a:xfrm>
            <a:off x="3372225" y="1719567"/>
            <a:ext cx="1258800" cy="84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a:t>1</a:t>
            </a:r>
            <a:endParaRPr dirty="0"/>
          </a:p>
        </p:txBody>
      </p:sp>
      <p:sp>
        <p:nvSpPr>
          <p:cNvPr id="262" name="Google Shape;262;p59"/>
          <p:cNvSpPr txBox="1">
            <a:spLocks noGrp="1"/>
          </p:cNvSpPr>
          <p:nvPr>
            <p:ph type="title" idx="8"/>
          </p:nvPr>
        </p:nvSpPr>
        <p:spPr>
          <a:xfrm>
            <a:off x="3372225" y="2993933"/>
            <a:ext cx="1258800" cy="84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a:t>2</a:t>
            </a:r>
            <a:endParaRPr dirty="0"/>
          </a:p>
        </p:txBody>
      </p:sp>
      <p:sp>
        <p:nvSpPr>
          <p:cNvPr id="263" name="Google Shape;263;p59"/>
          <p:cNvSpPr txBox="1">
            <a:spLocks noGrp="1"/>
          </p:cNvSpPr>
          <p:nvPr>
            <p:ph type="title" idx="9"/>
          </p:nvPr>
        </p:nvSpPr>
        <p:spPr>
          <a:xfrm>
            <a:off x="3372225" y="4155756"/>
            <a:ext cx="1258800" cy="84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a:t>3</a:t>
            </a:r>
            <a:endParaRPr dirty="0"/>
          </a:p>
        </p:txBody>
      </p:sp>
      <p:sp>
        <p:nvSpPr>
          <p:cNvPr id="17" name="Google Shape;250;p59">
            <a:extLst>
              <a:ext uri="{FF2B5EF4-FFF2-40B4-BE49-F238E27FC236}">
                <a16:creationId xmlns:a16="http://schemas.microsoft.com/office/drawing/2014/main" id="{6AFEAAF4-FB8F-4E9D-87A1-F02DA1C8C3A7}"/>
              </a:ext>
            </a:extLst>
          </p:cNvPr>
          <p:cNvSpPr/>
          <p:nvPr/>
        </p:nvSpPr>
        <p:spPr>
          <a:xfrm>
            <a:off x="3657600" y="5352015"/>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259;p59">
            <a:extLst>
              <a:ext uri="{FF2B5EF4-FFF2-40B4-BE49-F238E27FC236}">
                <a16:creationId xmlns:a16="http://schemas.microsoft.com/office/drawing/2014/main" id="{E10D10A2-EAB0-42AB-8ABF-983D4BC912A5}"/>
              </a:ext>
            </a:extLst>
          </p:cNvPr>
          <p:cNvSpPr txBox="1">
            <a:spLocks/>
          </p:cNvSpPr>
          <p:nvPr/>
        </p:nvSpPr>
        <p:spPr>
          <a:xfrm>
            <a:off x="4696224" y="5551515"/>
            <a:ext cx="3256422" cy="770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999999"/>
              </a:buClr>
              <a:buSzPts val="1400"/>
              <a:buFont typeface="Arial"/>
              <a:buNone/>
              <a:defRPr sz="1200" b="0" i="0" u="none" strike="noStrike" cap="none">
                <a:solidFill>
                  <a:srgbClr val="999999"/>
                </a:solidFill>
                <a:latin typeface="Arial"/>
                <a:ea typeface="Arial"/>
                <a:cs typeface="Arial"/>
                <a:sym typeface="Arial"/>
              </a:defRPr>
            </a:lvl1pPr>
            <a:lvl2pPr marL="914400" marR="0" lvl="1" indent="-317500" algn="l" rtl="0">
              <a:lnSpc>
                <a:spcPct val="100000"/>
              </a:lnSpc>
              <a:spcBef>
                <a:spcPts val="0"/>
              </a:spcBef>
              <a:spcAft>
                <a:spcPts val="0"/>
              </a:spcAft>
              <a:buClr>
                <a:srgbClr val="999999"/>
              </a:buClr>
              <a:buSzPts val="1400"/>
              <a:buFont typeface="Arial"/>
              <a:buNone/>
              <a:defRPr sz="1200" b="0" i="0" u="none" strike="noStrike" cap="none">
                <a:solidFill>
                  <a:srgbClr val="999999"/>
                </a:solidFill>
                <a:latin typeface="Arial"/>
                <a:ea typeface="Arial"/>
                <a:cs typeface="Arial"/>
                <a:sym typeface="Arial"/>
              </a:defRPr>
            </a:lvl2pPr>
            <a:lvl3pPr marL="1371600" marR="0" lvl="2" indent="-311150" algn="l" rtl="0">
              <a:lnSpc>
                <a:spcPct val="100000"/>
              </a:lnSpc>
              <a:spcBef>
                <a:spcPts val="0"/>
              </a:spcBef>
              <a:spcAft>
                <a:spcPts val="0"/>
              </a:spcAft>
              <a:buClr>
                <a:srgbClr val="999999"/>
              </a:buClr>
              <a:buSzPts val="1300"/>
              <a:buFont typeface="Arial"/>
              <a:buNone/>
              <a:defRPr sz="1200" b="0" i="0" u="none" strike="noStrike" cap="none">
                <a:solidFill>
                  <a:srgbClr val="999999"/>
                </a:solidFill>
                <a:latin typeface="Arial"/>
                <a:ea typeface="Arial"/>
                <a:cs typeface="Arial"/>
                <a:sym typeface="Arial"/>
              </a:defRPr>
            </a:lvl3pPr>
            <a:lvl4pPr marL="1828800" marR="0" lvl="3" indent="-311150" algn="l" rtl="0">
              <a:lnSpc>
                <a:spcPct val="100000"/>
              </a:lnSpc>
              <a:spcBef>
                <a:spcPts val="0"/>
              </a:spcBef>
              <a:spcAft>
                <a:spcPts val="0"/>
              </a:spcAft>
              <a:buClr>
                <a:srgbClr val="999999"/>
              </a:buClr>
              <a:buSzPts val="1300"/>
              <a:buFont typeface="Arial"/>
              <a:buNone/>
              <a:defRPr sz="1200" b="0" i="0" u="none" strike="noStrike" cap="none">
                <a:solidFill>
                  <a:srgbClr val="999999"/>
                </a:solidFill>
                <a:latin typeface="Arial"/>
                <a:ea typeface="Arial"/>
                <a:cs typeface="Arial"/>
                <a:sym typeface="Arial"/>
              </a:defRPr>
            </a:lvl4pPr>
            <a:lvl5pPr marL="2286000" marR="0" lvl="4" indent="-304800" algn="l" rtl="0">
              <a:lnSpc>
                <a:spcPct val="100000"/>
              </a:lnSpc>
              <a:spcBef>
                <a:spcPts val="0"/>
              </a:spcBef>
              <a:spcAft>
                <a:spcPts val="0"/>
              </a:spcAft>
              <a:buClr>
                <a:srgbClr val="999999"/>
              </a:buClr>
              <a:buSzPts val="1200"/>
              <a:buFont typeface="Arial"/>
              <a:buNone/>
              <a:defRPr sz="1200" b="0" i="0" u="none" strike="noStrike" cap="none">
                <a:solidFill>
                  <a:srgbClr val="999999"/>
                </a:solidFill>
                <a:latin typeface="Arial"/>
                <a:ea typeface="Arial"/>
                <a:cs typeface="Arial"/>
                <a:sym typeface="Arial"/>
              </a:defRPr>
            </a:lvl5pPr>
            <a:lvl6pPr marL="2743200" marR="0" lvl="5" indent="-304800" algn="l" rtl="0">
              <a:lnSpc>
                <a:spcPct val="100000"/>
              </a:lnSpc>
              <a:spcBef>
                <a:spcPts val="0"/>
              </a:spcBef>
              <a:spcAft>
                <a:spcPts val="0"/>
              </a:spcAft>
              <a:buClr>
                <a:srgbClr val="999999"/>
              </a:buClr>
              <a:buSzPts val="1200"/>
              <a:buFont typeface="Arial"/>
              <a:buNone/>
              <a:defRPr sz="1200" b="0" i="0" u="none" strike="noStrike" cap="none">
                <a:solidFill>
                  <a:srgbClr val="999999"/>
                </a:solidFill>
                <a:latin typeface="Arial"/>
                <a:ea typeface="Arial"/>
                <a:cs typeface="Arial"/>
                <a:sym typeface="Arial"/>
              </a:defRPr>
            </a:lvl6pPr>
            <a:lvl7pPr marL="3200400" marR="0" lvl="6" indent="-298450" algn="l" rtl="0">
              <a:lnSpc>
                <a:spcPct val="100000"/>
              </a:lnSpc>
              <a:spcBef>
                <a:spcPts val="0"/>
              </a:spcBef>
              <a:spcAft>
                <a:spcPts val="0"/>
              </a:spcAft>
              <a:buClr>
                <a:srgbClr val="999999"/>
              </a:buClr>
              <a:buSzPts val="1100"/>
              <a:buFont typeface="Arial"/>
              <a:buNone/>
              <a:defRPr sz="1200" b="0" i="0" u="none" strike="noStrike" cap="none">
                <a:solidFill>
                  <a:srgbClr val="999999"/>
                </a:solidFill>
                <a:latin typeface="Arial"/>
                <a:ea typeface="Arial"/>
                <a:cs typeface="Arial"/>
                <a:sym typeface="Arial"/>
              </a:defRPr>
            </a:lvl7pPr>
            <a:lvl8pPr marL="3657600" marR="0" lvl="7" indent="-298450" algn="l" rtl="0">
              <a:lnSpc>
                <a:spcPct val="100000"/>
              </a:lnSpc>
              <a:spcBef>
                <a:spcPts val="0"/>
              </a:spcBef>
              <a:spcAft>
                <a:spcPts val="0"/>
              </a:spcAft>
              <a:buClr>
                <a:srgbClr val="999999"/>
              </a:buClr>
              <a:buSzPts val="1100"/>
              <a:buFont typeface="Arial"/>
              <a:buNone/>
              <a:defRPr sz="1200" b="0" i="0" u="none" strike="noStrike" cap="none">
                <a:solidFill>
                  <a:srgbClr val="999999"/>
                </a:solidFill>
                <a:latin typeface="Arial"/>
                <a:ea typeface="Arial"/>
                <a:cs typeface="Arial"/>
                <a:sym typeface="Arial"/>
              </a:defRPr>
            </a:lvl8pPr>
            <a:lvl9pPr marL="4114800" marR="0" lvl="8" indent="-292100" algn="l" rtl="0">
              <a:lnSpc>
                <a:spcPct val="100000"/>
              </a:lnSpc>
              <a:spcBef>
                <a:spcPts val="0"/>
              </a:spcBef>
              <a:spcAft>
                <a:spcPts val="0"/>
              </a:spcAft>
              <a:buClr>
                <a:srgbClr val="999999"/>
              </a:buClr>
              <a:buSzPts val="1000"/>
              <a:buFont typeface="Arial"/>
              <a:buNone/>
              <a:defRPr sz="1200" b="0" i="0" u="none" strike="noStrike" cap="none">
                <a:solidFill>
                  <a:srgbClr val="999999"/>
                </a:solidFill>
                <a:latin typeface="Arial"/>
                <a:ea typeface="Arial"/>
                <a:cs typeface="Arial"/>
                <a:sym typeface="Arial"/>
              </a:defRPr>
            </a:lvl9pPr>
          </a:lstStyle>
          <a:p>
            <a:pPr marL="0" indent="0"/>
            <a:r>
              <a:rPr lang="es-ES" dirty="0">
                <a:solidFill>
                  <a:schemeClr val="bg2">
                    <a:lumMod val="60000"/>
                    <a:lumOff val="40000"/>
                  </a:schemeClr>
                </a:solidFill>
              </a:rPr>
              <a:t>Como conclusión.</a:t>
            </a:r>
          </a:p>
        </p:txBody>
      </p:sp>
      <p:sp>
        <p:nvSpPr>
          <p:cNvPr id="19" name="Google Shape;263;p59">
            <a:extLst>
              <a:ext uri="{FF2B5EF4-FFF2-40B4-BE49-F238E27FC236}">
                <a16:creationId xmlns:a16="http://schemas.microsoft.com/office/drawing/2014/main" id="{6C01BF6C-28CE-4DD3-907A-9477087A5820}"/>
              </a:ext>
            </a:extLst>
          </p:cNvPr>
          <p:cNvSpPr txBox="1">
            <a:spLocks/>
          </p:cNvSpPr>
          <p:nvPr/>
        </p:nvSpPr>
        <p:spPr>
          <a:xfrm>
            <a:off x="3372225" y="5307712"/>
            <a:ext cx="1258800" cy="847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434343"/>
              </a:buClr>
              <a:buSzPts val="2800"/>
              <a:buFont typeface="Arvo"/>
              <a:buNone/>
              <a:defRPr sz="2800" b="0" i="0" u="none" strike="noStrike" cap="none">
                <a:solidFill>
                  <a:srgbClr val="434343"/>
                </a:solidFill>
                <a:latin typeface="Arvo"/>
                <a:ea typeface="Arvo"/>
                <a:cs typeface="Arvo"/>
                <a:sym typeface="Arvo"/>
              </a:defRPr>
            </a:lvl2pPr>
            <a:lvl3pPr marR="0" lvl="2" algn="ctr" rtl="0">
              <a:lnSpc>
                <a:spcPct val="100000"/>
              </a:lnSpc>
              <a:spcBef>
                <a:spcPts val="0"/>
              </a:spcBef>
              <a:spcAft>
                <a:spcPts val="0"/>
              </a:spcAft>
              <a:buClr>
                <a:srgbClr val="434343"/>
              </a:buClr>
              <a:buSzPts val="2800"/>
              <a:buFont typeface="Arvo"/>
              <a:buNone/>
              <a:defRPr sz="2800" b="0" i="0" u="none" strike="noStrike" cap="none">
                <a:solidFill>
                  <a:srgbClr val="434343"/>
                </a:solidFill>
                <a:latin typeface="Arvo"/>
                <a:ea typeface="Arvo"/>
                <a:cs typeface="Arvo"/>
                <a:sym typeface="Arvo"/>
              </a:defRPr>
            </a:lvl3pPr>
            <a:lvl4pPr marR="0" lvl="3" algn="ctr" rtl="0">
              <a:lnSpc>
                <a:spcPct val="100000"/>
              </a:lnSpc>
              <a:spcBef>
                <a:spcPts val="0"/>
              </a:spcBef>
              <a:spcAft>
                <a:spcPts val="0"/>
              </a:spcAft>
              <a:buClr>
                <a:srgbClr val="434343"/>
              </a:buClr>
              <a:buSzPts val="2800"/>
              <a:buFont typeface="Arvo"/>
              <a:buNone/>
              <a:defRPr sz="2800" b="0" i="0" u="none" strike="noStrike" cap="none">
                <a:solidFill>
                  <a:srgbClr val="434343"/>
                </a:solidFill>
                <a:latin typeface="Arvo"/>
                <a:ea typeface="Arvo"/>
                <a:cs typeface="Arvo"/>
                <a:sym typeface="Arvo"/>
              </a:defRPr>
            </a:lvl4pPr>
            <a:lvl5pPr marR="0" lvl="4" algn="ctr" rtl="0">
              <a:lnSpc>
                <a:spcPct val="100000"/>
              </a:lnSpc>
              <a:spcBef>
                <a:spcPts val="0"/>
              </a:spcBef>
              <a:spcAft>
                <a:spcPts val="0"/>
              </a:spcAft>
              <a:buClr>
                <a:srgbClr val="434343"/>
              </a:buClr>
              <a:buSzPts val="2800"/>
              <a:buFont typeface="Arvo"/>
              <a:buNone/>
              <a:defRPr sz="2800" b="0" i="0" u="none" strike="noStrike" cap="none">
                <a:solidFill>
                  <a:srgbClr val="434343"/>
                </a:solidFill>
                <a:latin typeface="Arvo"/>
                <a:ea typeface="Arvo"/>
                <a:cs typeface="Arvo"/>
                <a:sym typeface="Arvo"/>
              </a:defRPr>
            </a:lvl5pPr>
            <a:lvl6pPr marR="0" lvl="5" algn="ctr" rtl="0">
              <a:lnSpc>
                <a:spcPct val="100000"/>
              </a:lnSpc>
              <a:spcBef>
                <a:spcPts val="0"/>
              </a:spcBef>
              <a:spcAft>
                <a:spcPts val="0"/>
              </a:spcAft>
              <a:buClr>
                <a:srgbClr val="434343"/>
              </a:buClr>
              <a:buSzPts val="2800"/>
              <a:buFont typeface="Arvo"/>
              <a:buNone/>
              <a:defRPr sz="2800" b="0" i="0" u="none" strike="noStrike" cap="none">
                <a:solidFill>
                  <a:srgbClr val="434343"/>
                </a:solidFill>
                <a:latin typeface="Arvo"/>
                <a:ea typeface="Arvo"/>
                <a:cs typeface="Arvo"/>
                <a:sym typeface="Arvo"/>
              </a:defRPr>
            </a:lvl6pPr>
            <a:lvl7pPr marR="0" lvl="6" algn="ctr" rtl="0">
              <a:lnSpc>
                <a:spcPct val="100000"/>
              </a:lnSpc>
              <a:spcBef>
                <a:spcPts val="0"/>
              </a:spcBef>
              <a:spcAft>
                <a:spcPts val="0"/>
              </a:spcAft>
              <a:buClr>
                <a:srgbClr val="434343"/>
              </a:buClr>
              <a:buSzPts val="2800"/>
              <a:buFont typeface="Arvo"/>
              <a:buNone/>
              <a:defRPr sz="2800" b="0" i="0" u="none" strike="noStrike" cap="none">
                <a:solidFill>
                  <a:srgbClr val="434343"/>
                </a:solidFill>
                <a:latin typeface="Arvo"/>
                <a:ea typeface="Arvo"/>
                <a:cs typeface="Arvo"/>
                <a:sym typeface="Arvo"/>
              </a:defRPr>
            </a:lvl7pPr>
            <a:lvl8pPr marR="0" lvl="7" algn="ctr" rtl="0">
              <a:lnSpc>
                <a:spcPct val="100000"/>
              </a:lnSpc>
              <a:spcBef>
                <a:spcPts val="0"/>
              </a:spcBef>
              <a:spcAft>
                <a:spcPts val="0"/>
              </a:spcAft>
              <a:buClr>
                <a:srgbClr val="434343"/>
              </a:buClr>
              <a:buSzPts val="2800"/>
              <a:buFont typeface="Arvo"/>
              <a:buNone/>
              <a:defRPr sz="2800" b="0" i="0" u="none" strike="noStrike" cap="none">
                <a:solidFill>
                  <a:srgbClr val="434343"/>
                </a:solidFill>
                <a:latin typeface="Arvo"/>
                <a:ea typeface="Arvo"/>
                <a:cs typeface="Arvo"/>
                <a:sym typeface="Arvo"/>
              </a:defRPr>
            </a:lvl8pPr>
            <a:lvl9pPr marR="0" lvl="8" algn="ctr" rtl="0">
              <a:lnSpc>
                <a:spcPct val="100000"/>
              </a:lnSpc>
              <a:spcBef>
                <a:spcPts val="0"/>
              </a:spcBef>
              <a:spcAft>
                <a:spcPts val="0"/>
              </a:spcAft>
              <a:buClr>
                <a:srgbClr val="434343"/>
              </a:buClr>
              <a:buSzPts val="2800"/>
              <a:buFont typeface="Arvo"/>
              <a:buNone/>
              <a:defRPr sz="2800" b="0" i="0" u="none" strike="noStrike" cap="none">
                <a:solidFill>
                  <a:srgbClr val="434343"/>
                </a:solidFill>
                <a:latin typeface="Arvo"/>
                <a:ea typeface="Arvo"/>
                <a:cs typeface="Arvo"/>
                <a:sym typeface="Arvo"/>
              </a:defRPr>
            </a:lvl9pPr>
          </a:lstStyle>
          <a:p>
            <a:r>
              <a:rPr lang="es" dirty="0"/>
              <a:t>4</a:t>
            </a:r>
          </a:p>
        </p:txBody>
      </p:sp>
      <p:sp>
        <p:nvSpPr>
          <p:cNvPr id="20" name="Google Shape;260;p59">
            <a:extLst>
              <a:ext uri="{FF2B5EF4-FFF2-40B4-BE49-F238E27FC236}">
                <a16:creationId xmlns:a16="http://schemas.microsoft.com/office/drawing/2014/main" id="{3F83E13E-A1BD-4E7D-873B-9BAFE301C016}"/>
              </a:ext>
            </a:extLst>
          </p:cNvPr>
          <p:cNvSpPr txBox="1">
            <a:spLocks/>
          </p:cNvSpPr>
          <p:nvPr/>
        </p:nvSpPr>
        <p:spPr>
          <a:xfrm>
            <a:off x="4713667" y="4609356"/>
            <a:ext cx="3438126" cy="107066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1800"/>
              <a:buFont typeface="Arial"/>
              <a:buNone/>
              <a:defRPr sz="1800" b="1" i="0" u="none" strike="noStrike" cap="none">
                <a:solidFill>
                  <a:srgbClr val="434343"/>
                </a:solidFill>
                <a:latin typeface="Arial"/>
                <a:ea typeface="Arial"/>
                <a:cs typeface="Arial"/>
                <a:sym typeface="Arial"/>
              </a:defRPr>
            </a:lvl1pPr>
            <a:lvl2pPr marR="0" lvl="1" algn="l" rtl="0">
              <a:lnSpc>
                <a:spcPct val="100000"/>
              </a:lnSpc>
              <a:spcBef>
                <a:spcPts val="0"/>
              </a:spcBef>
              <a:spcAft>
                <a:spcPts val="0"/>
              </a:spcAft>
              <a:buClr>
                <a:srgbClr val="FFFFFF"/>
              </a:buClr>
              <a:buSzPts val="1800"/>
              <a:buFont typeface="Arvo"/>
              <a:buNone/>
              <a:defRPr sz="1800" b="0" i="0" u="none" strike="noStrike" cap="none">
                <a:solidFill>
                  <a:srgbClr val="FFFFFF"/>
                </a:solidFill>
                <a:latin typeface="Arvo"/>
                <a:ea typeface="Arvo"/>
                <a:cs typeface="Arvo"/>
                <a:sym typeface="Arvo"/>
              </a:defRPr>
            </a:lvl2pPr>
            <a:lvl3pPr marR="0" lvl="2" algn="l" rtl="0">
              <a:lnSpc>
                <a:spcPct val="100000"/>
              </a:lnSpc>
              <a:spcBef>
                <a:spcPts val="0"/>
              </a:spcBef>
              <a:spcAft>
                <a:spcPts val="0"/>
              </a:spcAft>
              <a:buClr>
                <a:srgbClr val="FFFFFF"/>
              </a:buClr>
              <a:buSzPts val="1800"/>
              <a:buFont typeface="Arvo"/>
              <a:buNone/>
              <a:defRPr sz="1800" b="0" i="0" u="none" strike="noStrike" cap="none">
                <a:solidFill>
                  <a:srgbClr val="FFFFFF"/>
                </a:solidFill>
                <a:latin typeface="Arvo"/>
                <a:ea typeface="Arvo"/>
                <a:cs typeface="Arvo"/>
                <a:sym typeface="Arvo"/>
              </a:defRPr>
            </a:lvl3pPr>
            <a:lvl4pPr marR="0" lvl="3" algn="l" rtl="0">
              <a:lnSpc>
                <a:spcPct val="100000"/>
              </a:lnSpc>
              <a:spcBef>
                <a:spcPts val="0"/>
              </a:spcBef>
              <a:spcAft>
                <a:spcPts val="0"/>
              </a:spcAft>
              <a:buClr>
                <a:srgbClr val="FFFFFF"/>
              </a:buClr>
              <a:buSzPts val="1800"/>
              <a:buFont typeface="Arvo"/>
              <a:buNone/>
              <a:defRPr sz="1800" b="0" i="0" u="none" strike="noStrike" cap="none">
                <a:solidFill>
                  <a:srgbClr val="FFFFFF"/>
                </a:solidFill>
                <a:latin typeface="Arvo"/>
                <a:ea typeface="Arvo"/>
                <a:cs typeface="Arvo"/>
                <a:sym typeface="Arvo"/>
              </a:defRPr>
            </a:lvl4pPr>
            <a:lvl5pPr marR="0" lvl="4" algn="l" rtl="0">
              <a:lnSpc>
                <a:spcPct val="100000"/>
              </a:lnSpc>
              <a:spcBef>
                <a:spcPts val="0"/>
              </a:spcBef>
              <a:spcAft>
                <a:spcPts val="0"/>
              </a:spcAft>
              <a:buClr>
                <a:srgbClr val="FFFFFF"/>
              </a:buClr>
              <a:buSzPts val="1800"/>
              <a:buFont typeface="Arvo"/>
              <a:buNone/>
              <a:defRPr sz="1800" b="0" i="0" u="none" strike="noStrike" cap="none">
                <a:solidFill>
                  <a:srgbClr val="FFFFFF"/>
                </a:solidFill>
                <a:latin typeface="Arvo"/>
                <a:ea typeface="Arvo"/>
                <a:cs typeface="Arvo"/>
                <a:sym typeface="Arvo"/>
              </a:defRPr>
            </a:lvl5pPr>
            <a:lvl6pPr marR="0" lvl="5" algn="l" rtl="0">
              <a:lnSpc>
                <a:spcPct val="100000"/>
              </a:lnSpc>
              <a:spcBef>
                <a:spcPts val="0"/>
              </a:spcBef>
              <a:spcAft>
                <a:spcPts val="0"/>
              </a:spcAft>
              <a:buClr>
                <a:srgbClr val="FFFFFF"/>
              </a:buClr>
              <a:buSzPts val="1800"/>
              <a:buFont typeface="Arvo"/>
              <a:buNone/>
              <a:defRPr sz="1800" b="0" i="0" u="none" strike="noStrike" cap="none">
                <a:solidFill>
                  <a:srgbClr val="FFFFFF"/>
                </a:solidFill>
                <a:latin typeface="Arvo"/>
                <a:ea typeface="Arvo"/>
                <a:cs typeface="Arvo"/>
                <a:sym typeface="Arvo"/>
              </a:defRPr>
            </a:lvl6pPr>
            <a:lvl7pPr marR="0" lvl="6" algn="l" rtl="0">
              <a:lnSpc>
                <a:spcPct val="100000"/>
              </a:lnSpc>
              <a:spcBef>
                <a:spcPts val="0"/>
              </a:spcBef>
              <a:spcAft>
                <a:spcPts val="0"/>
              </a:spcAft>
              <a:buClr>
                <a:srgbClr val="FFFFFF"/>
              </a:buClr>
              <a:buSzPts val="1800"/>
              <a:buFont typeface="Arvo"/>
              <a:buNone/>
              <a:defRPr sz="1800" b="0" i="0" u="none" strike="noStrike" cap="none">
                <a:solidFill>
                  <a:srgbClr val="FFFFFF"/>
                </a:solidFill>
                <a:latin typeface="Arvo"/>
                <a:ea typeface="Arvo"/>
                <a:cs typeface="Arvo"/>
                <a:sym typeface="Arvo"/>
              </a:defRPr>
            </a:lvl7pPr>
            <a:lvl8pPr marR="0" lvl="7" algn="l" rtl="0">
              <a:lnSpc>
                <a:spcPct val="100000"/>
              </a:lnSpc>
              <a:spcBef>
                <a:spcPts val="0"/>
              </a:spcBef>
              <a:spcAft>
                <a:spcPts val="0"/>
              </a:spcAft>
              <a:buClr>
                <a:srgbClr val="FFFFFF"/>
              </a:buClr>
              <a:buSzPts val="1800"/>
              <a:buFont typeface="Arvo"/>
              <a:buNone/>
              <a:defRPr sz="1800" b="0" i="0" u="none" strike="noStrike" cap="none">
                <a:solidFill>
                  <a:srgbClr val="FFFFFF"/>
                </a:solidFill>
                <a:latin typeface="Arvo"/>
                <a:ea typeface="Arvo"/>
                <a:cs typeface="Arvo"/>
                <a:sym typeface="Arvo"/>
              </a:defRPr>
            </a:lvl8pPr>
            <a:lvl9pPr marR="0" lvl="8" algn="l" rtl="0">
              <a:lnSpc>
                <a:spcPct val="100000"/>
              </a:lnSpc>
              <a:spcBef>
                <a:spcPts val="0"/>
              </a:spcBef>
              <a:spcAft>
                <a:spcPts val="0"/>
              </a:spcAft>
              <a:buClr>
                <a:srgbClr val="FFFFFF"/>
              </a:buClr>
              <a:buSzPts val="1800"/>
              <a:buFont typeface="Arvo"/>
              <a:buNone/>
              <a:defRPr sz="1800" b="0" i="0" u="none" strike="noStrike" cap="none">
                <a:solidFill>
                  <a:srgbClr val="FFFFFF"/>
                </a:solidFill>
                <a:latin typeface="Arvo"/>
                <a:ea typeface="Arvo"/>
                <a:cs typeface="Arvo"/>
                <a:sym typeface="Arvo"/>
              </a:defRPr>
            </a:lvl9pPr>
          </a:lstStyle>
          <a:p>
            <a:r>
              <a:rPr lang="es-ES" dirty="0"/>
              <a:t>Revisión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65"/>
          <p:cNvSpPr/>
          <p:nvPr/>
        </p:nvSpPr>
        <p:spPr>
          <a:xfrm>
            <a:off x="4624018" y="-14867"/>
            <a:ext cx="4545300" cy="69585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314" name="Google Shape;314;p65"/>
          <p:cNvCxnSpPr/>
          <p:nvPr/>
        </p:nvCxnSpPr>
        <p:spPr>
          <a:xfrm>
            <a:off x="737850" y="1750139"/>
            <a:ext cx="676200" cy="0"/>
          </a:xfrm>
          <a:prstGeom prst="straightConnector1">
            <a:avLst/>
          </a:prstGeom>
          <a:noFill/>
          <a:ln w="76200" cap="flat" cmpd="sng">
            <a:solidFill>
              <a:srgbClr val="93C01F"/>
            </a:solidFill>
            <a:prstDash val="solid"/>
            <a:round/>
            <a:headEnd type="none" w="med" len="med"/>
            <a:tailEnd type="none" w="med" len="med"/>
          </a:ln>
        </p:spPr>
      </p:cxnSp>
      <p:sp>
        <p:nvSpPr>
          <p:cNvPr id="315" name="Google Shape;315;p65"/>
          <p:cNvSpPr txBox="1">
            <a:spLocks noGrp="1"/>
          </p:cNvSpPr>
          <p:nvPr>
            <p:ph type="title"/>
          </p:nvPr>
        </p:nvSpPr>
        <p:spPr>
          <a:xfrm>
            <a:off x="626079" y="816350"/>
            <a:ext cx="3606600" cy="770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s" b="1" dirty="0"/>
              <a:t>Colección general con diversas tipologías…</a:t>
            </a:r>
            <a:endParaRPr b="1" dirty="0"/>
          </a:p>
        </p:txBody>
      </p:sp>
      <p:sp>
        <p:nvSpPr>
          <p:cNvPr id="316" name="Google Shape;316;p65"/>
          <p:cNvSpPr txBox="1">
            <a:spLocks noGrp="1"/>
          </p:cNvSpPr>
          <p:nvPr>
            <p:ph type="subTitle" idx="1"/>
          </p:nvPr>
        </p:nvSpPr>
        <p:spPr>
          <a:xfrm>
            <a:off x="626079" y="2082020"/>
            <a:ext cx="3606600" cy="352261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sz="1800" dirty="0">
                <a:solidFill>
                  <a:schemeClr val="tx1">
                    <a:lumMod val="65000"/>
                    <a:lumOff val="35000"/>
                  </a:schemeClr>
                </a:solidFill>
              </a:rPr>
              <a:t>Las diferencias que hemos definido entre documentos de carácter académico, científico, educativo, datos abiertos, etc. no han generado, por regla general, repositorios por tipología específica. De esta forma, una mayoría de  repositorios institucionales incluyen una amplia gama de recursos, desde los artículos científicos más recientes a colecciones patrimoniales o documentación de carácter institucional.</a:t>
            </a:r>
          </a:p>
        </p:txBody>
      </p:sp>
      <p:sp>
        <p:nvSpPr>
          <p:cNvPr id="317" name="Google Shape;317;p65"/>
          <p:cNvSpPr txBox="1">
            <a:spLocks noGrp="1"/>
          </p:cNvSpPr>
          <p:nvPr>
            <p:ph type="subTitle" idx="2"/>
          </p:nvPr>
        </p:nvSpPr>
        <p:spPr>
          <a:xfrm>
            <a:off x="5079303" y="2194560"/>
            <a:ext cx="3839613" cy="4234375"/>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800" dirty="0">
                <a:solidFill>
                  <a:schemeClr val="tx1"/>
                </a:solidFill>
              </a:rPr>
              <a:t>La terminología usada para dernominar las comunidades y colecciones es realmente amplia:</a:t>
            </a:r>
          </a:p>
          <a:p>
            <a:pPr marL="0" lvl="0" indent="0" algn="l" rtl="0">
              <a:lnSpc>
                <a:spcPct val="100000"/>
              </a:lnSpc>
              <a:spcBef>
                <a:spcPts val="0"/>
              </a:spcBef>
              <a:spcAft>
                <a:spcPts val="0"/>
              </a:spcAft>
              <a:buNone/>
            </a:pPr>
            <a:endParaRPr lang="es" sz="1800" dirty="0">
              <a:solidFill>
                <a:schemeClr val="tx1"/>
              </a:solidFill>
            </a:endParaRPr>
          </a:p>
          <a:p>
            <a:pPr marL="0" lvl="0" indent="0" algn="l" rtl="0">
              <a:lnSpc>
                <a:spcPct val="100000"/>
              </a:lnSpc>
              <a:spcBef>
                <a:spcPts val="0"/>
              </a:spcBef>
              <a:spcAft>
                <a:spcPts val="0"/>
              </a:spcAft>
              <a:buNone/>
            </a:pPr>
            <a:r>
              <a:rPr lang="es" sz="1800" b="1" dirty="0">
                <a:solidFill>
                  <a:schemeClr val="bg1"/>
                </a:solidFill>
              </a:rPr>
              <a:t>Docencia, Materiales Didácticos, Recursos Docentes, Recursos de Aprendizaje, Material Docente, Innovación Docente, Producción Cultural …</a:t>
            </a:r>
          </a:p>
          <a:p>
            <a:pPr marL="0" lvl="0" indent="0" algn="l" rtl="0">
              <a:lnSpc>
                <a:spcPct val="100000"/>
              </a:lnSpc>
              <a:spcBef>
                <a:spcPts val="0"/>
              </a:spcBef>
              <a:spcAft>
                <a:spcPts val="0"/>
              </a:spcAft>
              <a:buNone/>
            </a:pPr>
            <a:endParaRPr lang="es" sz="1800" dirty="0">
              <a:solidFill>
                <a:schemeClr val="tx1"/>
              </a:solidFill>
            </a:endParaRPr>
          </a:p>
          <a:p>
            <a:pPr marL="0" lvl="0" indent="0" algn="l" rtl="0">
              <a:lnSpc>
                <a:spcPct val="100000"/>
              </a:lnSpc>
              <a:spcBef>
                <a:spcPts val="0"/>
              </a:spcBef>
              <a:spcAft>
                <a:spcPts val="0"/>
              </a:spcAft>
              <a:buNone/>
            </a:pPr>
            <a:r>
              <a:rPr lang="es" sz="1800" dirty="0">
                <a:solidFill>
                  <a:schemeClr val="tx1"/>
                </a:solidFill>
              </a:rPr>
              <a:t>Y variado es el contenido que podemos encontrar tras estas denominaciones.</a:t>
            </a:r>
          </a:p>
          <a:p>
            <a:pPr marL="0" lvl="0" indent="0" algn="l" rtl="0">
              <a:lnSpc>
                <a:spcPct val="100000"/>
              </a:lnSpc>
              <a:spcBef>
                <a:spcPts val="0"/>
              </a:spcBef>
              <a:spcAft>
                <a:spcPts val="0"/>
              </a:spcAft>
              <a:buNone/>
            </a:pPr>
            <a:endParaRPr lang="es" sz="1800" dirty="0">
              <a:solidFill>
                <a:schemeClr val="tx1"/>
              </a:solidFill>
            </a:endParaRPr>
          </a:p>
          <a:p>
            <a:pPr marL="0" lvl="0" indent="0" algn="l" rtl="0">
              <a:lnSpc>
                <a:spcPct val="100000"/>
              </a:lnSpc>
              <a:spcBef>
                <a:spcPts val="0"/>
              </a:spcBef>
              <a:spcAft>
                <a:spcPts val="0"/>
              </a:spcAft>
              <a:buNone/>
            </a:pPr>
            <a:endParaRPr lang="es" sz="1800" dirty="0">
              <a:solidFill>
                <a:schemeClr val="tx1"/>
              </a:solidFill>
            </a:endParaRPr>
          </a:p>
          <a:p>
            <a:pPr marL="0" lvl="0" indent="0" algn="l" rtl="0">
              <a:lnSpc>
                <a:spcPct val="100000"/>
              </a:lnSpc>
              <a:spcBef>
                <a:spcPts val="0"/>
              </a:spcBef>
              <a:spcAft>
                <a:spcPts val="0"/>
              </a:spcAft>
              <a:buNone/>
            </a:pPr>
            <a:endParaRPr lang="es" sz="1800" dirty="0">
              <a:solidFill>
                <a:schemeClr val="tx1"/>
              </a:solidFill>
            </a:endParaRPr>
          </a:p>
          <a:p>
            <a:pPr marL="0" lvl="0" indent="0" algn="l" rtl="0">
              <a:lnSpc>
                <a:spcPct val="100000"/>
              </a:lnSpc>
              <a:spcBef>
                <a:spcPts val="0"/>
              </a:spcBef>
              <a:spcAft>
                <a:spcPts val="0"/>
              </a:spcAft>
              <a:buNone/>
            </a:pPr>
            <a:endParaRPr lang="es" dirty="0">
              <a:solidFill>
                <a:srgbClr val="FF0000"/>
              </a:solidFill>
            </a:endParaRPr>
          </a:p>
          <a:p>
            <a:pPr marL="0" lvl="0" indent="0" algn="l" rtl="0">
              <a:lnSpc>
                <a:spcPct val="100000"/>
              </a:lnSpc>
              <a:spcBef>
                <a:spcPts val="0"/>
              </a:spcBef>
              <a:spcAft>
                <a:spcPts val="0"/>
              </a:spcAft>
              <a:buNone/>
            </a:pPr>
            <a:endParaRPr dirty="0">
              <a:solidFill>
                <a:srgbClr val="FF0000"/>
              </a:solidFill>
            </a:endParaRPr>
          </a:p>
        </p:txBody>
      </p:sp>
      <p:sp>
        <p:nvSpPr>
          <p:cNvPr id="7" name="Google Shape;315;p65">
            <a:extLst>
              <a:ext uri="{FF2B5EF4-FFF2-40B4-BE49-F238E27FC236}">
                <a16:creationId xmlns:a16="http://schemas.microsoft.com/office/drawing/2014/main" id="{9C2B2619-4F0A-46F6-B022-14788F1E01CC}"/>
              </a:ext>
            </a:extLst>
          </p:cNvPr>
          <p:cNvSpPr txBox="1">
            <a:spLocks/>
          </p:cNvSpPr>
          <p:nvPr/>
        </p:nvSpPr>
        <p:spPr>
          <a:xfrm>
            <a:off x="5079303" y="816350"/>
            <a:ext cx="3606600" cy="770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434343"/>
              </a:buClr>
              <a:buSzPts val="2400"/>
              <a:buFont typeface="Arial"/>
              <a:buNone/>
              <a:defRPr sz="2400" b="1" i="0" u="none" strike="noStrike" cap="none">
                <a:solidFill>
                  <a:srgbClr val="434343"/>
                </a:solidFill>
                <a:latin typeface="Arial"/>
                <a:ea typeface="Arial"/>
                <a:cs typeface="Arial"/>
                <a:sym typeface="Arial"/>
              </a:defRPr>
            </a:lvl1pPr>
            <a:lvl2pPr marR="0" lvl="1" algn="l"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2pPr>
            <a:lvl3pPr marR="0" lvl="2" algn="l"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3pPr>
            <a:lvl4pPr marR="0" lvl="3" algn="l"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4pPr>
            <a:lvl5pPr marR="0" lvl="4" algn="l"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5pPr>
            <a:lvl6pPr marR="0" lvl="5" algn="l"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6pPr>
            <a:lvl7pPr marR="0" lvl="6" algn="l"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7pPr>
            <a:lvl8pPr marR="0" lvl="7" algn="l"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8pPr>
            <a:lvl9pPr marR="0" lvl="8" algn="l"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9pPr>
          </a:lstStyle>
          <a:p>
            <a:pPr>
              <a:buClr>
                <a:schemeClr val="dk1"/>
              </a:buClr>
              <a:buSzPts val="1100"/>
            </a:pPr>
            <a:r>
              <a:rPr lang="es-ES" dirty="0">
                <a:solidFill>
                  <a:schemeClr val="bg1"/>
                </a:solidFill>
              </a:rPr>
              <a:t>denominaciones y contenidos.</a:t>
            </a:r>
          </a:p>
        </p:txBody>
      </p:sp>
    </p:spTree>
    <p:extLst>
      <p:ext uri="{BB962C8B-B14F-4D97-AF65-F5344CB8AC3E}">
        <p14:creationId xmlns:p14="http://schemas.microsoft.com/office/powerpoint/2010/main" val="1111902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13" name="Google Shape;313;p65">
            <a:extLst>
              <a:ext uri="{FF2B5EF4-FFF2-40B4-BE49-F238E27FC236}">
                <a16:creationId xmlns:a16="http://schemas.microsoft.com/office/drawing/2014/main" id="{11F273FB-98A3-431A-A9A3-B15306CFDFCF}"/>
              </a:ext>
            </a:extLst>
          </p:cNvPr>
          <p:cNvSpPr/>
          <p:nvPr/>
        </p:nvSpPr>
        <p:spPr>
          <a:xfrm>
            <a:off x="0" y="-14867"/>
            <a:ext cx="9155250" cy="69585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6" name="Google Shape;586;p80"/>
          <p:cNvSpPr/>
          <p:nvPr/>
        </p:nvSpPr>
        <p:spPr>
          <a:xfrm>
            <a:off x="406950" y="495894"/>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87" name="Google Shape;587;p80"/>
          <p:cNvCxnSpPr/>
          <p:nvPr/>
        </p:nvCxnSpPr>
        <p:spPr>
          <a:xfrm>
            <a:off x="918900" y="4682133"/>
            <a:ext cx="676200" cy="0"/>
          </a:xfrm>
          <a:prstGeom prst="straightConnector1">
            <a:avLst/>
          </a:prstGeom>
          <a:noFill/>
          <a:ln w="76200" cap="flat" cmpd="sng">
            <a:solidFill>
              <a:srgbClr val="93C01F"/>
            </a:solidFill>
            <a:prstDash val="solid"/>
            <a:round/>
            <a:headEnd type="none" w="med" len="med"/>
            <a:tailEnd type="none" w="med" len="med"/>
          </a:ln>
        </p:spPr>
      </p:cxnSp>
      <p:sp>
        <p:nvSpPr>
          <p:cNvPr id="588" name="Google Shape;588;p80"/>
          <p:cNvSpPr/>
          <p:nvPr/>
        </p:nvSpPr>
        <p:spPr>
          <a:xfrm>
            <a:off x="3635075" y="910194"/>
            <a:ext cx="2352600" cy="24597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9" name="Google Shape;589;p80"/>
          <p:cNvSpPr/>
          <p:nvPr/>
        </p:nvSpPr>
        <p:spPr>
          <a:xfrm>
            <a:off x="6111750" y="910194"/>
            <a:ext cx="2352600" cy="24597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999999"/>
              </a:solidFill>
            </a:endParaRPr>
          </a:p>
        </p:txBody>
      </p:sp>
      <p:sp>
        <p:nvSpPr>
          <p:cNvPr id="590" name="Google Shape;590;p80"/>
          <p:cNvSpPr/>
          <p:nvPr/>
        </p:nvSpPr>
        <p:spPr>
          <a:xfrm>
            <a:off x="3635075" y="3502757"/>
            <a:ext cx="2352600" cy="24597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1" name="Google Shape;591;p80"/>
          <p:cNvSpPr/>
          <p:nvPr/>
        </p:nvSpPr>
        <p:spPr>
          <a:xfrm>
            <a:off x="6111750" y="3502757"/>
            <a:ext cx="2352600" cy="24597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2" name="Google Shape;592;p80"/>
          <p:cNvSpPr txBox="1"/>
          <p:nvPr/>
        </p:nvSpPr>
        <p:spPr>
          <a:xfrm>
            <a:off x="3666037" y="2331466"/>
            <a:ext cx="2290674" cy="53292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800" dirty="0">
                <a:solidFill>
                  <a:schemeClr val="tx1"/>
                </a:solidFill>
                <a:latin typeface="Ubuntu"/>
                <a:ea typeface="Ubuntu"/>
                <a:cs typeface="Ubuntu"/>
                <a:sym typeface="Ubuntu"/>
              </a:rPr>
              <a:t>CONTENIDO</a:t>
            </a:r>
            <a:br>
              <a:rPr lang="es" sz="1800" dirty="0">
                <a:solidFill>
                  <a:srgbClr val="999999"/>
                </a:solidFill>
                <a:latin typeface="Ubuntu"/>
                <a:ea typeface="Ubuntu"/>
                <a:cs typeface="Ubuntu"/>
                <a:sym typeface="Ubuntu"/>
              </a:rPr>
            </a:br>
            <a:endParaRPr sz="1800" dirty="0">
              <a:solidFill>
                <a:srgbClr val="999999"/>
              </a:solidFill>
              <a:latin typeface="Ubuntu"/>
              <a:ea typeface="Ubuntu"/>
              <a:cs typeface="Ubuntu"/>
              <a:sym typeface="Ubuntu"/>
            </a:endParaRPr>
          </a:p>
        </p:txBody>
      </p:sp>
      <p:sp>
        <p:nvSpPr>
          <p:cNvPr id="593" name="Google Shape;593;p80"/>
          <p:cNvSpPr txBox="1"/>
          <p:nvPr/>
        </p:nvSpPr>
        <p:spPr>
          <a:xfrm>
            <a:off x="6111750" y="2331466"/>
            <a:ext cx="2352600" cy="43068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800" dirty="0">
                <a:solidFill>
                  <a:schemeClr val="tx1"/>
                </a:solidFill>
                <a:latin typeface="Ubuntu"/>
                <a:ea typeface="Ubuntu"/>
                <a:cs typeface="Ubuntu"/>
                <a:sym typeface="Ubuntu"/>
              </a:rPr>
              <a:t>TIPOLOGÍA</a:t>
            </a:r>
            <a:br>
              <a:rPr lang="es" sz="1800" dirty="0">
                <a:solidFill>
                  <a:srgbClr val="999999"/>
                </a:solidFill>
                <a:latin typeface="Ubuntu"/>
                <a:ea typeface="Ubuntu"/>
                <a:cs typeface="Ubuntu"/>
                <a:sym typeface="Ubuntu"/>
              </a:rPr>
            </a:br>
            <a:endParaRPr sz="1800" dirty="0">
              <a:solidFill>
                <a:srgbClr val="999999"/>
              </a:solidFill>
              <a:latin typeface="Ubuntu"/>
              <a:ea typeface="Ubuntu"/>
              <a:cs typeface="Ubuntu"/>
              <a:sym typeface="Ubuntu"/>
            </a:endParaRPr>
          </a:p>
        </p:txBody>
      </p:sp>
      <p:sp>
        <p:nvSpPr>
          <p:cNvPr id="594" name="Google Shape;594;p80"/>
          <p:cNvSpPr txBox="1"/>
          <p:nvPr/>
        </p:nvSpPr>
        <p:spPr>
          <a:xfrm>
            <a:off x="3635075" y="4777099"/>
            <a:ext cx="2352599" cy="68279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800" dirty="0">
                <a:solidFill>
                  <a:schemeClr val="tx1"/>
                </a:solidFill>
                <a:latin typeface="Ubuntu"/>
                <a:ea typeface="Ubuntu"/>
                <a:cs typeface="Ubuntu"/>
                <a:sym typeface="Ubuntu"/>
              </a:rPr>
              <a:t>INCORPORACIÓN DEL MATERIAL</a:t>
            </a:r>
            <a:br>
              <a:rPr lang="es" sz="1800" dirty="0">
                <a:solidFill>
                  <a:srgbClr val="B7B7B7"/>
                </a:solidFill>
                <a:latin typeface="Ubuntu"/>
                <a:ea typeface="Ubuntu"/>
                <a:cs typeface="Ubuntu"/>
                <a:sym typeface="Ubuntu"/>
              </a:rPr>
            </a:br>
            <a:endParaRPr sz="1800" dirty="0">
              <a:solidFill>
                <a:srgbClr val="999999"/>
              </a:solidFill>
              <a:latin typeface="Ubuntu"/>
              <a:ea typeface="Ubuntu"/>
              <a:cs typeface="Ubuntu"/>
              <a:sym typeface="Ubuntu"/>
            </a:endParaRPr>
          </a:p>
        </p:txBody>
      </p:sp>
      <p:sp>
        <p:nvSpPr>
          <p:cNvPr id="595" name="Google Shape;595;p80"/>
          <p:cNvSpPr txBox="1"/>
          <p:nvPr/>
        </p:nvSpPr>
        <p:spPr>
          <a:xfrm>
            <a:off x="6111749" y="4682133"/>
            <a:ext cx="2352601" cy="151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800" dirty="0">
                <a:solidFill>
                  <a:schemeClr val="tx1"/>
                </a:solidFill>
                <a:latin typeface="Ubuntu"/>
                <a:ea typeface="Ubuntu"/>
                <a:cs typeface="Ubuntu"/>
                <a:sym typeface="Ubuntu"/>
              </a:rPr>
              <a:t>REGISTRO DE USUARIOS /</a:t>
            </a:r>
          </a:p>
          <a:p>
            <a:pPr marL="0" lvl="0" indent="0" algn="ctr" rtl="0">
              <a:spcBef>
                <a:spcPts val="0"/>
              </a:spcBef>
              <a:spcAft>
                <a:spcPts val="0"/>
              </a:spcAft>
              <a:buNone/>
            </a:pPr>
            <a:r>
              <a:rPr lang="es" sz="1800" dirty="0">
                <a:solidFill>
                  <a:schemeClr val="tx1"/>
                </a:solidFill>
                <a:latin typeface="Ubuntu"/>
                <a:ea typeface="Ubuntu"/>
                <a:cs typeface="Ubuntu"/>
                <a:sym typeface="Ubuntu"/>
              </a:rPr>
              <a:t>ESTADÍSTICAS</a:t>
            </a:r>
          </a:p>
          <a:p>
            <a:pPr marL="0" lvl="0" indent="0" algn="ctr" rtl="0">
              <a:spcBef>
                <a:spcPts val="0"/>
              </a:spcBef>
              <a:spcAft>
                <a:spcPts val="0"/>
              </a:spcAft>
              <a:buNone/>
            </a:pPr>
            <a:r>
              <a:rPr lang="es" sz="1800" dirty="0">
                <a:solidFill>
                  <a:schemeClr val="tx1"/>
                </a:solidFill>
                <a:latin typeface="Ubuntu"/>
                <a:ea typeface="Ubuntu"/>
                <a:cs typeface="Ubuntu"/>
                <a:sym typeface="Ubuntu"/>
              </a:rPr>
              <a:t>(Los servicios)</a:t>
            </a:r>
            <a:endParaRPr sz="1800" dirty="0">
              <a:solidFill>
                <a:schemeClr val="tx1"/>
              </a:solidFill>
              <a:latin typeface="Ubuntu"/>
              <a:ea typeface="Ubuntu"/>
              <a:cs typeface="Ubuntu"/>
              <a:sym typeface="Ubuntu"/>
            </a:endParaRPr>
          </a:p>
        </p:txBody>
      </p:sp>
      <p:sp>
        <p:nvSpPr>
          <p:cNvPr id="596" name="Google Shape;596;p80"/>
          <p:cNvSpPr txBox="1">
            <a:spLocks noGrp="1"/>
          </p:cNvSpPr>
          <p:nvPr>
            <p:ph type="title"/>
          </p:nvPr>
        </p:nvSpPr>
        <p:spPr>
          <a:xfrm>
            <a:off x="783525" y="2317400"/>
            <a:ext cx="2545800" cy="222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ES" sz="2200" dirty="0"/>
              <a:t>Un</a:t>
            </a:r>
            <a:r>
              <a:rPr lang="es" sz="2200" dirty="0"/>
              <a:t> recorrido…</a:t>
            </a:r>
            <a:endParaRPr sz="1000" b="0" dirty="0">
              <a:solidFill>
                <a:srgbClr val="FF0000"/>
              </a:solidFill>
              <a:latin typeface="Ubuntu Light"/>
              <a:ea typeface="Ubuntu Light"/>
              <a:cs typeface="Ubuntu Light"/>
              <a:sym typeface="Ubuntu Light"/>
            </a:endParaRPr>
          </a:p>
        </p:txBody>
      </p:sp>
      <p:grpSp>
        <p:nvGrpSpPr>
          <p:cNvPr id="38" name="Google Shape;4269;p95">
            <a:extLst>
              <a:ext uri="{FF2B5EF4-FFF2-40B4-BE49-F238E27FC236}">
                <a16:creationId xmlns:a16="http://schemas.microsoft.com/office/drawing/2014/main" id="{5E0FF345-2596-43AB-AB25-EBD0090A0B8A}"/>
              </a:ext>
            </a:extLst>
          </p:cNvPr>
          <p:cNvGrpSpPr/>
          <p:nvPr/>
        </p:nvGrpSpPr>
        <p:grpSpPr>
          <a:xfrm>
            <a:off x="6604516" y="1257136"/>
            <a:ext cx="1456272" cy="994833"/>
            <a:chOff x="1335706" y="2665455"/>
            <a:chExt cx="372057" cy="325769"/>
          </a:xfrm>
        </p:grpSpPr>
        <p:sp>
          <p:nvSpPr>
            <p:cNvPr id="39" name="Google Shape;4270;p95">
              <a:extLst>
                <a:ext uri="{FF2B5EF4-FFF2-40B4-BE49-F238E27FC236}">
                  <a16:creationId xmlns:a16="http://schemas.microsoft.com/office/drawing/2014/main" id="{2E0DEB2B-52E6-44D7-BE10-1398D64570A4}"/>
                </a:ext>
              </a:extLst>
            </p:cNvPr>
            <p:cNvSpPr/>
            <p:nvPr/>
          </p:nvSpPr>
          <p:spPr>
            <a:xfrm>
              <a:off x="1335706" y="2665455"/>
              <a:ext cx="332031" cy="99674"/>
            </a:xfrm>
            <a:custGeom>
              <a:avLst/>
              <a:gdLst/>
              <a:ahLst/>
              <a:cxnLst/>
              <a:rect l="l" t="t" r="r" b="b"/>
              <a:pathLst>
                <a:path w="12302" h="3693" extrusionOk="0">
                  <a:moveTo>
                    <a:pt x="3024" y="437"/>
                  </a:moveTo>
                  <a:lnTo>
                    <a:pt x="3024" y="3258"/>
                  </a:lnTo>
                  <a:lnTo>
                    <a:pt x="451" y="3258"/>
                  </a:lnTo>
                  <a:cubicBezTo>
                    <a:pt x="443" y="3258"/>
                    <a:pt x="436" y="3251"/>
                    <a:pt x="436" y="3244"/>
                  </a:cubicBezTo>
                  <a:lnTo>
                    <a:pt x="436" y="452"/>
                  </a:lnTo>
                  <a:cubicBezTo>
                    <a:pt x="436" y="444"/>
                    <a:pt x="443" y="437"/>
                    <a:pt x="451" y="437"/>
                  </a:cubicBezTo>
                  <a:close/>
                  <a:moveTo>
                    <a:pt x="11851" y="437"/>
                  </a:moveTo>
                  <a:cubicBezTo>
                    <a:pt x="11858" y="437"/>
                    <a:pt x="11865" y="444"/>
                    <a:pt x="11865" y="452"/>
                  </a:cubicBezTo>
                  <a:lnTo>
                    <a:pt x="11865" y="3244"/>
                  </a:lnTo>
                  <a:cubicBezTo>
                    <a:pt x="11865" y="3251"/>
                    <a:pt x="11858" y="3258"/>
                    <a:pt x="11851" y="3258"/>
                  </a:cubicBezTo>
                  <a:lnTo>
                    <a:pt x="3461" y="3258"/>
                  </a:lnTo>
                  <a:lnTo>
                    <a:pt x="3461" y="437"/>
                  </a:lnTo>
                  <a:close/>
                  <a:moveTo>
                    <a:pt x="452" y="0"/>
                  </a:moveTo>
                  <a:cubicBezTo>
                    <a:pt x="205" y="0"/>
                    <a:pt x="1" y="203"/>
                    <a:pt x="1" y="450"/>
                  </a:cubicBezTo>
                  <a:lnTo>
                    <a:pt x="1" y="3242"/>
                  </a:lnTo>
                  <a:cubicBezTo>
                    <a:pt x="1" y="3490"/>
                    <a:pt x="205" y="3692"/>
                    <a:pt x="452" y="3692"/>
                  </a:cubicBezTo>
                  <a:lnTo>
                    <a:pt x="11851" y="3692"/>
                  </a:lnTo>
                  <a:cubicBezTo>
                    <a:pt x="12098" y="3692"/>
                    <a:pt x="12301" y="3490"/>
                    <a:pt x="12301" y="3242"/>
                  </a:cubicBezTo>
                  <a:lnTo>
                    <a:pt x="12301" y="450"/>
                  </a:lnTo>
                  <a:cubicBezTo>
                    <a:pt x="12301" y="203"/>
                    <a:pt x="12101" y="0"/>
                    <a:pt x="118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71;p95">
              <a:extLst>
                <a:ext uri="{FF2B5EF4-FFF2-40B4-BE49-F238E27FC236}">
                  <a16:creationId xmlns:a16="http://schemas.microsoft.com/office/drawing/2014/main" id="{FE1A0078-224B-4B42-B740-C30865604B2F}"/>
                </a:ext>
              </a:extLst>
            </p:cNvPr>
            <p:cNvSpPr/>
            <p:nvPr/>
          </p:nvSpPr>
          <p:spPr>
            <a:xfrm>
              <a:off x="1442424" y="2696844"/>
              <a:ext cx="118594" cy="11822"/>
            </a:xfrm>
            <a:custGeom>
              <a:avLst/>
              <a:gdLst/>
              <a:ahLst/>
              <a:cxnLst/>
              <a:rect l="l" t="t" r="r" b="b"/>
              <a:pathLst>
                <a:path w="4394" h="438" extrusionOk="0">
                  <a:moveTo>
                    <a:pt x="219" y="1"/>
                  </a:moveTo>
                  <a:cubicBezTo>
                    <a:pt x="98" y="1"/>
                    <a:pt x="1" y="98"/>
                    <a:pt x="1" y="219"/>
                  </a:cubicBezTo>
                  <a:cubicBezTo>
                    <a:pt x="1" y="341"/>
                    <a:pt x="98" y="438"/>
                    <a:pt x="219" y="438"/>
                  </a:cubicBezTo>
                  <a:lnTo>
                    <a:pt x="4175" y="438"/>
                  </a:lnTo>
                  <a:cubicBezTo>
                    <a:pt x="4295" y="438"/>
                    <a:pt x="4393" y="341"/>
                    <a:pt x="4393" y="219"/>
                  </a:cubicBezTo>
                  <a:cubicBezTo>
                    <a:pt x="4393" y="98"/>
                    <a:pt x="4295" y="1"/>
                    <a:pt x="41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72;p95">
              <a:extLst>
                <a:ext uri="{FF2B5EF4-FFF2-40B4-BE49-F238E27FC236}">
                  <a16:creationId xmlns:a16="http://schemas.microsoft.com/office/drawing/2014/main" id="{36E96739-6A8B-40F5-8960-71E6EB446501}"/>
                </a:ext>
              </a:extLst>
            </p:cNvPr>
            <p:cNvSpPr/>
            <p:nvPr/>
          </p:nvSpPr>
          <p:spPr>
            <a:xfrm>
              <a:off x="1498941" y="2721972"/>
              <a:ext cx="137460" cy="11849"/>
            </a:xfrm>
            <a:custGeom>
              <a:avLst/>
              <a:gdLst/>
              <a:ahLst/>
              <a:cxnLst/>
              <a:rect l="l" t="t" r="r" b="b"/>
              <a:pathLst>
                <a:path w="5093" h="439" extrusionOk="0">
                  <a:moveTo>
                    <a:pt x="221" y="0"/>
                  </a:moveTo>
                  <a:cubicBezTo>
                    <a:pt x="99" y="0"/>
                    <a:pt x="1" y="99"/>
                    <a:pt x="1" y="220"/>
                  </a:cubicBezTo>
                  <a:cubicBezTo>
                    <a:pt x="1" y="340"/>
                    <a:pt x="99" y="439"/>
                    <a:pt x="221" y="439"/>
                  </a:cubicBezTo>
                  <a:lnTo>
                    <a:pt x="4874" y="439"/>
                  </a:lnTo>
                  <a:cubicBezTo>
                    <a:pt x="4994" y="439"/>
                    <a:pt x="5092" y="340"/>
                    <a:pt x="5092" y="220"/>
                  </a:cubicBezTo>
                  <a:cubicBezTo>
                    <a:pt x="5091" y="99"/>
                    <a:pt x="4993" y="0"/>
                    <a:pt x="48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73;p95">
              <a:extLst>
                <a:ext uri="{FF2B5EF4-FFF2-40B4-BE49-F238E27FC236}">
                  <a16:creationId xmlns:a16="http://schemas.microsoft.com/office/drawing/2014/main" id="{394EF1BA-CC41-4DDB-9110-31BBAF63F90C}"/>
                </a:ext>
              </a:extLst>
            </p:cNvPr>
            <p:cNvSpPr/>
            <p:nvPr/>
          </p:nvSpPr>
          <p:spPr>
            <a:xfrm>
              <a:off x="1442424" y="2721972"/>
              <a:ext cx="43238" cy="11849"/>
            </a:xfrm>
            <a:custGeom>
              <a:avLst/>
              <a:gdLst/>
              <a:ahLst/>
              <a:cxnLst/>
              <a:rect l="l" t="t" r="r" b="b"/>
              <a:pathLst>
                <a:path w="1602" h="439" extrusionOk="0">
                  <a:moveTo>
                    <a:pt x="219" y="0"/>
                  </a:moveTo>
                  <a:cubicBezTo>
                    <a:pt x="98" y="0"/>
                    <a:pt x="1" y="99"/>
                    <a:pt x="1" y="220"/>
                  </a:cubicBezTo>
                  <a:cubicBezTo>
                    <a:pt x="1" y="340"/>
                    <a:pt x="98" y="439"/>
                    <a:pt x="219" y="439"/>
                  </a:cubicBezTo>
                  <a:lnTo>
                    <a:pt x="1383" y="439"/>
                  </a:lnTo>
                  <a:cubicBezTo>
                    <a:pt x="1504" y="439"/>
                    <a:pt x="1601" y="340"/>
                    <a:pt x="1601" y="220"/>
                  </a:cubicBezTo>
                  <a:cubicBezTo>
                    <a:pt x="1601" y="99"/>
                    <a:pt x="1504" y="0"/>
                    <a:pt x="138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74;p95">
              <a:extLst>
                <a:ext uri="{FF2B5EF4-FFF2-40B4-BE49-F238E27FC236}">
                  <a16:creationId xmlns:a16="http://schemas.microsoft.com/office/drawing/2014/main" id="{41474D9A-6A80-493D-A7E1-F9B8689A4631}"/>
                </a:ext>
              </a:extLst>
            </p:cNvPr>
            <p:cNvSpPr/>
            <p:nvPr/>
          </p:nvSpPr>
          <p:spPr>
            <a:xfrm>
              <a:off x="1360833" y="2684267"/>
              <a:ext cx="43211" cy="43238"/>
            </a:xfrm>
            <a:custGeom>
              <a:avLst/>
              <a:gdLst/>
              <a:ahLst/>
              <a:cxnLst/>
              <a:rect l="l" t="t" r="r" b="b"/>
              <a:pathLst>
                <a:path w="1601" h="1602" extrusionOk="0">
                  <a:moveTo>
                    <a:pt x="800" y="1"/>
                  </a:moveTo>
                  <a:cubicBezTo>
                    <a:pt x="359" y="1"/>
                    <a:pt x="0" y="360"/>
                    <a:pt x="0" y="801"/>
                  </a:cubicBezTo>
                  <a:cubicBezTo>
                    <a:pt x="0" y="921"/>
                    <a:pt x="99" y="1020"/>
                    <a:pt x="219" y="1020"/>
                  </a:cubicBezTo>
                  <a:cubicBezTo>
                    <a:pt x="340" y="1020"/>
                    <a:pt x="437" y="921"/>
                    <a:pt x="437" y="801"/>
                  </a:cubicBezTo>
                  <a:cubicBezTo>
                    <a:pt x="437" y="600"/>
                    <a:pt x="601" y="438"/>
                    <a:pt x="802" y="438"/>
                  </a:cubicBezTo>
                  <a:cubicBezTo>
                    <a:pt x="1002" y="438"/>
                    <a:pt x="1165" y="600"/>
                    <a:pt x="1165" y="801"/>
                  </a:cubicBezTo>
                  <a:cubicBezTo>
                    <a:pt x="1165" y="1001"/>
                    <a:pt x="1002" y="1164"/>
                    <a:pt x="802" y="1164"/>
                  </a:cubicBezTo>
                  <a:cubicBezTo>
                    <a:pt x="680" y="1164"/>
                    <a:pt x="582" y="1263"/>
                    <a:pt x="582" y="1383"/>
                  </a:cubicBezTo>
                  <a:cubicBezTo>
                    <a:pt x="582" y="1504"/>
                    <a:pt x="680" y="1601"/>
                    <a:pt x="802" y="1601"/>
                  </a:cubicBezTo>
                  <a:cubicBezTo>
                    <a:pt x="1243" y="1601"/>
                    <a:pt x="1601" y="1244"/>
                    <a:pt x="1601" y="803"/>
                  </a:cubicBezTo>
                  <a:cubicBezTo>
                    <a:pt x="1601" y="361"/>
                    <a:pt x="1242" y="1"/>
                    <a:pt x="80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75;p95">
              <a:extLst>
                <a:ext uri="{FF2B5EF4-FFF2-40B4-BE49-F238E27FC236}">
                  <a16:creationId xmlns:a16="http://schemas.microsoft.com/office/drawing/2014/main" id="{486F4F13-CC60-44E3-8EF4-9B8C2C818EC1}"/>
                </a:ext>
              </a:extLst>
            </p:cNvPr>
            <p:cNvSpPr/>
            <p:nvPr/>
          </p:nvSpPr>
          <p:spPr>
            <a:xfrm>
              <a:off x="1376568" y="2734549"/>
              <a:ext cx="11822" cy="11822"/>
            </a:xfrm>
            <a:custGeom>
              <a:avLst/>
              <a:gdLst/>
              <a:ahLst/>
              <a:cxnLst/>
              <a:rect l="l" t="t" r="r" b="b"/>
              <a:pathLst>
                <a:path w="438" h="438" extrusionOk="0">
                  <a:moveTo>
                    <a:pt x="217" y="0"/>
                  </a:moveTo>
                  <a:cubicBezTo>
                    <a:pt x="96" y="0"/>
                    <a:pt x="0" y="97"/>
                    <a:pt x="0" y="219"/>
                  </a:cubicBezTo>
                  <a:cubicBezTo>
                    <a:pt x="0" y="341"/>
                    <a:pt x="99" y="437"/>
                    <a:pt x="219" y="437"/>
                  </a:cubicBezTo>
                  <a:cubicBezTo>
                    <a:pt x="341" y="437"/>
                    <a:pt x="437" y="341"/>
                    <a:pt x="437" y="219"/>
                  </a:cubicBezTo>
                  <a:cubicBezTo>
                    <a:pt x="437" y="97"/>
                    <a:pt x="341" y="0"/>
                    <a:pt x="2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76;p95">
              <a:extLst>
                <a:ext uri="{FF2B5EF4-FFF2-40B4-BE49-F238E27FC236}">
                  <a16:creationId xmlns:a16="http://schemas.microsoft.com/office/drawing/2014/main" id="{4AC093BE-3351-4B50-8245-C051CB706822}"/>
                </a:ext>
              </a:extLst>
            </p:cNvPr>
            <p:cNvSpPr/>
            <p:nvPr/>
          </p:nvSpPr>
          <p:spPr>
            <a:xfrm>
              <a:off x="1442424" y="2809852"/>
              <a:ext cx="118594" cy="11876"/>
            </a:xfrm>
            <a:custGeom>
              <a:avLst/>
              <a:gdLst/>
              <a:ahLst/>
              <a:cxnLst/>
              <a:rect l="l" t="t" r="r" b="b"/>
              <a:pathLst>
                <a:path w="4394" h="440" extrusionOk="0">
                  <a:moveTo>
                    <a:pt x="219" y="1"/>
                  </a:moveTo>
                  <a:cubicBezTo>
                    <a:pt x="98" y="1"/>
                    <a:pt x="1" y="99"/>
                    <a:pt x="1" y="221"/>
                  </a:cubicBezTo>
                  <a:cubicBezTo>
                    <a:pt x="1" y="341"/>
                    <a:pt x="98" y="439"/>
                    <a:pt x="219" y="439"/>
                  </a:cubicBezTo>
                  <a:lnTo>
                    <a:pt x="4175" y="439"/>
                  </a:lnTo>
                  <a:cubicBezTo>
                    <a:pt x="4295" y="439"/>
                    <a:pt x="4393" y="341"/>
                    <a:pt x="4393" y="221"/>
                  </a:cubicBezTo>
                  <a:cubicBezTo>
                    <a:pt x="4393" y="99"/>
                    <a:pt x="4295" y="1"/>
                    <a:pt x="41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277;p95">
              <a:extLst>
                <a:ext uri="{FF2B5EF4-FFF2-40B4-BE49-F238E27FC236}">
                  <a16:creationId xmlns:a16="http://schemas.microsoft.com/office/drawing/2014/main" id="{C8544A07-040F-4B73-80D3-A8508C83FBA1}"/>
                </a:ext>
              </a:extLst>
            </p:cNvPr>
            <p:cNvSpPr/>
            <p:nvPr/>
          </p:nvSpPr>
          <p:spPr>
            <a:xfrm>
              <a:off x="1498941" y="2835006"/>
              <a:ext cx="118594" cy="11876"/>
            </a:xfrm>
            <a:custGeom>
              <a:avLst/>
              <a:gdLst/>
              <a:ahLst/>
              <a:cxnLst/>
              <a:rect l="l" t="t" r="r" b="b"/>
              <a:pathLst>
                <a:path w="4394" h="440" extrusionOk="0">
                  <a:moveTo>
                    <a:pt x="221" y="1"/>
                  </a:moveTo>
                  <a:cubicBezTo>
                    <a:pt x="99" y="1"/>
                    <a:pt x="1" y="99"/>
                    <a:pt x="1" y="219"/>
                  </a:cubicBezTo>
                  <a:cubicBezTo>
                    <a:pt x="1" y="341"/>
                    <a:pt x="99" y="439"/>
                    <a:pt x="221" y="439"/>
                  </a:cubicBezTo>
                  <a:lnTo>
                    <a:pt x="4175" y="439"/>
                  </a:lnTo>
                  <a:cubicBezTo>
                    <a:pt x="4296" y="439"/>
                    <a:pt x="4393" y="341"/>
                    <a:pt x="4393" y="219"/>
                  </a:cubicBezTo>
                  <a:cubicBezTo>
                    <a:pt x="4392" y="99"/>
                    <a:pt x="4295" y="1"/>
                    <a:pt x="41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278;p95">
              <a:extLst>
                <a:ext uri="{FF2B5EF4-FFF2-40B4-BE49-F238E27FC236}">
                  <a16:creationId xmlns:a16="http://schemas.microsoft.com/office/drawing/2014/main" id="{699A083D-82AE-48C6-8D02-C0685AE53FF6}"/>
                </a:ext>
              </a:extLst>
            </p:cNvPr>
            <p:cNvSpPr/>
            <p:nvPr/>
          </p:nvSpPr>
          <p:spPr>
            <a:xfrm>
              <a:off x="1442424" y="2835006"/>
              <a:ext cx="43238" cy="11876"/>
            </a:xfrm>
            <a:custGeom>
              <a:avLst/>
              <a:gdLst/>
              <a:ahLst/>
              <a:cxnLst/>
              <a:rect l="l" t="t" r="r" b="b"/>
              <a:pathLst>
                <a:path w="1602" h="440" extrusionOk="0">
                  <a:moveTo>
                    <a:pt x="219" y="1"/>
                  </a:moveTo>
                  <a:cubicBezTo>
                    <a:pt x="98" y="1"/>
                    <a:pt x="1" y="99"/>
                    <a:pt x="1" y="219"/>
                  </a:cubicBezTo>
                  <a:cubicBezTo>
                    <a:pt x="1" y="341"/>
                    <a:pt x="98" y="439"/>
                    <a:pt x="219" y="439"/>
                  </a:cubicBezTo>
                  <a:lnTo>
                    <a:pt x="1383" y="439"/>
                  </a:lnTo>
                  <a:cubicBezTo>
                    <a:pt x="1504" y="439"/>
                    <a:pt x="1601" y="341"/>
                    <a:pt x="1601" y="219"/>
                  </a:cubicBezTo>
                  <a:cubicBezTo>
                    <a:pt x="1601" y="99"/>
                    <a:pt x="1504" y="1"/>
                    <a:pt x="13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279;p95">
              <a:extLst>
                <a:ext uri="{FF2B5EF4-FFF2-40B4-BE49-F238E27FC236}">
                  <a16:creationId xmlns:a16="http://schemas.microsoft.com/office/drawing/2014/main" id="{9809CD97-B525-45BC-A116-970DADB6C09C}"/>
                </a:ext>
              </a:extLst>
            </p:cNvPr>
            <p:cNvSpPr/>
            <p:nvPr/>
          </p:nvSpPr>
          <p:spPr>
            <a:xfrm>
              <a:off x="1360833" y="2797328"/>
              <a:ext cx="43211" cy="43211"/>
            </a:xfrm>
            <a:custGeom>
              <a:avLst/>
              <a:gdLst/>
              <a:ahLst/>
              <a:cxnLst/>
              <a:rect l="l" t="t" r="r" b="b"/>
              <a:pathLst>
                <a:path w="1601" h="1601" extrusionOk="0">
                  <a:moveTo>
                    <a:pt x="800" y="0"/>
                  </a:moveTo>
                  <a:cubicBezTo>
                    <a:pt x="359" y="0"/>
                    <a:pt x="0" y="359"/>
                    <a:pt x="0" y="801"/>
                  </a:cubicBezTo>
                  <a:cubicBezTo>
                    <a:pt x="0" y="921"/>
                    <a:pt x="99" y="1019"/>
                    <a:pt x="219" y="1019"/>
                  </a:cubicBezTo>
                  <a:cubicBezTo>
                    <a:pt x="340" y="1019"/>
                    <a:pt x="437" y="921"/>
                    <a:pt x="437" y="801"/>
                  </a:cubicBezTo>
                  <a:cubicBezTo>
                    <a:pt x="437" y="599"/>
                    <a:pt x="601" y="436"/>
                    <a:pt x="802" y="436"/>
                  </a:cubicBezTo>
                  <a:cubicBezTo>
                    <a:pt x="1002" y="436"/>
                    <a:pt x="1165" y="599"/>
                    <a:pt x="1165" y="801"/>
                  </a:cubicBezTo>
                  <a:cubicBezTo>
                    <a:pt x="1165" y="1000"/>
                    <a:pt x="1002" y="1164"/>
                    <a:pt x="802" y="1164"/>
                  </a:cubicBezTo>
                  <a:cubicBezTo>
                    <a:pt x="680" y="1164"/>
                    <a:pt x="582" y="1261"/>
                    <a:pt x="582" y="1382"/>
                  </a:cubicBezTo>
                  <a:cubicBezTo>
                    <a:pt x="582" y="1504"/>
                    <a:pt x="680" y="1601"/>
                    <a:pt x="802" y="1601"/>
                  </a:cubicBezTo>
                  <a:cubicBezTo>
                    <a:pt x="1243" y="1601"/>
                    <a:pt x="1601" y="1243"/>
                    <a:pt x="1601" y="802"/>
                  </a:cubicBezTo>
                  <a:cubicBezTo>
                    <a:pt x="1601" y="361"/>
                    <a:pt x="1242" y="0"/>
                    <a:pt x="8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280;p95">
              <a:extLst>
                <a:ext uri="{FF2B5EF4-FFF2-40B4-BE49-F238E27FC236}">
                  <a16:creationId xmlns:a16="http://schemas.microsoft.com/office/drawing/2014/main" id="{593150A4-1539-440A-B720-841FDCCC5FA7}"/>
                </a:ext>
              </a:extLst>
            </p:cNvPr>
            <p:cNvSpPr/>
            <p:nvPr/>
          </p:nvSpPr>
          <p:spPr>
            <a:xfrm>
              <a:off x="1376568" y="2847557"/>
              <a:ext cx="11822" cy="11849"/>
            </a:xfrm>
            <a:custGeom>
              <a:avLst/>
              <a:gdLst/>
              <a:ahLst/>
              <a:cxnLst/>
              <a:rect l="l" t="t" r="r" b="b"/>
              <a:pathLst>
                <a:path w="438" h="439" extrusionOk="0">
                  <a:moveTo>
                    <a:pt x="217" y="0"/>
                  </a:moveTo>
                  <a:cubicBezTo>
                    <a:pt x="96" y="0"/>
                    <a:pt x="0" y="99"/>
                    <a:pt x="0" y="220"/>
                  </a:cubicBezTo>
                  <a:cubicBezTo>
                    <a:pt x="0" y="341"/>
                    <a:pt x="99" y="439"/>
                    <a:pt x="219" y="439"/>
                  </a:cubicBezTo>
                  <a:cubicBezTo>
                    <a:pt x="341" y="439"/>
                    <a:pt x="437" y="341"/>
                    <a:pt x="437" y="220"/>
                  </a:cubicBezTo>
                  <a:cubicBezTo>
                    <a:pt x="437" y="99"/>
                    <a:pt x="341" y="0"/>
                    <a:pt x="2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81;p95">
              <a:extLst>
                <a:ext uri="{FF2B5EF4-FFF2-40B4-BE49-F238E27FC236}">
                  <a16:creationId xmlns:a16="http://schemas.microsoft.com/office/drawing/2014/main" id="{53171D26-926B-4B84-9AAD-55DDE8A278DC}"/>
                </a:ext>
              </a:extLst>
            </p:cNvPr>
            <p:cNvSpPr/>
            <p:nvPr/>
          </p:nvSpPr>
          <p:spPr>
            <a:xfrm>
              <a:off x="1442424" y="2922913"/>
              <a:ext cx="118594" cy="11849"/>
            </a:xfrm>
            <a:custGeom>
              <a:avLst/>
              <a:gdLst/>
              <a:ahLst/>
              <a:cxnLst/>
              <a:rect l="l" t="t" r="r" b="b"/>
              <a:pathLst>
                <a:path w="4394" h="439" extrusionOk="0">
                  <a:moveTo>
                    <a:pt x="219" y="0"/>
                  </a:moveTo>
                  <a:cubicBezTo>
                    <a:pt x="98" y="0"/>
                    <a:pt x="1" y="99"/>
                    <a:pt x="1" y="219"/>
                  </a:cubicBezTo>
                  <a:cubicBezTo>
                    <a:pt x="1" y="340"/>
                    <a:pt x="98" y="439"/>
                    <a:pt x="219" y="439"/>
                  </a:cubicBezTo>
                  <a:lnTo>
                    <a:pt x="4175" y="439"/>
                  </a:lnTo>
                  <a:cubicBezTo>
                    <a:pt x="4295" y="439"/>
                    <a:pt x="4393" y="340"/>
                    <a:pt x="4393" y="219"/>
                  </a:cubicBezTo>
                  <a:cubicBezTo>
                    <a:pt x="4393" y="99"/>
                    <a:pt x="4295" y="0"/>
                    <a:pt x="417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82;p95">
              <a:extLst>
                <a:ext uri="{FF2B5EF4-FFF2-40B4-BE49-F238E27FC236}">
                  <a16:creationId xmlns:a16="http://schemas.microsoft.com/office/drawing/2014/main" id="{11316F8A-8FE9-4918-8A8A-DAD0E6B02B12}"/>
                </a:ext>
              </a:extLst>
            </p:cNvPr>
            <p:cNvSpPr/>
            <p:nvPr/>
          </p:nvSpPr>
          <p:spPr>
            <a:xfrm>
              <a:off x="1498941" y="2948013"/>
              <a:ext cx="124883" cy="11822"/>
            </a:xfrm>
            <a:custGeom>
              <a:avLst/>
              <a:gdLst/>
              <a:ahLst/>
              <a:cxnLst/>
              <a:rect l="l" t="t" r="r" b="b"/>
              <a:pathLst>
                <a:path w="4627" h="438" extrusionOk="0">
                  <a:moveTo>
                    <a:pt x="221" y="1"/>
                  </a:moveTo>
                  <a:cubicBezTo>
                    <a:pt x="99" y="1"/>
                    <a:pt x="1" y="98"/>
                    <a:pt x="1" y="219"/>
                  </a:cubicBezTo>
                  <a:cubicBezTo>
                    <a:pt x="1" y="340"/>
                    <a:pt x="99" y="438"/>
                    <a:pt x="221" y="438"/>
                  </a:cubicBezTo>
                  <a:lnTo>
                    <a:pt x="4408" y="438"/>
                  </a:lnTo>
                  <a:cubicBezTo>
                    <a:pt x="4529" y="438"/>
                    <a:pt x="4626" y="340"/>
                    <a:pt x="4626" y="219"/>
                  </a:cubicBezTo>
                  <a:cubicBezTo>
                    <a:pt x="4625" y="98"/>
                    <a:pt x="4528" y="1"/>
                    <a:pt x="440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83;p95">
              <a:extLst>
                <a:ext uri="{FF2B5EF4-FFF2-40B4-BE49-F238E27FC236}">
                  <a16:creationId xmlns:a16="http://schemas.microsoft.com/office/drawing/2014/main" id="{0335D221-C88C-41D8-A673-5892496C3AB3}"/>
                </a:ext>
              </a:extLst>
            </p:cNvPr>
            <p:cNvSpPr/>
            <p:nvPr/>
          </p:nvSpPr>
          <p:spPr>
            <a:xfrm>
              <a:off x="1442424" y="2948013"/>
              <a:ext cx="43238" cy="11822"/>
            </a:xfrm>
            <a:custGeom>
              <a:avLst/>
              <a:gdLst/>
              <a:ahLst/>
              <a:cxnLst/>
              <a:rect l="l" t="t" r="r" b="b"/>
              <a:pathLst>
                <a:path w="1602" h="438" extrusionOk="0">
                  <a:moveTo>
                    <a:pt x="219" y="1"/>
                  </a:moveTo>
                  <a:cubicBezTo>
                    <a:pt x="98" y="1"/>
                    <a:pt x="1" y="98"/>
                    <a:pt x="1" y="219"/>
                  </a:cubicBezTo>
                  <a:cubicBezTo>
                    <a:pt x="1" y="340"/>
                    <a:pt x="98" y="438"/>
                    <a:pt x="219" y="438"/>
                  </a:cubicBezTo>
                  <a:lnTo>
                    <a:pt x="1383" y="438"/>
                  </a:lnTo>
                  <a:cubicBezTo>
                    <a:pt x="1504" y="438"/>
                    <a:pt x="1601" y="340"/>
                    <a:pt x="1601" y="219"/>
                  </a:cubicBezTo>
                  <a:cubicBezTo>
                    <a:pt x="1601" y="98"/>
                    <a:pt x="1504" y="1"/>
                    <a:pt x="13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84;p95">
              <a:extLst>
                <a:ext uri="{FF2B5EF4-FFF2-40B4-BE49-F238E27FC236}">
                  <a16:creationId xmlns:a16="http://schemas.microsoft.com/office/drawing/2014/main" id="{95270F9A-0F37-42B9-B131-A841681774B3}"/>
                </a:ext>
              </a:extLst>
            </p:cNvPr>
            <p:cNvSpPr/>
            <p:nvPr/>
          </p:nvSpPr>
          <p:spPr>
            <a:xfrm>
              <a:off x="1360833" y="2910362"/>
              <a:ext cx="43211" cy="43238"/>
            </a:xfrm>
            <a:custGeom>
              <a:avLst/>
              <a:gdLst/>
              <a:ahLst/>
              <a:cxnLst/>
              <a:rect l="l" t="t" r="r" b="b"/>
              <a:pathLst>
                <a:path w="1601" h="1602" extrusionOk="0">
                  <a:moveTo>
                    <a:pt x="800" y="1"/>
                  </a:moveTo>
                  <a:cubicBezTo>
                    <a:pt x="359" y="1"/>
                    <a:pt x="0" y="358"/>
                    <a:pt x="0" y="800"/>
                  </a:cubicBezTo>
                  <a:cubicBezTo>
                    <a:pt x="0" y="921"/>
                    <a:pt x="99" y="1018"/>
                    <a:pt x="219" y="1018"/>
                  </a:cubicBezTo>
                  <a:cubicBezTo>
                    <a:pt x="340" y="1018"/>
                    <a:pt x="437" y="921"/>
                    <a:pt x="437" y="800"/>
                  </a:cubicBezTo>
                  <a:cubicBezTo>
                    <a:pt x="437" y="600"/>
                    <a:pt x="601" y="436"/>
                    <a:pt x="802" y="436"/>
                  </a:cubicBezTo>
                  <a:cubicBezTo>
                    <a:pt x="1002" y="436"/>
                    <a:pt x="1165" y="600"/>
                    <a:pt x="1165" y="800"/>
                  </a:cubicBezTo>
                  <a:cubicBezTo>
                    <a:pt x="1165" y="1001"/>
                    <a:pt x="1002" y="1163"/>
                    <a:pt x="802" y="1163"/>
                  </a:cubicBezTo>
                  <a:cubicBezTo>
                    <a:pt x="680" y="1163"/>
                    <a:pt x="582" y="1261"/>
                    <a:pt x="582" y="1383"/>
                  </a:cubicBezTo>
                  <a:cubicBezTo>
                    <a:pt x="582" y="1503"/>
                    <a:pt x="680" y="1601"/>
                    <a:pt x="802" y="1601"/>
                  </a:cubicBezTo>
                  <a:cubicBezTo>
                    <a:pt x="1243" y="1601"/>
                    <a:pt x="1601" y="1242"/>
                    <a:pt x="1601" y="801"/>
                  </a:cubicBezTo>
                  <a:cubicBezTo>
                    <a:pt x="1599" y="358"/>
                    <a:pt x="1242" y="1"/>
                    <a:pt x="80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85;p95">
              <a:extLst>
                <a:ext uri="{FF2B5EF4-FFF2-40B4-BE49-F238E27FC236}">
                  <a16:creationId xmlns:a16="http://schemas.microsoft.com/office/drawing/2014/main" id="{E8A1E62A-F668-4D29-BCA7-2EC3C0E2B311}"/>
                </a:ext>
              </a:extLst>
            </p:cNvPr>
            <p:cNvSpPr/>
            <p:nvPr/>
          </p:nvSpPr>
          <p:spPr>
            <a:xfrm>
              <a:off x="1376568" y="2960591"/>
              <a:ext cx="11822" cy="11876"/>
            </a:xfrm>
            <a:custGeom>
              <a:avLst/>
              <a:gdLst/>
              <a:ahLst/>
              <a:cxnLst/>
              <a:rect l="l" t="t" r="r" b="b"/>
              <a:pathLst>
                <a:path w="438" h="440" extrusionOk="0">
                  <a:moveTo>
                    <a:pt x="217" y="1"/>
                  </a:moveTo>
                  <a:cubicBezTo>
                    <a:pt x="96" y="1"/>
                    <a:pt x="0" y="99"/>
                    <a:pt x="0" y="219"/>
                  </a:cubicBezTo>
                  <a:cubicBezTo>
                    <a:pt x="0" y="341"/>
                    <a:pt x="99" y="439"/>
                    <a:pt x="219" y="439"/>
                  </a:cubicBezTo>
                  <a:cubicBezTo>
                    <a:pt x="341" y="439"/>
                    <a:pt x="437" y="341"/>
                    <a:pt x="437" y="219"/>
                  </a:cubicBezTo>
                  <a:cubicBezTo>
                    <a:pt x="437" y="99"/>
                    <a:pt x="341" y="1"/>
                    <a:pt x="2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86;p95">
              <a:extLst>
                <a:ext uri="{FF2B5EF4-FFF2-40B4-BE49-F238E27FC236}">
                  <a16:creationId xmlns:a16="http://schemas.microsoft.com/office/drawing/2014/main" id="{C573AD3A-209E-4AF4-B27D-23E0FB36FF34}"/>
                </a:ext>
              </a:extLst>
            </p:cNvPr>
            <p:cNvSpPr/>
            <p:nvPr/>
          </p:nvSpPr>
          <p:spPr>
            <a:xfrm>
              <a:off x="1335733" y="2778543"/>
              <a:ext cx="372030" cy="212681"/>
            </a:xfrm>
            <a:custGeom>
              <a:avLst/>
              <a:gdLst/>
              <a:ahLst/>
              <a:cxnLst/>
              <a:rect l="l" t="t" r="r" b="b"/>
              <a:pathLst>
                <a:path w="13784" h="7880" extrusionOk="0">
                  <a:moveTo>
                    <a:pt x="3023" y="436"/>
                  </a:moveTo>
                  <a:lnTo>
                    <a:pt x="3023" y="3256"/>
                  </a:lnTo>
                  <a:lnTo>
                    <a:pt x="450" y="3256"/>
                  </a:lnTo>
                  <a:cubicBezTo>
                    <a:pt x="442" y="3256"/>
                    <a:pt x="435" y="3249"/>
                    <a:pt x="435" y="3242"/>
                  </a:cubicBezTo>
                  <a:lnTo>
                    <a:pt x="435" y="450"/>
                  </a:lnTo>
                  <a:cubicBezTo>
                    <a:pt x="435" y="443"/>
                    <a:pt x="442" y="436"/>
                    <a:pt x="450" y="436"/>
                  </a:cubicBezTo>
                  <a:close/>
                  <a:moveTo>
                    <a:pt x="11850" y="436"/>
                  </a:moveTo>
                  <a:cubicBezTo>
                    <a:pt x="11857" y="436"/>
                    <a:pt x="11864" y="443"/>
                    <a:pt x="11864" y="450"/>
                  </a:cubicBezTo>
                  <a:lnTo>
                    <a:pt x="11864" y="2715"/>
                  </a:lnTo>
                  <a:lnTo>
                    <a:pt x="11306" y="2157"/>
                  </a:lnTo>
                  <a:cubicBezTo>
                    <a:pt x="11264" y="2115"/>
                    <a:pt x="11208" y="2093"/>
                    <a:pt x="11151" y="2093"/>
                  </a:cubicBezTo>
                  <a:cubicBezTo>
                    <a:pt x="11123" y="2093"/>
                    <a:pt x="11095" y="2098"/>
                    <a:pt x="11068" y="2109"/>
                  </a:cubicBezTo>
                  <a:cubicBezTo>
                    <a:pt x="10987" y="2143"/>
                    <a:pt x="10935" y="2223"/>
                    <a:pt x="10935" y="2310"/>
                  </a:cubicBezTo>
                  <a:lnTo>
                    <a:pt x="10935" y="3254"/>
                  </a:lnTo>
                  <a:lnTo>
                    <a:pt x="3460" y="3256"/>
                  </a:lnTo>
                  <a:lnTo>
                    <a:pt x="3460" y="436"/>
                  </a:lnTo>
                  <a:close/>
                  <a:moveTo>
                    <a:pt x="11371" y="2840"/>
                  </a:moveTo>
                  <a:lnTo>
                    <a:pt x="13111" y="4581"/>
                  </a:lnTo>
                  <a:lnTo>
                    <a:pt x="12636" y="4675"/>
                  </a:lnTo>
                  <a:cubicBezTo>
                    <a:pt x="12572" y="4688"/>
                    <a:pt x="12516" y="4728"/>
                    <a:pt x="12485" y="4786"/>
                  </a:cubicBezTo>
                  <a:cubicBezTo>
                    <a:pt x="12455" y="4844"/>
                    <a:pt x="12451" y="4914"/>
                    <a:pt x="12475" y="4973"/>
                  </a:cubicBezTo>
                  <a:lnTo>
                    <a:pt x="13203" y="6729"/>
                  </a:lnTo>
                  <a:lnTo>
                    <a:pt x="12823" y="6885"/>
                  </a:lnTo>
                  <a:lnTo>
                    <a:pt x="12096" y="5131"/>
                  </a:lnTo>
                  <a:cubicBezTo>
                    <a:pt x="12070" y="5070"/>
                    <a:pt x="12021" y="5024"/>
                    <a:pt x="11959" y="5006"/>
                  </a:cubicBezTo>
                  <a:cubicBezTo>
                    <a:pt x="11937" y="4998"/>
                    <a:pt x="11915" y="4996"/>
                    <a:pt x="11895" y="4996"/>
                  </a:cubicBezTo>
                  <a:cubicBezTo>
                    <a:pt x="11853" y="4996"/>
                    <a:pt x="11812" y="5009"/>
                    <a:pt x="11776" y="5032"/>
                  </a:cubicBezTo>
                  <a:lnTo>
                    <a:pt x="11371" y="5299"/>
                  </a:lnTo>
                  <a:lnTo>
                    <a:pt x="11371" y="2840"/>
                  </a:lnTo>
                  <a:close/>
                  <a:moveTo>
                    <a:pt x="3023" y="4621"/>
                  </a:moveTo>
                  <a:lnTo>
                    <a:pt x="3023" y="7442"/>
                  </a:lnTo>
                  <a:lnTo>
                    <a:pt x="450" y="7442"/>
                  </a:lnTo>
                  <a:cubicBezTo>
                    <a:pt x="442" y="7442"/>
                    <a:pt x="435" y="7435"/>
                    <a:pt x="435" y="7428"/>
                  </a:cubicBezTo>
                  <a:lnTo>
                    <a:pt x="435" y="4636"/>
                  </a:lnTo>
                  <a:cubicBezTo>
                    <a:pt x="435" y="4628"/>
                    <a:pt x="442" y="4621"/>
                    <a:pt x="450" y="4621"/>
                  </a:cubicBezTo>
                  <a:close/>
                  <a:moveTo>
                    <a:pt x="10932" y="4623"/>
                  </a:moveTo>
                  <a:lnTo>
                    <a:pt x="10932" y="5698"/>
                  </a:lnTo>
                  <a:cubicBezTo>
                    <a:pt x="10932" y="5778"/>
                    <a:pt x="10976" y="5853"/>
                    <a:pt x="11047" y="5891"/>
                  </a:cubicBezTo>
                  <a:cubicBezTo>
                    <a:pt x="11080" y="5908"/>
                    <a:pt x="11116" y="5917"/>
                    <a:pt x="11152" y="5917"/>
                  </a:cubicBezTo>
                  <a:cubicBezTo>
                    <a:pt x="11193" y="5917"/>
                    <a:pt x="11234" y="5905"/>
                    <a:pt x="11270" y="5882"/>
                  </a:cubicBezTo>
                  <a:lnTo>
                    <a:pt x="11792" y="5539"/>
                  </a:lnTo>
                  <a:lnTo>
                    <a:pt x="11863" y="5708"/>
                  </a:lnTo>
                  <a:lnTo>
                    <a:pt x="11863" y="7428"/>
                  </a:lnTo>
                  <a:lnTo>
                    <a:pt x="11864" y="7428"/>
                  </a:lnTo>
                  <a:cubicBezTo>
                    <a:pt x="11864" y="7435"/>
                    <a:pt x="11857" y="7442"/>
                    <a:pt x="11850" y="7442"/>
                  </a:cubicBezTo>
                  <a:lnTo>
                    <a:pt x="3460" y="7442"/>
                  </a:lnTo>
                  <a:lnTo>
                    <a:pt x="3460" y="4623"/>
                  </a:lnTo>
                  <a:close/>
                  <a:moveTo>
                    <a:pt x="451" y="0"/>
                  </a:moveTo>
                  <a:cubicBezTo>
                    <a:pt x="204" y="0"/>
                    <a:pt x="1" y="203"/>
                    <a:pt x="1" y="450"/>
                  </a:cubicBezTo>
                  <a:lnTo>
                    <a:pt x="1" y="3242"/>
                  </a:lnTo>
                  <a:cubicBezTo>
                    <a:pt x="1" y="3489"/>
                    <a:pt x="204" y="3692"/>
                    <a:pt x="451" y="3692"/>
                  </a:cubicBezTo>
                  <a:lnTo>
                    <a:pt x="10935" y="3692"/>
                  </a:lnTo>
                  <a:lnTo>
                    <a:pt x="10935" y="4186"/>
                  </a:lnTo>
                  <a:lnTo>
                    <a:pt x="451" y="4186"/>
                  </a:lnTo>
                  <a:cubicBezTo>
                    <a:pt x="204" y="4186"/>
                    <a:pt x="1" y="4388"/>
                    <a:pt x="1" y="4637"/>
                  </a:cubicBezTo>
                  <a:lnTo>
                    <a:pt x="1" y="7428"/>
                  </a:lnTo>
                  <a:cubicBezTo>
                    <a:pt x="1" y="7677"/>
                    <a:pt x="204" y="7879"/>
                    <a:pt x="451" y="7879"/>
                  </a:cubicBezTo>
                  <a:lnTo>
                    <a:pt x="11850" y="7879"/>
                  </a:lnTo>
                  <a:cubicBezTo>
                    <a:pt x="12097" y="7879"/>
                    <a:pt x="12300" y="7677"/>
                    <a:pt x="12300" y="7428"/>
                  </a:cubicBezTo>
                  <a:lnTo>
                    <a:pt x="12300" y="6760"/>
                  </a:lnTo>
                  <a:lnTo>
                    <a:pt x="12503" y="7252"/>
                  </a:lnTo>
                  <a:cubicBezTo>
                    <a:pt x="12524" y="7307"/>
                    <a:pt x="12568" y="7348"/>
                    <a:pt x="12621" y="7370"/>
                  </a:cubicBezTo>
                  <a:cubicBezTo>
                    <a:pt x="12647" y="7381"/>
                    <a:pt x="12675" y="7387"/>
                    <a:pt x="12704" y="7387"/>
                  </a:cubicBezTo>
                  <a:cubicBezTo>
                    <a:pt x="12733" y="7387"/>
                    <a:pt x="12760" y="7381"/>
                    <a:pt x="12788" y="7370"/>
                  </a:cubicBezTo>
                  <a:lnTo>
                    <a:pt x="13571" y="7047"/>
                  </a:lnTo>
                  <a:cubicBezTo>
                    <a:pt x="13682" y="7001"/>
                    <a:pt x="13736" y="6873"/>
                    <a:pt x="13688" y="6760"/>
                  </a:cubicBezTo>
                  <a:lnTo>
                    <a:pt x="12979" y="5050"/>
                  </a:lnTo>
                  <a:lnTo>
                    <a:pt x="13594" y="4924"/>
                  </a:lnTo>
                  <a:cubicBezTo>
                    <a:pt x="13674" y="4908"/>
                    <a:pt x="13739" y="4850"/>
                    <a:pt x="13760" y="4775"/>
                  </a:cubicBezTo>
                  <a:cubicBezTo>
                    <a:pt x="13784" y="4697"/>
                    <a:pt x="13762" y="4613"/>
                    <a:pt x="13707" y="4558"/>
                  </a:cubicBezTo>
                  <a:lnTo>
                    <a:pt x="12300" y="3151"/>
                  </a:lnTo>
                  <a:lnTo>
                    <a:pt x="12300" y="450"/>
                  </a:lnTo>
                  <a:cubicBezTo>
                    <a:pt x="12300" y="203"/>
                    <a:pt x="12097" y="0"/>
                    <a:pt x="1185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3982;p95">
            <a:extLst>
              <a:ext uri="{FF2B5EF4-FFF2-40B4-BE49-F238E27FC236}">
                <a16:creationId xmlns:a16="http://schemas.microsoft.com/office/drawing/2014/main" id="{E76ECD1E-461C-4026-9CFA-7F35DA9F4496}"/>
              </a:ext>
            </a:extLst>
          </p:cNvPr>
          <p:cNvGrpSpPr/>
          <p:nvPr/>
        </p:nvGrpSpPr>
        <p:grpSpPr>
          <a:xfrm>
            <a:off x="4074348" y="1254663"/>
            <a:ext cx="1479736" cy="1037936"/>
            <a:chOff x="1784603" y="4356514"/>
            <a:chExt cx="371706" cy="328252"/>
          </a:xfrm>
        </p:grpSpPr>
        <p:sp>
          <p:nvSpPr>
            <p:cNvPr id="57" name="Google Shape;3983;p95">
              <a:extLst>
                <a:ext uri="{FF2B5EF4-FFF2-40B4-BE49-F238E27FC236}">
                  <a16:creationId xmlns:a16="http://schemas.microsoft.com/office/drawing/2014/main" id="{5A9B239A-5941-48FF-AF5B-EDE532E813AC}"/>
                </a:ext>
              </a:extLst>
            </p:cNvPr>
            <p:cNvSpPr/>
            <p:nvPr/>
          </p:nvSpPr>
          <p:spPr>
            <a:xfrm>
              <a:off x="1784603" y="4356514"/>
              <a:ext cx="371706" cy="328252"/>
            </a:xfrm>
            <a:custGeom>
              <a:avLst/>
              <a:gdLst/>
              <a:ahLst/>
              <a:cxnLst/>
              <a:rect l="l" t="t" r="r" b="b"/>
              <a:pathLst>
                <a:path w="13772" h="12162" extrusionOk="0">
                  <a:moveTo>
                    <a:pt x="5480" y="433"/>
                  </a:moveTo>
                  <a:cubicBezTo>
                    <a:pt x="6195" y="433"/>
                    <a:pt x="6541" y="583"/>
                    <a:pt x="6671" y="659"/>
                  </a:cubicBezTo>
                  <a:cubicBezTo>
                    <a:pt x="6671" y="664"/>
                    <a:pt x="6669" y="672"/>
                    <a:pt x="6669" y="677"/>
                  </a:cubicBezTo>
                  <a:lnTo>
                    <a:pt x="6669" y="5472"/>
                  </a:lnTo>
                  <a:cubicBezTo>
                    <a:pt x="6427" y="5378"/>
                    <a:pt x="6049" y="5291"/>
                    <a:pt x="5479" y="5291"/>
                  </a:cubicBezTo>
                  <a:cubicBezTo>
                    <a:pt x="4618" y="5291"/>
                    <a:pt x="3651" y="5472"/>
                    <a:pt x="3194" y="5571"/>
                  </a:cubicBezTo>
                  <a:lnTo>
                    <a:pt x="3194" y="722"/>
                  </a:lnTo>
                  <a:lnTo>
                    <a:pt x="3195" y="722"/>
                  </a:lnTo>
                  <a:cubicBezTo>
                    <a:pt x="3586" y="635"/>
                    <a:pt x="4606" y="433"/>
                    <a:pt x="5480" y="433"/>
                  </a:cubicBezTo>
                  <a:close/>
                  <a:moveTo>
                    <a:pt x="8294" y="433"/>
                  </a:moveTo>
                  <a:cubicBezTo>
                    <a:pt x="9168" y="433"/>
                    <a:pt x="10188" y="637"/>
                    <a:pt x="10579" y="722"/>
                  </a:cubicBezTo>
                  <a:lnTo>
                    <a:pt x="10579" y="5571"/>
                  </a:lnTo>
                  <a:cubicBezTo>
                    <a:pt x="10120" y="5472"/>
                    <a:pt x="9155" y="5291"/>
                    <a:pt x="8294" y="5291"/>
                  </a:cubicBezTo>
                  <a:cubicBezTo>
                    <a:pt x="7722" y="5291"/>
                    <a:pt x="7342" y="5381"/>
                    <a:pt x="7101" y="5475"/>
                  </a:cubicBezTo>
                  <a:lnTo>
                    <a:pt x="7101" y="679"/>
                  </a:lnTo>
                  <a:lnTo>
                    <a:pt x="7101" y="663"/>
                  </a:lnTo>
                  <a:cubicBezTo>
                    <a:pt x="7229" y="585"/>
                    <a:pt x="7572" y="433"/>
                    <a:pt x="8294" y="433"/>
                  </a:cubicBezTo>
                  <a:close/>
                  <a:moveTo>
                    <a:pt x="11256" y="1122"/>
                  </a:moveTo>
                  <a:cubicBezTo>
                    <a:pt x="11391" y="1122"/>
                    <a:pt x="11501" y="1232"/>
                    <a:pt x="11501" y="1366"/>
                  </a:cubicBezTo>
                  <a:lnTo>
                    <a:pt x="11501" y="2513"/>
                  </a:lnTo>
                  <a:lnTo>
                    <a:pt x="11501" y="2515"/>
                  </a:lnTo>
                  <a:lnTo>
                    <a:pt x="11501" y="2517"/>
                  </a:lnTo>
                  <a:lnTo>
                    <a:pt x="11501" y="6194"/>
                  </a:lnTo>
                  <a:cubicBezTo>
                    <a:pt x="11501" y="6329"/>
                    <a:pt x="11391" y="6439"/>
                    <a:pt x="11256" y="6439"/>
                  </a:cubicBezTo>
                  <a:lnTo>
                    <a:pt x="7101" y="6439"/>
                  </a:lnTo>
                  <a:lnTo>
                    <a:pt x="7101" y="5947"/>
                  </a:lnTo>
                  <a:cubicBezTo>
                    <a:pt x="7230" y="5870"/>
                    <a:pt x="7573" y="5718"/>
                    <a:pt x="8294" y="5718"/>
                  </a:cubicBezTo>
                  <a:cubicBezTo>
                    <a:pt x="9395" y="5718"/>
                    <a:pt x="10731" y="6042"/>
                    <a:pt x="10743" y="6047"/>
                  </a:cubicBezTo>
                  <a:cubicBezTo>
                    <a:pt x="10761" y="6052"/>
                    <a:pt x="10780" y="6054"/>
                    <a:pt x="10798" y="6054"/>
                  </a:cubicBezTo>
                  <a:cubicBezTo>
                    <a:pt x="10846" y="6054"/>
                    <a:pt x="10892" y="6039"/>
                    <a:pt x="10929" y="6011"/>
                  </a:cubicBezTo>
                  <a:cubicBezTo>
                    <a:pt x="10982" y="5969"/>
                    <a:pt x="11013" y="5906"/>
                    <a:pt x="11013" y="5840"/>
                  </a:cubicBezTo>
                  <a:lnTo>
                    <a:pt x="11013" y="1122"/>
                  </a:lnTo>
                  <a:close/>
                  <a:moveTo>
                    <a:pt x="2762" y="1122"/>
                  </a:moveTo>
                  <a:lnTo>
                    <a:pt x="2762" y="5840"/>
                  </a:lnTo>
                  <a:cubicBezTo>
                    <a:pt x="2762" y="5906"/>
                    <a:pt x="2794" y="5969"/>
                    <a:pt x="2846" y="6011"/>
                  </a:cubicBezTo>
                  <a:cubicBezTo>
                    <a:pt x="2884" y="6040"/>
                    <a:pt x="2930" y="6056"/>
                    <a:pt x="2978" y="6056"/>
                  </a:cubicBezTo>
                  <a:cubicBezTo>
                    <a:pt x="2995" y="6056"/>
                    <a:pt x="3013" y="6054"/>
                    <a:pt x="3030" y="6050"/>
                  </a:cubicBezTo>
                  <a:cubicBezTo>
                    <a:pt x="3043" y="6047"/>
                    <a:pt x="4379" y="5723"/>
                    <a:pt x="5480" y="5723"/>
                  </a:cubicBezTo>
                  <a:cubicBezTo>
                    <a:pt x="6194" y="5723"/>
                    <a:pt x="6538" y="5870"/>
                    <a:pt x="6671" y="5948"/>
                  </a:cubicBezTo>
                  <a:lnTo>
                    <a:pt x="6671" y="6442"/>
                  </a:lnTo>
                  <a:lnTo>
                    <a:pt x="2518" y="6442"/>
                  </a:lnTo>
                  <a:cubicBezTo>
                    <a:pt x="2383" y="6442"/>
                    <a:pt x="2273" y="6332"/>
                    <a:pt x="2273" y="6199"/>
                  </a:cubicBezTo>
                  <a:lnTo>
                    <a:pt x="2272" y="1366"/>
                  </a:lnTo>
                  <a:cubicBezTo>
                    <a:pt x="2272" y="1232"/>
                    <a:pt x="2382" y="1122"/>
                    <a:pt x="2515" y="1122"/>
                  </a:cubicBezTo>
                  <a:close/>
                  <a:moveTo>
                    <a:pt x="12419" y="2734"/>
                  </a:moveTo>
                  <a:lnTo>
                    <a:pt x="12419" y="9203"/>
                  </a:lnTo>
                  <a:lnTo>
                    <a:pt x="1350" y="9203"/>
                  </a:lnTo>
                  <a:lnTo>
                    <a:pt x="1350" y="2734"/>
                  </a:lnTo>
                  <a:lnTo>
                    <a:pt x="1839" y="2734"/>
                  </a:lnTo>
                  <a:lnTo>
                    <a:pt x="1839" y="6199"/>
                  </a:lnTo>
                  <a:cubicBezTo>
                    <a:pt x="1840" y="6569"/>
                    <a:pt x="2143" y="6873"/>
                    <a:pt x="2515" y="6873"/>
                  </a:cubicBezTo>
                  <a:lnTo>
                    <a:pt x="11255" y="6873"/>
                  </a:lnTo>
                  <a:cubicBezTo>
                    <a:pt x="11628" y="6873"/>
                    <a:pt x="11929" y="6569"/>
                    <a:pt x="11929" y="6199"/>
                  </a:cubicBezTo>
                  <a:lnTo>
                    <a:pt x="11929" y="2734"/>
                  </a:lnTo>
                  <a:close/>
                  <a:moveTo>
                    <a:pt x="13097" y="1811"/>
                  </a:moveTo>
                  <a:cubicBezTo>
                    <a:pt x="13231" y="1811"/>
                    <a:pt x="13341" y="1922"/>
                    <a:pt x="13341" y="2055"/>
                  </a:cubicBezTo>
                  <a:lnTo>
                    <a:pt x="13339" y="9876"/>
                  </a:lnTo>
                  <a:cubicBezTo>
                    <a:pt x="13339" y="10010"/>
                    <a:pt x="13229" y="10121"/>
                    <a:pt x="13095" y="10121"/>
                  </a:cubicBezTo>
                  <a:lnTo>
                    <a:pt x="675" y="10121"/>
                  </a:lnTo>
                  <a:cubicBezTo>
                    <a:pt x="542" y="10121"/>
                    <a:pt x="431" y="10010"/>
                    <a:pt x="431" y="9876"/>
                  </a:cubicBezTo>
                  <a:lnTo>
                    <a:pt x="431" y="2055"/>
                  </a:lnTo>
                  <a:cubicBezTo>
                    <a:pt x="431" y="1922"/>
                    <a:pt x="542" y="1811"/>
                    <a:pt x="675" y="1811"/>
                  </a:cubicBezTo>
                  <a:lnTo>
                    <a:pt x="1840" y="1811"/>
                  </a:lnTo>
                  <a:lnTo>
                    <a:pt x="1840" y="2300"/>
                  </a:lnTo>
                  <a:lnTo>
                    <a:pt x="1137" y="2300"/>
                  </a:lnTo>
                  <a:cubicBezTo>
                    <a:pt x="1017" y="2300"/>
                    <a:pt x="921" y="2395"/>
                    <a:pt x="921" y="2514"/>
                  </a:cubicBezTo>
                  <a:lnTo>
                    <a:pt x="921" y="9415"/>
                  </a:lnTo>
                  <a:cubicBezTo>
                    <a:pt x="921" y="9533"/>
                    <a:pt x="1017" y="9630"/>
                    <a:pt x="1137" y="9630"/>
                  </a:cubicBezTo>
                  <a:lnTo>
                    <a:pt x="12637" y="9630"/>
                  </a:lnTo>
                  <a:cubicBezTo>
                    <a:pt x="12757" y="9630"/>
                    <a:pt x="12853" y="9533"/>
                    <a:pt x="12853" y="9415"/>
                  </a:cubicBezTo>
                  <a:lnTo>
                    <a:pt x="12853" y="2514"/>
                  </a:lnTo>
                  <a:cubicBezTo>
                    <a:pt x="12853" y="2395"/>
                    <a:pt x="12757" y="2300"/>
                    <a:pt x="12637" y="2300"/>
                  </a:cubicBezTo>
                  <a:lnTo>
                    <a:pt x="11932" y="2300"/>
                  </a:lnTo>
                  <a:lnTo>
                    <a:pt x="11932" y="1811"/>
                  </a:lnTo>
                  <a:close/>
                  <a:moveTo>
                    <a:pt x="8511" y="10551"/>
                  </a:moveTo>
                  <a:lnTo>
                    <a:pt x="8511" y="11730"/>
                  </a:lnTo>
                  <a:lnTo>
                    <a:pt x="5262" y="11730"/>
                  </a:lnTo>
                  <a:lnTo>
                    <a:pt x="5262" y="10551"/>
                  </a:lnTo>
                  <a:close/>
                  <a:moveTo>
                    <a:pt x="5480" y="0"/>
                  </a:moveTo>
                  <a:cubicBezTo>
                    <a:pt x="4325" y="0"/>
                    <a:pt x="2984" y="326"/>
                    <a:pt x="2927" y="340"/>
                  </a:cubicBezTo>
                  <a:cubicBezTo>
                    <a:pt x="2832" y="363"/>
                    <a:pt x="2762" y="450"/>
                    <a:pt x="2762" y="550"/>
                  </a:cubicBezTo>
                  <a:lnTo>
                    <a:pt x="2762" y="692"/>
                  </a:lnTo>
                  <a:lnTo>
                    <a:pt x="2515" y="692"/>
                  </a:lnTo>
                  <a:cubicBezTo>
                    <a:pt x="2143" y="692"/>
                    <a:pt x="1840" y="996"/>
                    <a:pt x="1840" y="1366"/>
                  </a:cubicBezTo>
                  <a:lnTo>
                    <a:pt x="1840" y="1381"/>
                  </a:lnTo>
                  <a:lnTo>
                    <a:pt x="675" y="1381"/>
                  </a:lnTo>
                  <a:cubicBezTo>
                    <a:pt x="302" y="1381"/>
                    <a:pt x="1" y="1685"/>
                    <a:pt x="1" y="2055"/>
                  </a:cubicBezTo>
                  <a:lnTo>
                    <a:pt x="1" y="9876"/>
                  </a:lnTo>
                  <a:cubicBezTo>
                    <a:pt x="1" y="10248"/>
                    <a:pt x="305" y="10551"/>
                    <a:pt x="675" y="10551"/>
                  </a:cubicBezTo>
                  <a:lnTo>
                    <a:pt x="4829" y="10551"/>
                  </a:lnTo>
                  <a:lnTo>
                    <a:pt x="4829" y="11730"/>
                  </a:lnTo>
                  <a:lnTo>
                    <a:pt x="3894" y="11730"/>
                  </a:lnTo>
                  <a:cubicBezTo>
                    <a:pt x="3774" y="11730"/>
                    <a:pt x="3678" y="11826"/>
                    <a:pt x="3678" y="11946"/>
                  </a:cubicBezTo>
                  <a:cubicBezTo>
                    <a:pt x="3678" y="12065"/>
                    <a:pt x="3774" y="12162"/>
                    <a:pt x="3894" y="12162"/>
                  </a:cubicBezTo>
                  <a:lnTo>
                    <a:pt x="9873" y="12162"/>
                  </a:lnTo>
                  <a:cubicBezTo>
                    <a:pt x="9993" y="12162"/>
                    <a:pt x="10089" y="12065"/>
                    <a:pt x="10089" y="11946"/>
                  </a:cubicBezTo>
                  <a:cubicBezTo>
                    <a:pt x="10089" y="11826"/>
                    <a:pt x="9993" y="11730"/>
                    <a:pt x="9873" y="11730"/>
                  </a:cubicBezTo>
                  <a:lnTo>
                    <a:pt x="8939" y="11730"/>
                  </a:lnTo>
                  <a:lnTo>
                    <a:pt x="8939" y="10551"/>
                  </a:lnTo>
                  <a:lnTo>
                    <a:pt x="13093" y="10551"/>
                  </a:lnTo>
                  <a:cubicBezTo>
                    <a:pt x="13467" y="10551"/>
                    <a:pt x="13768" y="10247"/>
                    <a:pt x="13768" y="9876"/>
                  </a:cubicBezTo>
                  <a:lnTo>
                    <a:pt x="13768" y="2055"/>
                  </a:lnTo>
                  <a:cubicBezTo>
                    <a:pt x="13772" y="1685"/>
                    <a:pt x="13468" y="1381"/>
                    <a:pt x="13095" y="1381"/>
                  </a:cubicBezTo>
                  <a:lnTo>
                    <a:pt x="11932" y="1381"/>
                  </a:lnTo>
                  <a:lnTo>
                    <a:pt x="11932" y="1366"/>
                  </a:lnTo>
                  <a:cubicBezTo>
                    <a:pt x="11932" y="993"/>
                    <a:pt x="11628" y="692"/>
                    <a:pt x="11256" y="692"/>
                  </a:cubicBezTo>
                  <a:lnTo>
                    <a:pt x="11013" y="692"/>
                  </a:lnTo>
                  <a:lnTo>
                    <a:pt x="11013" y="550"/>
                  </a:lnTo>
                  <a:cubicBezTo>
                    <a:pt x="11013" y="450"/>
                    <a:pt x="10944" y="363"/>
                    <a:pt x="10848" y="340"/>
                  </a:cubicBezTo>
                  <a:cubicBezTo>
                    <a:pt x="10792" y="326"/>
                    <a:pt x="9450" y="0"/>
                    <a:pt x="8295" y="0"/>
                  </a:cubicBezTo>
                  <a:cubicBezTo>
                    <a:pt x="7514" y="0"/>
                    <a:pt x="7093" y="165"/>
                    <a:pt x="6889" y="284"/>
                  </a:cubicBezTo>
                  <a:cubicBezTo>
                    <a:pt x="6683" y="165"/>
                    <a:pt x="6262" y="0"/>
                    <a:pt x="54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84;p95">
              <a:extLst>
                <a:ext uri="{FF2B5EF4-FFF2-40B4-BE49-F238E27FC236}">
                  <a16:creationId xmlns:a16="http://schemas.microsoft.com/office/drawing/2014/main" id="{BE40B5B2-D7E4-4AF7-AEF3-4D82168EF086}"/>
                </a:ext>
              </a:extLst>
            </p:cNvPr>
            <p:cNvSpPr/>
            <p:nvPr/>
          </p:nvSpPr>
          <p:spPr>
            <a:xfrm>
              <a:off x="1840473" y="4579991"/>
              <a:ext cx="24102" cy="11660"/>
            </a:xfrm>
            <a:custGeom>
              <a:avLst/>
              <a:gdLst/>
              <a:ahLst/>
              <a:cxnLst/>
              <a:rect l="l" t="t" r="r" b="b"/>
              <a:pathLst>
                <a:path w="893" h="432" extrusionOk="0">
                  <a:moveTo>
                    <a:pt x="215" y="0"/>
                  </a:moveTo>
                  <a:cubicBezTo>
                    <a:pt x="96" y="0"/>
                    <a:pt x="0" y="97"/>
                    <a:pt x="0" y="216"/>
                  </a:cubicBezTo>
                  <a:cubicBezTo>
                    <a:pt x="0" y="336"/>
                    <a:pt x="96" y="431"/>
                    <a:pt x="215" y="431"/>
                  </a:cubicBezTo>
                  <a:lnTo>
                    <a:pt x="675" y="431"/>
                  </a:lnTo>
                  <a:cubicBezTo>
                    <a:pt x="794" y="431"/>
                    <a:pt x="891" y="334"/>
                    <a:pt x="891" y="216"/>
                  </a:cubicBezTo>
                  <a:cubicBezTo>
                    <a:pt x="892" y="98"/>
                    <a:pt x="795" y="0"/>
                    <a:pt x="67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85;p95">
              <a:extLst>
                <a:ext uri="{FF2B5EF4-FFF2-40B4-BE49-F238E27FC236}">
                  <a16:creationId xmlns:a16="http://schemas.microsoft.com/office/drawing/2014/main" id="{0081CE46-A4EA-499B-B16B-9785D16BA29F}"/>
                </a:ext>
              </a:extLst>
            </p:cNvPr>
            <p:cNvSpPr/>
            <p:nvPr/>
          </p:nvSpPr>
          <p:spPr>
            <a:xfrm>
              <a:off x="1840473" y="4555160"/>
              <a:ext cx="24102" cy="11687"/>
            </a:xfrm>
            <a:custGeom>
              <a:avLst/>
              <a:gdLst/>
              <a:ahLst/>
              <a:cxnLst/>
              <a:rect l="l" t="t" r="r" b="b"/>
              <a:pathLst>
                <a:path w="893" h="433" extrusionOk="0">
                  <a:moveTo>
                    <a:pt x="215" y="1"/>
                  </a:moveTo>
                  <a:cubicBezTo>
                    <a:pt x="96" y="1"/>
                    <a:pt x="0" y="98"/>
                    <a:pt x="0" y="217"/>
                  </a:cubicBezTo>
                  <a:cubicBezTo>
                    <a:pt x="0" y="337"/>
                    <a:pt x="96" y="432"/>
                    <a:pt x="215" y="432"/>
                  </a:cubicBezTo>
                  <a:lnTo>
                    <a:pt x="675" y="432"/>
                  </a:lnTo>
                  <a:cubicBezTo>
                    <a:pt x="794" y="432"/>
                    <a:pt x="891" y="335"/>
                    <a:pt x="891" y="217"/>
                  </a:cubicBezTo>
                  <a:cubicBezTo>
                    <a:pt x="892" y="98"/>
                    <a:pt x="795" y="1"/>
                    <a:pt x="6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86;p95">
              <a:extLst>
                <a:ext uri="{FF2B5EF4-FFF2-40B4-BE49-F238E27FC236}">
                  <a16:creationId xmlns:a16="http://schemas.microsoft.com/office/drawing/2014/main" id="{CB165DB4-4E4E-4832-B6B4-10C7BC07928D}"/>
                </a:ext>
              </a:extLst>
            </p:cNvPr>
            <p:cNvSpPr/>
            <p:nvPr/>
          </p:nvSpPr>
          <p:spPr>
            <a:xfrm>
              <a:off x="1877746" y="4555160"/>
              <a:ext cx="61267" cy="11687"/>
            </a:xfrm>
            <a:custGeom>
              <a:avLst/>
              <a:gdLst/>
              <a:ahLst/>
              <a:cxnLst/>
              <a:rect l="l" t="t" r="r" b="b"/>
              <a:pathLst>
                <a:path w="2270" h="433" extrusionOk="0">
                  <a:moveTo>
                    <a:pt x="214" y="1"/>
                  </a:moveTo>
                  <a:cubicBezTo>
                    <a:pt x="96" y="1"/>
                    <a:pt x="0" y="98"/>
                    <a:pt x="0" y="217"/>
                  </a:cubicBezTo>
                  <a:cubicBezTo>
                    <a:pt x="0" y="337"/>
                    <a:pt x="96" y="432"/>
                    <a:pt x="214" y="432"/>
                  </a:cubicBezTo>
                  <a:lnTo>
                    <a:pt x="2055" y="432"/>
                  </a:lnTo>
                  <a:cubicBezTo>
                    <a:pt x="2174" y="432"/>
                    <a:pt x="2270" y="335"/>
                    <a:pt x="2270" y="217"/>
                  </a:cubicBezTo>
                  <a:cubicBezTo>
                    <a:pt x="2270" y="98"/>
                    <a:pt x="2174" y="1"/>
                    <a:pt x="20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987;p95">
              <a:extLst>
                <a:ext uri="{FF2B5EF4-FFF2-40B4-BE49-F238E27FC236}">
                  <a16:creationId xmlns:a16="http://schemas.microsoft.com/office/drawing/2014/main" id="{C91AD637-BE34-4058-96DA-C3B1C920919D}"/>
                </a:ext>
              </a:extLst>
            </p:cNvPr>
            <p:cNvSpPr/>
            <p:nvPr/>
          </p:nvSpPr>
          <p:spPr>
            <a:xfrm>
              <a:off x="1877665" y="4579991"/>
              <a:ext cx="86233" cy="11660"/>
            </a:xfrm>
            <a:custGeom>
              <a:avLst/>
              <a:gdLst/>
              <a:ahLst/>
              <a:cxnLst/>
              <a:rect l="l" t="t" r="r" b="b"/>
              <a:pathLst>
                <a:path w="3195" h="432" extrusionOk="0">
                  <a:moveTo>
                    <a:pt x="216" y="0"/>
                  </a:moveTo>
                  <a:cubicBezTo>
                    <a:pt x="97" y="0"/>
                    <a:pt x="0" y="97"/>
                    <a:pt x="0" y="216"/>
                  </a:cubicBezTo>
                  <a:cubicBezTo>
                    <a:pt x="0" y="336"/>
                    <a:pt x="97" y="431"/>
                    <a:pt x="216" y="431"/>
                  </a:cubicBezTo>
                  <a:lnTo>
                    <a:pt x="2977" y="431"/>
                  </a:lnTo>
                  <a:cubicBezTo>
                    <a:pt x="3096" y="431"/>
                    <a:pt x="3192" y="334"/>
                    <a:pt x="3192" y="216"/>
                  </a:cubicBezTo>
                  <a:cubicBezTo>
                    <a:pt x="3195" y="98"/>
                    <a:pt x="3096" y="0"/>
                    <a:pt x="29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88;p95">
              <a:extLst>
                <a:ext uri="{FF2B5EF4-FFF2-40B4-BE49-F238E27FC236}">
                  <a16:creationId xmlns:a16="http://schemas.microsoft.com/office/drawing/2014/main" id="{89FE2A55-0F13-4538-AD00-72BB24C5A322}"/>
                </a:ext>
              </a:extLst>
            </p:cNvPr>
            <p:cNvSpPr/>
            <p:nvPr/>
          </p:nvSpPr>
          <p:spPr>
            <a:xfrm>
              <a:off x="1977042" y="4579991"/>
              <a:ext cx="24048" cy="11660"/>
            </a:xfrm>
            <a:custGeom>
              <a:avLst/>
              <a:gdLst/>
              <a:ahLst/>
              <a:cxnLst/>
              <a:rect l="l" t="t" r="r" b="b"/>
              <a:pathLst>
                <a:path w="891" h="432" extrusionOk="0">
                  <a:moveTo>
                    <a:pt x="216" y="0"/>
                  </a:moveTo>
                  <a:cubicBezTo>
                    <a:pt x="96" y="0"/>
                    <a:pt x="0" y="97"/>
                    <a:pt x="0" y="216"/>
                  </a:cubicBezTo>
                  <a:cubicBezTo>
                    <a:pt x="0" y="336"/>
                    <a:pt x="96" y="431"/>
                    <a:pt x="216" y="431"/>
                  </a:cubicBezTo>
                  <a:lnTo>
                    <a:pt x="675" y="431"/>
                  </a:lnTo>
                  <a:cubicBezTo>
                    <a:pt x="795" y="431"/>
                    <a:pt x="890" y="334"/>
                    <a:pt x="890" y="216"/>
                  </a:cubicBezTo>
                  <a:cubicBezTo>
                    <a:pt x="890" y="98"/>
                    <a:pt x="795" y="0"/>
                    <a:pt x="67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89;p95">
              <a:extLst>
                <a:ext uri="{FF2B5EF4-FFF2-40B4-BE49-F238E27FC236}">
                  <a16:creationId xmlns:a16="http://schemas.microsoft.com/office/drawing/2014/main" id="{BCBF9DC5-85C8-4E54-82E2-AC279E2CE6C6}"/>
                </a:ext>
              </a:extLst>
            </p:cNvPr>
            <p:cNvSpPr/>
            <p:nvPr/>
          </p:nvSpPr>
          <p:spPr>
            <a:xfrm>
              <a:off x="1977042" y="4555160"/>
              <a:ext cx="24048" cy="11687"/>
            </a:xfrm>
            <a:custGeom>
              <a:avLst/>
              <a:gdLst/>
              <a:ahLst/>
              <a:cxnLst/>
              <a:rect l="l" t="t" r="r" b="b"/>
              <a:pathLst>
                <a:path w="891" h="433" extrusionOk="0">
                  <a:moveTo>
                    <a:pt x="216" y="1"/>
                  </a:moveTo>
                  <a:cubicBezTo>
                    <a:pt x="96" y="1"/>
                    <a:pt x="0" y="98"/>
                    <a:pt x="0" y="217"/>
                  </a:cubicBezTo>
                  <a:cubicBezTo>
                    <a:pt x="0" y="337"/>
                    <a:pt x="96" y="432"/>
                    <a:pt x="216" y="432"/>
                  </a:cubicBezTo>
                  <a:lnTo>
                    <a:pt x="675" y="432"/>
                  </a:lnTo>
                  <a:cubicBezTo>
                    <a:pt x="795" y="432"/>
                    <a:pt x="890" y="335"/>
                    <a:pt x="890" y="217"/>
                  </a:cubicBezTo>
                  <a:cubicBezTo>
                    <a:pt x="890" y="98"/>
                    <a:pt x="795" y="1"/>
                    <a:pt x="6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90;p95">
              <a:extLst>
                <a:ext uri="{FF2B5EF4-FFF2-40B4-BE49-F238E27FC236}">
                  <a16:creationId xmlns:a16="http://schemas.microsoft.com/office/drawing/2014/main" id="{36477100-EDA0-436A-AA46-FB2411376698}"/>
                </a:ext>
              </a:extLst>
            </p:cNvPr>
            <p:cNvSpPr/>
            <p:nvPr/>
          </p:nvSpPr>
          <p:spPr>
            <a:xfrm>
              <a:off x="2014288" y="4555160"/>
              <a:ext cx="61321" cy="11687"/>
            </a:xfrm>
            <a:custGeom>
              <a:avLst/>
              <a:gdLst/>
              <a:ahLst/>
              <a:cxnLst/>
              <a:rect l="l" t="t" r="r" b="b"/>
              <a:pathLst>
                <a:path w="2272" h="433" extrusionOk="0">
                  <a:moveTo>
                    <a:pt x="217" y="1"/>
                  </a:moveTo>
                  <a:cubicBezTo>
                    <a:pt x="96" y="1"/>
                    <a:pt x="1" y="98"/>
                    <a:pt x="1" y="217"/>
                  </a:cubicBezTo>
                  <a:cubicBezTo>
                    <a:pt x="1" y="337"/>
                    <a:pt x="96" y="432"/>
                    <a:pt x="217" y="432"/>
                  </a:cubicBezTo>
                  <a:lnTo>
                    <a:pt x="2056" y="432"/>
                  </a:lnTo>
                  <a:cubicBezTo>
                    <a:pt x="2175" y="432"/>
                    <a:pt x="2272" y="335"/>
                    <a:pt x="2272" y="217"/>
                  </a:cubicBezTo>
                  <a:cubicBezTo>
                    <a:pt x="2272" y="98"/>
                    <a:pt x="2175" y="1"/>
                    <a:pt x="20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91;p95">
              <a:extLst>
                <a:ext uri="{FF2B5EF4-FFF2-40B4-BE49-F238E27FC236}">
                  <a16:creationId xmlns:a16="http://schemas.microsoft.com/office/drawing/2014/main" id="{83769DD3-AF71-4EE5-BEFD-8DEBEB09B7EC}"/>
                </a:ext>
              </a:extLst>
            </p:cNvPr>
            <p:cNvSpPr/>
            <p:nvPr/>
          </p:nvSpPr>
          <p:spPr>
            <a:xfrm>
              <a:off x="2014261" y="4579991"/>
              <a:ext cx="86206" cy="11660"/>
            </a:xfrm>
            <a:custGeom>
              <a:avLst/>
              <a:gdLst/>
              <a:ahLst/>
              <a:cxnLst/>
              <a:rect l="l" t="t" r="r" b="b"/>
              <a:pathLst>
                <a:path w="3194" h="432" extrusionOk="0">
                  <a:moveTo>
                    <a:pt x="215" y="0"/>
                  </a:moveTo>
                  <a:cubicBezTo>
                    <a:pt x="96" y="0"/>
                    <a:pt x="1" y="97"/>
                    <a:pt x="1" y="216"/>
                  </a:cubicBezTo>
                  <a:cubicBezTo>
                    <a:pt x="1" y="336"/>
                    <a:pt x="96" y="431"/>
                    <a:pt x="215" y="431"/>
                  </a:cubicBezTo>
                  <a:lnTo>
                    <a:pt x="2976" y="431"/>
                  </a:lnTo>
                  <a:cubicBezTo>
                    <a:pt x="3095" y="431"/>
                    <a:pt x="3192" y="334"/>
                    <a:pt x="3192" y="216"/>
                  </a:cubicBezTo>
                  <a:cubicBezTo>
                    <a:pt x="3193" y="98"/>
                    <a:pt x="3095" y="0"/>
                    <a:pt x="297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992;p95">
              <a:extLst>
                <a:ext uri="{FF2B5EF4-FFF2-40B4-BE49-F238E27FC236}">
                  <a16:creationId xmlns:a16="http://schemas.microsoft.com/office/drawing/2014/main" id="{7C7D964B-501F-41AE-8B34-0789487F483E}"/>
                </a:ext>
              </a:extLst>
            </p:cNvPr>
            <p:cNvSpPr/>
            <p:nvPr/>
          </p:nvSpPr>
          <p:spPr>
            <a:xfrm>
              <a:off x="1914722" y="4462098"/>
              <a:ext cx="37057" cy="12307"/>
            </a:xfrm>
            <a:custGeom>
              <a:avLst/>
              <a:gdLst/>
              <a:ahLst/>
              <a:cxnLst/>
              <a:rect l="l" t="t" r="r" b="b"/>
              <a:pathLst>
                <a:path w="1373" h="456" extrusionOk="0">
                  <a:moveTo>
                    <a:pt x="659" y="0"/>
                  </a:moveTo>
                  <a:cubicBezTo>
                    <a:pt x="519" y="0"/>
                    <a:pt x="368" y="4"/>
                    <a:pt x="211" y="15"/>
                  </a:cubicBezTo>
                  <a:cubicBezTo>
                    <a:pt x="92" y="22"/>
                    <a:pt x="1" y="125"/>
                    <a:pt x="8" y="242"/>
                  </a:cubicBezTo>
                  <a:cubicBezTo>
                    <a:pt x="15" y="357"/>
                    <a:pt x="110" y="445"/>
                    <a:pt x="223" y="445"/>
                  </a:cubicBezTo>
                  <a:cubicBezTo>
                    <a:pt x="228" y="445"/>
                    <a:pt x="232" y="445"/>
                    <a:pt x="237" y="444"/>
                  </a:cubicBezTo>
                  <a:cubicBezTo>
                    <a:pt x="384" y="436"/>
                    <a:pt x="526" y="430"/>
                    <a:pt x="658" y="430"/>
                  </a:cubicBezTo>
                  <a:cubicBezTo>
                    <a:pt x="823" y="430"/>
                    <a:pt x="978" y="437"/>
                    <a:pt x="1120" y="453"/>
                  </a:cubicBezTo>
                  <a:cubicBezTo>
                    <a:pt x="1127" y="453"/>
                    <a:pt x="1135" y="456"/>
                    <a:pt x="1143" y="456"/>
                  </a:cubicBezTo>
                  <a:cubicBezTo>
                    <a:pt x="1251" y="456"/>
                    <a:pt x="1345" y="373"/>
                    <a:pt x="1355" y="263"/>
                  </a:cubicBezTo>
                  <a:cubicBezTo>
                    <a:pt x="1373" y="145"/>
                    <a:pt x="1287" y="38"/>
                    <a:pt x="1167" y="25"/>
                  </a:cubicBezTo>
                  <a:cubicBezTo>
                    <a:pt x="1011" y="7"/>
                    <a:pt x="839" y="0"/>
                    <a:pt x="6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993;p95">
              <a:extLst>
                <a:ext uri="{FF2B5EF4-FFF2-40B4-BE49-F238E27FC236}">
                  <a16:creationId xmlns:a16="http://schemas.microsoft.com/office/drawing/2014/main" id="{0BFC84D8-8514-4885-BF67-7D1CF9ED6B04}"/>
                </a:ext>
              </a:extLst>
            </p:cNvPr>
            <p:cNvSpPr/>
            <p:nvPr/>
          </p:nvSpPr>
          <p:spPr>
            <a:xfrm>
              <a:off x="1883468" y="4465175"/>
              <a:ext cx="18758" cy="12631"/>
            </a:xfrm>
            <a:custGeom>
              <a:avLst/>
              <a:gdLst/>
              <a:ahLst/>
              <a:cxnLst/>
              <a:rect l="l" t="t" r="r" b="b"/>
              <a:pathLst>
                <a:path w="695" h="468" extrusionOk="0">
                  <a:moveTo>
                    <a:pt x="466" y="1"/>
                  </a:moveTo>
                  <a:cubicBezTo>
                    <a:pt x="455" y="1"/>
                    <a:pt x="444" y="1"/>
                    <a:pt x="432" y="3"/>
                  </a:cubicBezTo>
                  <a:cubicBezTo>
                    <a:pt x="356" y="13"/>
                    <a:pt x="276" y="26"/>
                    <a:pt x="198" y="39"/>
                  </a:cubicBezTo>
                  <a:cubicBezTo>
                    <a:pt x="81" y="60"/>
                    <a:pt x="1" y="170"/>
                    <a:pt x="21" y="287"/>
                  </a:cubicBezTo>
                  <a:cubicBezTo>
                    <a:pt x="39" y="393"/>
                    <a:pt x="130" y="468"/>
                    <a:pt x="233" y="468"/>
                  </a:cubicBezTo>
                  <a:cubicBezTo>
                    <a:pt x="243" y="468"/>
                    <a:pt x="256" y="466"/>
                    <a:pt x="269" y="465"/>
                  </a:cubicBezTo>
                  <a:cubicBezTo>
                    <a:pt x="341" y="452"/>
                    <a:pt x="416" y="440"/>
                    <a:pt x="494" y="429"/>
                  </a:cubicBezTo>
                  <a:cubicBezTo>
                    <a:pt x="613" y="410"/>
                    <a:pt x="694" y="301"/>
                    <a:pt x="675" y="184"/>
                  </a:cubicBezTo>
                  <a:cubicBezTo>
                    <a:pt x="660" y="78"/>
                    <a:pt x="569" y="1"/>
                    <a:pt x="4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994;p95">
              <a:extLst>
                <a:ext uri="{FF2B5EF4-FFF2-40B4-BE49-F238E27FC236}">
                  <a16:creationId xmlns:a16="http://schemas.microsoft.com/office/drawing/2014/main" id="{15ED7E84-5402-494F-B6B5-694440054B22}"/>
                </a:ext>
              </a:extLst>
            </p:cNvPr>
            <p:cNvSpPr/>
            <p:nvPr/>
          </p:nvSpPr>
          <p:spPr>
            <a:xfrm>
              <a:off x="1883441" y="4437295"/>
              <a:ext cx="68339" cy="15708"/>
            </a:xfrm>
            <a:custGeom>
              <a:avLst/>
              <a:gdLst/>
              <a:ahLst/>
              <a:cxnLst/>
              <a:rect l="l" t="t" r="r" b="b"/>
              <a:pathLst>
                <a:path w="2532" h="582" extrusionOk="0">
                  <a:moveTo>
                    <a:pt x="1818" y="0"/>
                  </a:moveTo>
                  <a:cubicBezTo>
                    <a:pt x="1357" y="0"/>
                    <a:pt x="812" y="52"/>
                    <a:pt x="197" y="153"/>
                  </a:cubicBezTo>
                  <a:cubicBezTo>
                    <a:pt x="80" y="174"/>
                    <a:pt x="1" y="284"/>
                    <a:pt x="21" y="401"/>
                  </a:cubicBezTo>
                  <a:cubicBezTo>
                    <a:pt x="38" y="507"/>
                    <a:pt x="129" y="582"/>
                    <a:pt x="232" y="582"/>
                  </a:cubicBezTo>
                  <a:cubicBezTo>
                    <a:pt x="242" y="582"/>
                    <a:pt x="255" y="580"/>
                    <a:pt x="268" y="579"/>
                  </a:cubicBezTo>
                  <a:cubicBezTo>
                    <a:pt x="859" y="481"/>
                    <a:pt x="1381" y="430"/>
                    <a:pt x="1817" y="430"/>
                  </a:cubicBezTo>
                  <a:cubicBezTo>
                    <a:pt x="1980" y="430"/>
                    <a:pt x="2137" y="437"/>
                    <a:pt x="2279" y="453"/>
                  </a:cubicBezTo>
                  <a:cubicBezTo>
                    <a:pt x="2287" y="454"/>
                    <a:pt x="2294" y="454"/>
                    <a:pt x="2302" y="454"/>
                  </a:cubicBezTo>
                  <a:cubicBezTo>
                    <a:pt x="2410" y="454"/>
                    <a:pt x="2504" y="373"/>
                    <a:pt x="2514" y="263"/>
                  </a:cubicBezTo>
                  <a:cubicBezTo>
                    <a:pt x="2532" y="145"/>
                    <a:pt x="2446" y="38"/>
                    <a:pt x="2326" y="25"/>
                  </a:cubicBezTo>
                  <a:cubicBezTo>
                    <a:pt x="2170" y="7"/>
                    <a:pt x="1998" y="0"/>
                    <a:pt x="18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995;p95">
              <a:extLst>
                <a:ext uri="{FF2B5EF4-FFF2-40B4-BE49-F238E27FC236}">
                  <a16:creationId xmlns:a16="http://schemas.microsoft.com/office/drawing/2014/main" id="{17944ABB-E6AF-4B97-8299-3918DA0E2043}"/>
                </a:ext>
              </a:extLst>
            </p:cNvPr>
            <p:cNvSpPr/>
            <p:nvPr/>
          </p:nvSpPr>
          <p:spPr>
            <a:xfrm>
              <a:off x="1933453" y="4412545"/>
              <a:ext cx="18326" cy="12172"/>
            </a:xfrm>
            <a:custGeom>
              <a:avLst/>
              <a:gdLst/>
              <a:ahLst/>
              <a:cxnLst/>
              <a:rect l="l" t="t" r="r" b="b"/>
              <a:pathLst>
                <a:path w="679" h="451" extrusionOk="0">
                  <a:moveTo>
                    <a:pt x="221" y="1"/>
                  </a:moveTo>
                  <a:cubicBezTo>
                    <a:pt x="105" y="1"/>
                    <a:pt x="10" y="90"/>
                    <a:pt x="6" y="205"/>
                  </a:cubicBezTo>
                  <a:cubicBezTo>
                    <a:pt x="0" y="325"/>
                    <a:pt x="90" y="426"/>
                    <a:pt x="210" y="432"/>
                  </a:cubicBezTo>
                  <a:cubicBezTo>
                    <a:pt x="284" y="435"/>
                    <a:pt x="358" y="441"/>
                    <a:pt x="427" y="450"/>
                  </a:cubicBezTo>
                  <a:cubicBezTo>
                    <a:pt x="434" y="450"/>
                    <a:pt x="443" y="451"/>
                    <a:pt x="450" y="451"/>
                  </a:cubicBezTo>
                  <a:cubicBezTo>
                    <a:pt x="559" y="451"/>
                    <a:pt x="653" y="370"/>
                    <a:pt x="664" y="260"/>
                  </a:cubicBezTo>
                  <a:cubicBezTo>
                    <a:pt x="679" y="140"/>
                    <a:pt x="593" y="34"/>
                    <a:pt x="473" y="21"/>
                  </a:cubicBezTo>
                  <a:cubicBezTo>
                    <a:pt x="397" y="12"/>
                    <a:pt x="314" y="7"/>
                    <a:pt x="232" y="1"/>
                  </a:cubicBezTo>
                  <a:cubicBezTo>
                    <a:pt x="228" y="1"/>
                    <a:pt x="224" y="1"/>
                    <a:pt x="22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996;p95">
              <a:extLst>
                <a:ext uri="{FF2B5EF4-FFF2-40B4-BE49-F238E27FC236}">
                  <a16:creationId xmlns:a16="http://schemas.microsoft.com/office/drawing/2014/main" id="{5857E8DD-536F-4BE1-9159-35A226BA0995}"/>
                </a:ext>
              </a:extLst>
            </p:cNvPr>
            <p:cNvSpPr/>
            <p:nvPr/>
          </p:nvSpPr>
          <p:spPr>
            <a:xfrm>
              <a:off x="1883441" y="4413273"/>
              <a:ext cx="37219" cy="14898"/>
            </a:xfrm>
            <a:custGeom>
              <a:avLst/>
              <a:gdLst/>
              <a:ahLst/>
              <a:cxnLst/>
              <a:rect l="l" t="t" r="r" b="b"/>
              <a:pathLst>
                <a:path w="1379" h="552" extrusionOk="0">
                  <a:moveTo>
                    <a:pt x="1156" y="0"/>
                  </a:moveTo>
                  <a:cubicBezTo>
                    <a:pt x="1149" y="0"/>
                    <a:pt x="1142" y="1"/>
                    <a:pt x="1135" y="1"/>
                  </a:cubicBezTo>
                  <a:cubicBezTo>
                    <a:pt x="843" y="26"/>
                    <a:pt x="529" y="68"/>
                    <a:pt x="197" y="122"/>
                  </a:cubicBezTo>
                  <a:cubicBezTo>
                    <a:pt x="80" y="142"/>
                    <a:pt x="1" y="252"/>
                    <a:pt x="19" y="370"/>
                  </a:cubicBezTo>
                  <a:cubicBezTo>
                    <a:pt x="38" y="475"/>
                    <a:pt x="128" y="551"/>
                    <a:pt x="232" y="551"/>
                  </a:cubicBezTo>
                  <a:cubicBezTo>
                    <a:pt x="242" y="551"/>
                    <a:pt x="255" y="548"/>
                    <a:pt x="268" y="547"/>
                  </a:cubicBezTo>
                  <a:cubicBezTo>
                    <a:pt x="587" y="495"/>
                    <a:pt x="892" y="454"/>
                    <a:pt x="1170" y="430"/>
                  </a:cubicBezTo>
                  <a:cubicBezTo>
                    <a:pt x="1292" y="420"/>
                    <a:pt x="1378" y="315"/>
                    <a:pt x="1368" y="197"/>
                  </a:cubicBezTo>
                  <a:cubicBezTo>
                    <a:pt x="1357" y="84"/>
                    <a:pt x="1265" y="0"/>
                    <a:pt x="115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997;p95">
              <a:extLst>
                <a:ext uri="{FF2B5EF4-FFF2-40B4-BE49-F238E27FC236}">
                  <a16:creationId xmlns:a16="http://schemas.microsoft.com/office/drawing/2014/main" id="{CAE67452-DC17-402D-B932-034BA597B42C}"/>
                </a:ext>
              </a:extLst>
            </p:cNvPr>
            <p:cNvSpPr/>
            <p:nvPr/>
          </p:nvSpPr>
          <p:spPr>
            <a:xfrm>
              <a:off x="1883441" y="4387606"/>
              <a:ext cx="68339" cy="15762"/>
            </a:xfrm>
            <a:custGeom>
              <a:avLst/>
              <a:gdLst/>
              <a:ahLst/>
              <a:cxnLst/>
              <a:rect l="l" t="t" r="r" b="b"/>
              <a:pathLst>
                <a:path w="2532" h="584" extrusionOk="0">
                  <a:moveTo>
                    <a:pt x="1818" y="0"/>
                  </a:moveTo>
                  <a:cubicBezTo>
                    <a:pt x="1357" y="0"/>
                    <a:pt x="812" y="54"/>
                    <a:pt x="197" y="155"/>
                  </a:cubicBezTo>
                  <a:cubicBezTo>
                    <a:pt x="80" y="174"/>
                    <a:pt x="1" y="285"/>
                    <a:pt x="21" y="402"/>
                  </a:cubicBezTo>
                  <a:cubicBezTo>
                    <a:pt x="38" y="507"/>
                    <a:pt x="129" y="583"/>
                    <a:pt x="232" y="583"/>
                  </a:cubicBezTo>
                  <a:cubicBezTo>
                    <a:pt x="242" y="583"/>
                    <a:pt x="255" y="582"/>
                    <a:pt x="268" y="579"/>
                  </a:cubicBezTo>
                  <a:cubicBezTo>
                    <a:pt x="859" y="482"/>
                    <a:pt x="1381" y="431"/>
                    <a:pt x="1817" y="431"/>
                  </a:cubicBezTo>
                  <a:cubicBezTo>
                    <a:pt x="1980" y="431"/>
                    <a:pt x="2137" y="439"/>
                    <a:pt x="2279" y="455"/>
                  </a:cubicBezTo>
                  <a:cubicBezTo>
                    <a:pt x="2287" y="455"/>
                    <a:pt x="2294" y="456"/>
                    <a:pt x="2302" y="456"/>
                  </a:cubicBezTo>
                  <a:cubicBezTo>
                    <a:pt x="2410" y="456"/>
                    <a:pt x="2504" y="374"/>
                    <a:pt x="2514" y="265"/>
                  </a:cubicBezTo>
                  <a:cubicBezTo>
                    <a:pt x="2532" y="145"/>
                    <a:pt x="2446" y="39"/>
                    <a:pt x="2326" y="26"/>
                  </a:cubicBezTo>
                  <a:cubicBezTo>
                    <a:pt x="2170" y="7"/>
                    <a:pt x="1998" y="0"/>
                    <a:pt x="18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998;p95">
              <a:extLst>
                <a:ext uri="{FF2B5EF4-FFF2-40B4-BE49-F238E27FC236}">
                  <a16:creationId xmlns:a16="http://schemas.microsoft.com/office/drawing/2014/main" id="{24C50169-B788-4BE3-A6B7-A968E7EC8481}"/>
                </a:ext>
              </a:extLst>
            </p:cNvPr>
            <p:cNvSpPr/>
            <p:nvPr/>
          </p:nvSpPr>
          <p:spPr>
            <a:xfrm>
              <a:off x="1989106" y="4462098"/>
              <a:ext cx="37030" cy="12253"/>
            </a:xfrm>
            <a:custGeom>
              <a:avLst/>
              <a:gdLst/>
              <a:ahLst/>
              <a:cxnLst/>
              <a:rect l="l" t="t" r="r" b="b"/>
              <a:pathLst>
                <a:path w="1372" h="454" extrusionOk="0">
                  <a:moveTo>
                    <a:pt x="713" y="0"/>
                  </a:moveTo>
                  <a:cubicBezTo>
                    <a:pt x="535" y="0"/>
                    <a:pt x="362" y="9"/>
                    <a:pt x="205" y="25"/>
                  </a:cubicBezTo>
                  <a:cubicBezTo>
                    <a:pt x="87" y="38"/>
                    <a:pt x="0" y="145"/>
                    <a:pt x="15" y="262"/>
                  </a:cubicBezTo>
                  <a:cubicBezTo>
                    <a:pt x="28" y="372"/>
                    <a:pt x="119" y="453"/>
                    <a:pt x="228" y="453"/>
                  </a:cubicBezTo>
                  <a:cubicBezTo>
                    <a:pt x="235" y="453"/>
                    <a:pt x="245" y="453"/>
                    <a:pt x="252" y="452"/>
                  </a:cubicBezTo>
                  <a:cubicBezTo>
                    <a:pt x="394" y="436"/>
                    <a:pt x="550" y="428"/>
                    <a:pt x="713" y="428"/>
                  </a:cubicBezTo>
                  <a:cubicBezTo>
                    <a:pt x="846" y="428"/>
                    <a:pt x="986" y="434"/>
                    <a:pt x="1135" y="443"/>
                  </a:cubicBezTo>
                  <a:cubicBezTo>
                    <a:pt x="1140" y="443"/>
                    <a:pt x="1144" y="443"/>
                    <a:pt x="1148" y="443"/>
                  </a:cubicBezTo>
                  <a:cubicBezTo>
                    <a:pt x="1261" y="443"/>
                    <a:pt x="1355" y="355"/>
                    <a:pt x="1362" y="240"/>
                  </a:cubicBezTo>
                  <a:cubicBezTo>
                    <a:pt x="1371" y="125"/>
                    <a:pt x="1281" y="22"/>
                    <a:pt x="1161" y="15"/>
                  </a:cubicBezTo>
                  <a:cubicBezTo>
                    <a:pt x="1005" y="4"/>
                    <a:pt x="854" y="0"/>
                    <a:pt x="71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999;p95">
              <a:extLst>
                <a:ext uri="{FF2B5EF4-FFF2-40B4-BE49-F238E27FC236}">
                  <a16:creationId xmlns:a16="http://schemas.microsoft.com/office/drawing/2014/main" id="{A2A59EB0-D01B-41B7-A977-A778BA2A8F4E}"/>
                </a:ext>
              </a:extLst>
            </p:cNvPr>
            <p:cNvSpPr/>
            <p:nvPr/>
          </p:nvSpPr>
          <p:spPr>
            <a:xfrm>
              <a:off x="2038714" y="4465175"/>
              <a:ext cx="18731" cy="12631"/>
            </a:xfrm>
            <a:custGeom>
              <a:avLst/>
              <a:gdLst/>
              <a:ahLst/>
              <a:cxnLst/>
              <a:rect l="l" t="t" r="r" b="b"/>
              <a:pathLst>
                <a:path w="694" h="468" extrusionOk="0">
                  <a:moveTo>
                    <a:pt x="229" y="1"/>
                  </a:moveTo>
                  <a:cubicBezTo>
                    <a:pt x="125" y="1"/>
                    <a:pt x="34" y="78"/>
                    <a:pt x="18" y="184"/>
                  </a:cubicBezTo>
                  <a:cubicBezTo>
                    <a:pt x="1" y="301"/>
                    <a:pt x="82" y="411"/>
                    <a:pt x="199" y="429"/>
                  </a:cubicBezTo>
                  <a:cubicBezTo>
                    <a:pt x="277" y="439"/>
                    <a:pt x="354" y="452"/>
                    <a:pt x="426" y="465"/>
                  </a:cubicBezTo>
                  <a:cubicBezTo>
                    <a:pt x="438" y="466"/>
                    <a:pt x="449" y="468"/>
                    <a:pt x="462" y="468"/>
                  </a:cubicBezTo>
                  <a:cubicBezTo>
                    <a:pt x="565" y="468"/>
                    <a:pt x="658" y="394"/>
                    <a:pt x="674" y="287"/>
                  </a:cubicBezTo>
                  <a:cubicBezTo>
                    <a:pt x="694" y="170"/>
                    <a:pt x="614" y="60"/>
                    <a:pt x="496" y="39"/>
                  </a:cubicBezTo>
                  <a:cubicBezTo>
                    <a:pt x="416" y="26"/>
                    <a:pt x="339" y="13"/>
                    <a:pt x="262" y="3"/>
                  </a:cubicBezTo>
                  <a:cubicBezTo>
                    <a:pt x="251" y="1"/>
                    <a:pt x="240" y="1"/>
                    <a:pt x="2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000;p95">
              <a:extLst>
                <a:ext uri="{FF2B5EF4-FFF2-40B4-BE49-F238E27FC236}">
                  <a16:creationId xmlns:a16="http://schemas.microsoft.com/office/drawing/2014/main" id="{C2CB3AB9-B82F-41AF-B8FC-8E2B4C20F63E}"/>
                </a:ext>
              </a:extLst>
            </p:cNvPr>
            <p:cNvSpPr/>
            <p:nvPr/>
          </p:nvSpPr>
          <p:spPr>
            <a:xfrm>
              <a:off x="1989106" y="4437214"/>
              <a:ext cx="68339" cy="15708"/>
            </a:xfrm>
            <a:custGeom>
              <a:avLst/>
              <a:gdLst/>
              <a:ahLst/>
              <a:cxnLst/>
              <a:rect l="l" t="t" r="r" b="b"/>
              <a:pathLst>
                <a:path w="2532" h="582" extrusionOk="0">
                  <a:moveTo>
                    <a:pt x="713" y="0"/>
                  </a:moveTo>
                  <a:cubicBezTo>
                    <a:pt x="535" y="0"/>
                    <a:pt x="362" y="10"/>
                    <a:pt x="205" y="26"/>
                  </a:cubicBezTo>
                  <a:cubicBezTo>
                    <a:pt x="87" y="39"/>
                    <a:pt x="0" y="145"/>
                    <a:pt x="15" y="264"/>
                  </a:cubicBezTo>
                  <a:cubicBezTo>
                    <a:pt x="27" y="372"/>
                    <a:pt x="119" y="455"/>
                    <a:pt x="226" y="455"/>
                  </a:cubicBezTo>
                  <a:cubicBezTo>
                    <a:pt x="235" y="455"/>
                    <a:pt x="244" y="454"/>
                    <a:pt x="252" y="453"/>
                  </a:cubicBezTo>
                  <a:cubicBezTo>
                    <a:pt x="394" y="437"/>
                    <a:pt x="550" y="430"/>
                    <a:pt x="713" y="430"/>
                  </a:cubicBezTo>
                  <a:cubicBezTo>
                    <a:pt x="1151" y="430"/>
                    <a:pt x="1672" y="478"/>
                    <a:pt x="2261" y="578"/>
                  </a:cubicBezTo>
                  <a:cubicBezTo>
                    <a:pt x="2274" y="579"/>
                    <a:pt x="2286" y="582"/>
                    <a:pt x="2297" y="582"/>
                  </a:cubicBezTo>
                  <a:cubicBezTo>
                    <a:pt x="2402" y="582"/>
                    <a:pt x="2493" y="507"/>
                    <a:pt x="2510" y="401"/>
                  </a:cubicBezTo>
                  <a:cubicBezTo>
                    <a:pt x="2532" y="285"/>
                    <a:pt x="2452" y="174"/>
                    <a:pt x="2334" y="155"/>
                  </a:cubicBezTo>
                  <a:cubicBezTo>
                    <a:pt x="1718" y="54"/>
                    <a:pt x="1174" y="0"/>
                    <a:pt x="71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001;p95">
              <a:extLst>
                <a:ext uri="{FF2B5EF4-FFF2-40B4-BE49-F238E27FC236}">
                  <a16:creationId xmlns:a16="http://schemas.microsoft.com/office/drawing/2014/main" id="{E26B1D87-AD0F-4DA3-A030-C488E660CD25}"/>
                </a:ext>
              </a:extLst>
            </p:cNvPr>
            <p:cNvSpPr/>
            <p:nvPr/>
          </p:nvSpPr>
          <p:spPr>
            <a:xfrm>
              <a:off x="1989106" y="4412545"/>
              <a:ext cx="18380" cy="12146"/>
            </a:xfrm>
            <a:custGeom>
              <a:avLst/>
              <a:gdLst/>
              <a:ahLst/>
              <a:cxnLst/>
              <a:rect l="l" t="t" r="r" b="b"/>
              <a:pathLst>
                <a:path w="681" h="450" extrusionOk="0">
                  <a:moveTo>
                    <a:pt x="458" y="1"/>
                  </a:moveTo>
                  <a:cubicBezTo>
                    <a:pt x="455" y="1"/>
                    <a:pt x="451" y="1"/>
                    <a:pt x="448" y="1"/>
                  </a:cubicBezTo>
                  <a:cubicBezTo>
                    <a:pt x="364" y="4"/>
                    <a:pt x="283" y="12"/>
                    <a:pt x="205" y="21"/>
                  </a:cubicBezTo>
                  <a:cubicBezTo>
                    <a:pt x="87" y="34"/>
                    <a:pt x="0" y="140"/>
                    <a:pt x="15" y="259"/>
                  </a:cubicBezTo>
                  <a:cubicBezTo>
                    <a:pt x="28" y="369"/>
                    <a:pt x="119" y="450"/>
                    <a:pt x="228" y="450"/>
                  </a:cubicBezTo>
                  <a:cubicBezTo>
                    <a:pt x="235" y="450"/>
                    <a:pt x="245" y="450"/>
                    <a:pt x="252" y="448"/>
                  </a:cubicBezTo>
                  <a:cubicBezTo>
                    <a:pt x="320" y="441"/>
                    <a:pt x="394" y="435"/>
                    <a:pt x="469" y="429"/>
                  </a:cubicBezTo>
                  <a:cubicBezTo>
                    <a:pt x="588" y="426"/>
                    <a:pt x="681" y="325"/>
                    <a:pt x="673" y="205"/>
                  </a:cubicBezTo>
                  <a:cubicBezTo>
                    <a:pt x="668" y="90"/>
                    <a:pt x="572" y="1"/>
                    <a:pt x="4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02;p95">
              <a:extLst>
                <a:ext uri="{FF2B5EF4-FFF2-40B4-BE49-F238E27FC236}">
                  <a16:creationId xmlns:a16="http://schemas.microsoft.com/office/drawing/2014/main" id="{818A271A-E37A-4876-B3AC-1C4321F8D574}"/>
                </a:ext>
              </a:extLst>
            </p:cNvPr>
            <p:cNvSpPr/>
            <p:nvPr/>
          </p:nvSpPr>
          <p:spPr>
            <a:xfrm>
              <a:off x="2020199" y="4413273"/>
              <a:ext cx="37246" cy="14898"/>
            </a:xfrm>
            <a:custGeom>
              <a:avLst/>
              <a:gdLst/>
              <a:ahLst/>
              <a:cxnLst/>
              <a:rect l="l" t="t" r="r" b="b"/>
              <a:pathLst>
                <a:path w="1380" h="552" extrusionOk="0">
                  <a:moveTo>
                    <a:pt x="225" y="0"/>
                  </a:moveTo>
                  <a:cubicBezTo>
                    <a:pt x="116" y="0"/>
                    <a:pt x="22" y="86"/>
                    <a:pt x="12" y="197"/>
                  </a:cubicBezTo>
                  <a:cubicBezTo>
                    <a:pt x="1" y="315"/>
                    <a:pt x="89" y="420"/>
                    <a:pt x="207" y="430"/>
                  </a:cubicBezTo>
                  <a:cubicBezTo>
                    <a:pt x="487" y="456"/>
                    <a:pt x="791" y="493"/>
                    <a:pt x="1109" y="547"/>
                  </a:cubicBezTo>
                  <a:cubicBezTo>
                    <a:pt x="1122" y="550"/>
                    <a:pt x="1134" y="551"/>
                    <a:pt x="1145" y="551"/>
                  </a:cubicBezTo>
                  <a:cubicBezTo>
                    <a:pt x="1250" y="551"/>
                    <a:pt x="1341" y="478"/>
                    <a:pt x="1358" y="370"/>
                  </a:cubicBezTo>
                  <a:cubicBezTo>
                    <a:pt x="1380" y="253"/>
                    <a:pt x="1300" y="140"/>
                    <a:pt x="1182" y="123"/>
                  </a:cubicBezTo>
                  <a:cubicBezTo>
                    <a:pt x="853" y="68"/>
                    <a:pt x="536" y="26"/>
                    <a:pt x="245" y="1"/>
                  </a:cubicBezTo>
                  <a:cubicBezTo>
                    <a:pt x="238" y="1"/>
                    <a:pt x="231" y="0"/>
                    <a:pt x="22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003;p95">
              <a:extLst>
                <a:ext uri="{FF2B5EF4-FFF2-40B4-BE49-F238E27FC236}">
                  <a16:creationId xmlns:a16="http://schemas.microsoft.com/office/drawing/2014/main" id="{8CDDDBAF-26BB-46F3-8AD2-978FC6143778}"/>
                </a:ext>
              </a:extLst>
            </p:cNvPr>
            <p:cNvSpPr/>
            <p:nvPr/>
          </p:nvSpPr>
          <p:spPr>
            <a:xfrm>
              <a:off x="1989106" y="4387552"/>
              <a:ext cx="68339" cy="15681"/>
            </a:xfrm>
            <a:custGeom>
              <a:avLst/>
              <a:gdLst/>
              <a:ahLst/>
              <a:cxnLst/>
              <a:rect l="l" t="t" r="r" b="b"/>
              <a:pathLst>
                <a:path w="2532" h="581" extrusionOk="0">
                  <a:moveTo>
                    <a:pt x="713" y="1"/>
                  </a:moveTo>
                  <a:cubicBezTo>
                    <a:pt x="535" y="1"/>
                    <a:pt x="362" y="9"/>
                    <a:pt x="205" y="25"/>
                  </a:cubicBezTo>
                  <a:cubicBezTo>
                    <a:pt x="87" y="38"/>
                    <a:pt x="0" y="145"/>
                    <a:pt x="15" y="263"/>
                  </a:cubicBezTo>
                  <a:cubicBezTo>
                    <a:pt x="27" y="373"/>
                    <a:pt x="119" y="455"/>
                    <a:pt x="226" y="455"/>
                  </a:cubicBezTo>
                  <a:cubicBezTo>
                    <a:pt x="235" y="455"/>
                    <a:pt x="244" y="455"/>
                    <a:pt x="252" y="454"/>
                  </a:cubicBezTo>
                  <a:cubicBezTo>
                    <a:pt x="394" y="436"/>
                    <a:pt x="550" y="429"/>
                    <a:pt x="713" y="429"/>
                  </a:cubicBezTo>
                  <a:cubicBezTo>
                    <a:pt x="1151" y="429"/>
                    <a:pt x="1672" y="478"/>
                    <a:pt x="2261" y="578"/>
                  </a:cubicBezTo>
                  <a:cubicBezTo>
                    <a:pt x="2274" y="580"/>
                    <a:pt x="2286" y="581"/>
                    <a:pt x="2297" y="581"/>
                  </a:cubicBezTo>
                  <a:cubicBezTo>
                    <a:pt x="2402" y="581"/>
                    <a:pt x="2493" y="507"/>
                    <a:pt x="2510" y="400"/>
                  </a:cubicBezTo>
                  <a:cubicBezTo>
                    <a:pt x="2532" y="284"/>
                    <a:pt x="2452" y="174"/>
                    <a:pt x="2334" y="154"/>
                  </a:cubicBezTo>
                  <a:cubicBezTo>
                    <a:pt x="1718" y="53"/>
                    <a:pt x="1174" y="1"/>
                    <a:pt x="71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4362;p95">
            <a:extLst>
              <a:ext uri="{FF2B5EF4-FFF2-40B4-BE49-F238E27FC236}">
                <a16:creationId xmlns:a16="http://schemas.microsoft.com/office/drawing/2014/main" id="{008A7CD9-6377-456D-B2CD-ABE117541B1B}"/>
              </a:ext>
            </a:extLst>
          </p:cNvPr>
          <p:cNvGrpSpPr/>
          <p:nvPr/>
        </p:nvGrpSpPr>
        <p:grpSpPr>
          <a:xfrm>
            <a:off x="6604516" y="3711793"/>
            <a:ext cx="1204893" cy="958888"/>
            <a:chOff x="3096641" y="2661110"/>
            <a:chExt cx="371706" cy="334325"/>
          </a:xfrm>
        </p:grpSpPr>
        <p:sp>
          <p:nvSpPr>
            <p:cNvPr id="115" name="Google Shape;4363;p95">
              <a:extLst>
                <a:ext uri="{FF2B5EF4-FFF2-40B4-BE49-F238E27FC236}">
                  <a16:creationId xmlns:a16="http://schemas.microsoft.com/office/drawing/2014/main" id="{632B223B-2116-414D-A3E4-59EC2A424348}"/>
                </a:ext>
              </a:extLst>
            </p:cNvPr>
            <p:cNvSpPr/>
            <p:nvPr/>
          </p:nvSpPr>
          <p:spPr>
            <a:xfrm>
              <a:off x="3096641" y="2661110"/>
              <a:ext cx="371706" cy="334325"/>
            </a:xfrm>
            <a:custGeom>
              <a:avLst/>
              <a:gdLst/>
              <a:ahLst/>
              <a:cxnLst/>
              <a:rect l="l" t="t" r="r" b="b"/>
              <a:pathLst>
                <a:path w="13772" h="12387" extrusionOk="0">
                  <a:moveTo>
                    <a:pt x="3892" y="3192"/>
                  </a:moveTo>
                  <a:cubicBezTo>
                    <a:pt x="3933" y="3192"/>
                    <a:pt x="3975" y="3198"/>
                    <a:pt x="4015" y="3209"/>
                  </a:cubicBezTo>
                  <a:lnTo>
                    <a:pt x="5632" y="3666"/>
                  </a:lnTo>
                  <a:lnTo>
                    <a:pt x="4015" y="4125"/>
                  </a:lnTo>
                  <a:cubicBezTo>
                    <a:pt x="3976" y="4137"/>
                    <a:pt x="3935" y="4143"/>
                    <a:pt x="3894" y="4143"/>
                  </a:cubicBezTo>
                  <a:cubicBezTo>
                    <a:pt x="3852" y="4143"/>
                    <a:pt x="3811" y="4137"/>
                    <a:pt x="3769" y="4125"/>
                  </a:cubicBezTo>
                  <a:lnTo>
                    <a:pt x="2154" y="3666"/>
                  </a:lnTo>
                  <a:lnTo>
                    <a:pt x="3769" y="3209"/>
                  </a:lnTo>
                  <a:cubicBezTo>
                    <a:pt x="3809" y="3198"/>
                    <a:pt x="3850" y="3192"/>
                    <a:pt x="3892" y="3192"/>
                  </a:cubicBezTo>
                  <a:close/>
                  <a:moveTo>
                    <a:pt x="2694" y="4267"/>
                  </a:moveTo>
                  <a:lnTo>
                    <a:pt x="3652" y="4539"/>
                  </a:lnTo>
                  <a:cubicBezTo>
                    <a:pt x="3661" y="4541"/>
                    <a:pt x="3668" y="4542"/>
                    <a:pt x="3678" y="4545"/>
                  </a:cubicBezTo>
                  <a:lnTo>
                    <a:pt x="3678" y="4989"/>
                  </a:lnTo>
                  <a:lnTo>
                    <a:pt x="2575" y="4675"/>
                  </a:lnTo>
                  <a:cubicBezTo>
                    <a:pt x="2573" y="4669"/>
                    <a:pt x="2568" y="4665"/>
                    <a:pt x="2564" y="4662"/>
                  </a:cubicBezTo>
                  <a:lnTo>
                    <a:pt x="2564" y="4656"/>
                  </a:lnTo>
                  <a:lnTo>
                    <a:pt x="2694" y="4267"/>
                  </a:lnTo>
                  <a:close/>
                  <a:moveTo>
                    <a:pt x="5092" y="4267"/>
                  </a:moveTo>
                  <a:lnTo>
                    <a:pt x="5223" y="4656"/>
                  </a:lnTo>
                  <a:lnTo>
                    <a:pt x="5223" y="4662"/>
                  </a:lnTo>
                  <a:cubicBezTo>
                    <a:pt x="5220" y="4665"/>
                    <a:pt x="5215" y="4671"/>
                    <a:pt x="5212" y="4675"/>
                  </a:cubicBezTo>
                  <a:lnTo>
                    <a:pt x="4108" y="4989"/>
                  </a:lnTo>
                  <a:lnTo>
                    <a:pt x="4108" y="4545"/>
                  </a:lnTo>
                  <a:cubicBezTo>
                    <a:pt x="4117" y="4542"/>
                    <a:pt x="4124" y="4541"/>
                    <a:pt x="4134" y="4539"/>
                  </a:cubicBezTo>
                  <a:lnTo>
                    <a:pt x="5092" y="4267"/>
                  </a:lnTo>
                  <a:close/>
                  <a:moveTo>
                    <a:pt x="2478" y="5096"/>
                  </a:moveTo>
                  <a:lnTo>
                    <a:pt x="3835" y="5483"/>
                  </a:lnTo>
                  <a:lnTo>
                    <a:pt x="3837" y="5483"/>
                  </a:lnTo>
                  <a:cubicBezTo>
                    <a:pt x="3159" y="5746"/>
                    <a:pt x="2322" y="5751"/>
                    <a:pt x="2312" y="5751"/>
                  </a:cubicBezTo>
                  <a:cubicBezTo>
                    <a:pt x="2298" y="5751"/>
                    <a:pt x="2285" y="5753"/>
                    <a:pt x="2270" y="5755"/>
                  </a:cubicBezTo>
                  <a:cubicBezTo>
                    <a:pt x="2282" y="5522"/>
                    <a:pt x="2351" y="5296"/>
                    <a:pt x="2478" y="5096"/>
                  </a:cubicBezTo>
                  <a:close/>
                  <a:moveTo>
                    <a:pt x="5308" y="5096"/>
                  </a:moveTo>
                  <a:cubicBezTo>
                    <a:pt x="5445" y="5316"/>
                    <a:pt x="5518" y="5567"/>
                    <a:pt x="5518" y="5823"/>
                  </a:cubicBezTo>
                  <a:cubicBezTo>
                    <a:pt x="5518" y="5866"/>
                    <a:pt x="5516" y="5908"/>
                    <a:pt x="5512" y="5950"/>
                  </a:cubicBezTo>
                  <a:lnTo>
                    <a:pt x="4838" y="5230"/>
                  </a:lnTo>
                  <a:lnTo>
                    <a:pt x="5308" y="5096"/>
                  </a:lnTo>
                  <a:close/>
                  <a:moveTo>
                    <a:pt x="7818" y="5031"/>
                  </a:moveTo>
                  <a:lnTo>
                    <a:pt x="7818" y="6900"/>
                  </a:lnTo>
                  <a:lnTo>
                    <a:pt x="7098" y="6900"/>
                  </a:lnTo>
                  <a:lnTo>
                    <a:pt x="7098" y="5031"/>
                  </a:lnTo>
                  <a:close/>
                  <a:moveTo>
                    <a:pt x="9889" y="3192"/>
                  </a:moveTo>
                  <a:lnTo>
                    <a:pt x="9889" y="6900"/>
                  </a:lnTo>
                  <a:lnTo>
                    <a:pt x="9171" y="6900"/>
                  </a:lnTo>
                  <a:lnTo>
                    <a:pt x="9171" y="3192"/>
                  </a:lnTo>
                  <a:close/>
                  <a:moveTo>
                    <a:pt x="11958" y="1351"/>
                  </a:moveTo>
                  <a:lnTo>
                    <a:pt x="11958" y="6900"/>
                  </a:lnTo>
                  <a:lnTo>
                    <a:pt x="11240" y="6900"/>
                  </a:lnTo>
                  <a:lnTo>
                    <a:pt x="11240" y="1351"/>
                  </a:lnTo>
                  <a:close/>
                  <a:moveTo>
                    <a:pt x="13094" y="432"/>
                  </a:moveTo>
                  <a:cubicBezTo>
                    <a:pt x="13228" y="432"/>
                    <a:pt x="13339" y="543"/>
                    <a:pt x="13339" y="676"/>
                  </a:cubicBezTo>
                  <a:lnTo>
                    <a:pt x="13339" y="7577"/>
                  </a:lnTo>
                  <a:cubicBezTo>
                    <a:pt x="13339" y="7710"/>
                    <a:pt x="13228" y="7820"/>
                    <a:pt x="13094" y="7820"/>
                  </a:cubicBezTo>
                  <a:lnTo>
                    <a:pt x="5246" y="7820"/>
                  </a:lnTo>
                  <a:cubicBezTo>
                    <a:pt x="5396" y="7712"/>
                    <a:pt x="5496" y="7545"/>
                    <a:pt x="5519" y="7360"/>
                  </a:cubicBezTo>
                  <a:lnTo>
                    <a:pt x="5524" y="7332"/>
                  </a:lnTo>
                  <a:lnTo>
                    <a:pt x="12634" y="7332"/>
                  </a:lnTo>
                  <a:cubicBezTo>
                    <a:pt x="12754" y="7332"/>
                    <a:pt x="12850" y="7237"/>
                    <a:pt x="12850" y="7117"/>
                  </a:cubicBezTo>
                  <a:cubicBezTo>
                    <a:pt x="12850" y="6998"/>
                    <a:pt x="12754" y="6901"/>
                    <a:pt x="12634" y="6901"/>
                  </a:cubicBezTo>
                  <a:lnTo>
                    <a:pt x="12391" y="6901"/>
                  </a:lnTo>
                  <a:lnTo>
                    <a:pt x="12391" y="1138"/>
                  </a:lnTo>
                  <a:cubicBezTo>
                    <a:pt x="12391" y="1018"/>
                    <a:pt x="12294" y="922"/>
                    <a:pt x="12175" y="922"/>
                  </a:cubicBezTo>
                  <a:lnTo>
                    <a:pt x="11025" y="922"/>
                  </a:lnTo>
                  <a:cubicBezTo>
                    <a:pt x="10905" y="922"/>
                    <a:pt x="10809" y="1018"/>
                    <a:pt x="10809" y="1138"/>
                  </a:cubicBezTo>
                  <a:lnTo>
                    <a:pt x="10809" y="6900"/>
                  </a:lnTo>
                  <a:lnTo>
                    <a:pt x="10321" y="6900"/>
                  </a:lnTo>
                  <a:lnTo>
                    <a:pt x="10321" y="2976"/>
                  </a:lnTo>
                  <a:cubicBezTo>
                    <a:pt x="10321" y="2856"/>
                    <a:pt x="10224" y="2760"/>
                    <a:pt x="10106" y="2760"/>
                  </a:cubicBezTo>
                  <a:lnTo>
                    <a:pt x="8955" y="2760"/>
                  </a:lnTo>
                  <a:cubicBezTo>
                    <a:pt x="8835" y="2760"/>
                    <a:pt x="8739" y="2856"/>
                    <a:pt x="8739" y="2976"/>
                  </a:cubicBezTo>
                  <a:lnTo>
                    <a:pt x="8739" y="6900"/>
                  </a:lnTo>
                  <a:lnTo>
                    <a:pt x="8252" y="6900"/>
                  </a:lnTo>
                  <a:lnTo>
                    <a:pt x="8252" y="4816"/>
                  </a:lnTo>
                  <a:cubicBezTo>
                    <a:pt x="8252" y="4697"/>
                    <a:pt x="8155" y="4600"/>
                    <a:pt x="8036" y="4600"/>
                  </a:cubicBezTo>
                  <a:lnTo>
                    <a:pt x="6884" y="4600"/>
                  </a:lnTo>
                  <a:cubicBezTo>
                    <a:pt x="6764" y="4600"/>
                    <a:pt x="6668" y="4697"/>
                    <a:pt x="6668" y="4816"/>
                  </a:cubicBezTo>
                  <a:lnTo>
                    <a:pt x="6668" y="6900"/>
                  </a:lnTo>
                  <a:lnTo>
                    <a:pt x="5592" y="6900"/>
                  </a:lnTo>
                  <a:cubicBezTo>
                    <a:pt x="5825" y="6581"/>
                    <a:pt x="5951" y="6211"/>
                    <a:pt x="5951" y="5823"/>
                  </a:cubicBezTo>
                  <a:cubicBezTo>
                    <a:pt x="5951" y="5458"/>
                    <a:pt x="5842" y="5107"/>
                    <a:pt x="5632" y="4801"/>
                  </a:cubicBezTo>
                  <a:cubicBezTo>
                    <a:pt x="5663" y="4711"/>
                    <a:pt x="5663" y="4612"/>
                    <a:pt x="5632" y="4519"/>
                  </a:cubicBezTo>
                  <a:lnTo>
                    <a:pt x="5509" y="4148"/>
                  </a:lnTo>
                  <a:lnTo>
                    <a:pt x="5977" y="4017"/>
                  </a:lnTo>
                  <a:lnTo>
                    <a:pt x="5977" y="5046"/>
                  </a:lnTo>
                  <a:cubicBezTo>
                    <a:pt x="5977" y="5164"/>
                    <a:pt x="6074" y="5261"/>
                    <a:pt x="6192" y="5261"/>
                  </a:cubicBezTo>
                  <a:cubicBezTo>
                    <a:pt x="6311" y="5261"/>
                    <a:pt x="6408" y="5164"/>
                    <a:pt x="6408" y="5046"/>
                  </a:cubicBezTo>
                  <a:lnTo>
                    <a:pt x="6408" y="3665"/>
                  </a:lnTo>
                  <a:cubicBezTo>
                    <a:pt x="6408" y="3656"/>
                    <a:pt x="6408" y="3649"/>
                    <a:pt x="6405" y="3642"/>
                  </a:cubicBezTo>
                  <a:cubicBezTo>
                    <a:pt x="6396" y="3515"/>
                    <a:pt x="6311" y="3410"/>
                    <a:pt x="6188" y="3376"/>
                  </a:cubicBezTo>
                  <a:lnTo>
                    <a:pt x="4134" y="2794"/>
                  </a:lnTo>
                  <a:cubicBezTo>
                    <a:pt x="4127" y="2791"/>
                    <a:pt x="4117" y="2789"/>
                    <a:pt x="4110" y="2788"/>
                  </a:cubicBezTo>
                  <a:lnTo>
                    <a:pt x="4110" y="676"/>
                  </a:lnTo>
                  <a:cubicBezTo>
                    <a:pt x="4110" y="543"/>
                    <a:pt x="4221" y="432"/>
                    <a:pt x="4354" y="432"/>
                  </a:cubicBezTo>
                  <a:close/>
                  <a:moveTo>
                    <a:pt x="4565" y="5574"/>
                  </a:moveTo>
                  <a:lnTo>
                    <a:pt x="5217" y="6269"/>
                  </a:lnTo>
                  <a:lnTo>
                    <a:pt x="5091" y="7305"/>
                  </a:lnTo>
                  <a:cubicBezTo>
                    <a:pt x="5079" y="7386"/>
                    <a:pt x="5031" y="7457"/>
                    <a:pt x="4956" y="7493"/>
                  </a:cubicBezTo>
                  <a:lnTo>
                    <a:pt x="4208" y="7868"/>
                  </a:lnTo>
                  <a:cubicBezTo>
                    <a:pt x="4110" y="7918"/>
                    <a:pt x="4003" y="7942"/>
                    <a:pt x="3896" y="7942"/>
                  </a:cubicBezTo>
                  <a:cubicBezTo>
                    <a:pt x="3787" y="7942"/>
                    <a:pt x="3678" y="7917"/>
                    <a:pt x="3578" y="7868"/>
                  </a:cubicBezTo>
                  <a:lnTo>
                    <a:pt x="2829" y="7493"/>
                  </a:lnTo>
                  <a:cubicBezTo>
                    <a:pt x="2756" y="7457"/>
                    <a:pt x="2706" y="7386"/>
                    <a:pt x="2696" y="7305"/>
                  </a:cubicBezTo>
                  <a:lnTo>
                    <a:pt x="2554" y="6173"/>
                  </a:lnTo>
                  <a:cubicBezTo>
                    <a:pt x="3001" y="6146"/>
                    <a:pt x="3960" y="6031"/>
                    <a:pt x="4565" y="5574"/>
                  </a:cubicBezTo>
                  <a:close/>
                  <a:moveTo>
                    <a:pt x="4367" y="8269"/>
                  </a:moveTo>
                  <a:lnTo>
                    <a:pt x="4367" y="8396"/>
                  </a:lnTo>
                  <a:cubicBezTo>
                    <a:pt x="4367" y="8529"/>
                    <a:pt x="4409" y="8657"/>
                    <a:pt x="4477" y="8765"/>
                  </a:cubicBezTo>
                  <a:cubicBezTo>
                    <a:pt x="4312" y="8897"/>
                    <a:pt x="4107" y="8971"/>
                    <a:pt x="3892" y="8971"/>
                  </a:cubicBezTo>
                  <a:cubicBezTo>
                    <a:pt x="3680" y="8971"/>
                    <a:pt x="3473" y="8897"/>
                    <a:pt x="3309" y="8765"/>
                  </a:cubicBezTo>
                  <a:cubicBezTo>
                    <a:pt x="3379" y="8658"/>
                    <a:pt x="3419" y="8529"/>
                    <a:pt x="3419" y="8396"/>
                  </a:cubicBezTo>
                  <a:lnTo>
                    <a:pt x="3419" y="8269"/>
                  </a:lnTo>
                  <a:cubicBezTo>
                    <a:pt x="3570" y="8338"/>
                    <a:pt x="3730" y="8372"/>
                    <a:pt x="3892" y="8372"/>
                  </a:cubicBezTo>
                  <a:cubicBezTo>
                    <a:pt x="4056" y="8372"/>
                    <a:pt x="4217" y="8338"/>
                    <a:pt x="4367" y="8269"/>
                  </a:cubicBezTo>
                  <a:close/>
                  <a:moveTo>
                    <a:pt x="2959" y="9034"/>
                  </a:moveTo>
                  <a:cubicBezTo>
                    <a:pt x="3159" y="9221"/>
                    <a:pt x="3408" y="9341"/>
                    <a:pt x="3675" y="9385"/>
                  </a:cubicBezTo>
                  <a:lnTo>
                    <a:pt x="3675" y="10121"/>
                  </a:lnTo>
                  <a:lnTo>
                    <a:pt x="2742" y="10121"/>
                  </a:lnTo>
                  <a:cubicBezTo>
                    <a:pt x="2496" y="10121"/>
                    <a:pt x="2298" y="10321"/>
                    <a:pt x="2298" y="10567"/>
                  </a:cubicBezTo>
                  <a:lnTo>
                    <a:pt x="2298" y="11946"/>
                  </a:lnTo>
                  <a:cubicBezTo>
                    <a:pt x="2298" y="11951"/>
                    <a:pt x="2299" y="11957"/>
                    <a:pt x="2299" y="11959"/>
                  </a:cubicBezTo>
                  <a:lnTo>
                    <a:pt x="2038" y="11959"/>
                  </a:lnTo>
                  <a:lnTo>
                    <a:pt x="2038" y="9518"/>
                  </a:lnTo>
                  <a:cubicBezTo>
                    <a:pt x="2038" y="9412"/>
                    <a:pt x="2105" y="9318"/>
                    <a:pt x="2205" y="9286"/>
                  </a:cubicBezTo>
                  <a:lnTo>
                    <a:pt x="2956" y="9036"/>
                  </a:lnTo>
                  <a:cubicBezTo>
                    <a:pt x="2958" y="9036"/>
                    <a:pt x="2959" y="9034"/>
                    <a:pt x="2959" y="9034"/>
                  </a:cubicBezTo>
                  <a:close/>
                  <a:moveTo>
                    <a:pt x="5046" y="10551"/>
                  </a:moveTo>
                  <a:cubicBezTo>
                    <a:pt x="5053" y="10551"/>
                    <a:pt x="5060" y="10558"/>
                    <a:pt x="5060" y="10566"/>
                  </a:cubicBezTo>
                  <a:lnTo>
                    <a:pt x="5058" y="11945"/>
                  </a:lnTo>
                  <a:cubicBezTo>
                    <a:pt x="5058" y="11952"/>
                    <a:pt x="5050" y="11959"/>
                    <a:pt x="5043" y="11959"/>
                  </a:cubicBezTo>
                  <a:lnTo>
                    <a:pt x="2745" y="11959"/>
                  </a:lnTo>
                  <a:cubicBezTo>
                    <a:pt x="2738" y="11959"/>
                    <a:pt x="2729" y="11952"/>
                    <a:pt x="2729" y="11945"/>
                  </a:cubicBezTo>
                  <a:lnTo>
                    <a:pt x="2729" y="10566"/>
                  </a:lnTo>
                  <a:cubicBezTo>
                    <a:pt x="2729" y="10558"/>
                    <a:pt x="2736" y="10551"/>
                    <a:pt x="2745" y="10551"/>
                  </a:cubicBezTo>
                  <a:close/>
                  <a:moveTo>
                    <a:pt x="4825" y="9034"/>
                  </a:moveTo>
                  <a:cubicBezTo>
                    <a:pt x="4826" y="9034"/>
                    <a:pt x="4826" y="9036"/>
                    <a:pt x="4829" y="9036"/>
                  </a:cubicBezTo>
                  <a:lnTo>
                    <a:pt x="5579" y="9286"/>
                  </a:lnTo>
                  <a:cubicBezTo>
                    <a:pt x="5678" y="9318"/>
                    <a:pt x="5745" y="9412"/>
                    <a:pt x="5745" y="9518"/>
                  </a:cubicBezTo>
                  <a:lnTo>
                    <a:pt x="5745" y="11959"/>
                  </a:lnTo>
                  <a:lnTo>
                    <a:pt x="5486" y="11959"/>
                  </a:lnTo>
                  <a:lnTo>
                    <a:pt x="5486" y="11945"/>
                  </a:lnTo>
                  <a:lnTo>
                    <a:pt x="5486" y="10566"/>
                  </a:lnTo>
                  <a:cubicBezTo>
                    <a:pt x="5486" y="10320"/>
                    <a:pt x="5288" y="10120"/>
                    <a:pt x="5042" y="10120"/>
                  </a:cubicBezTo>
                  <a:lnTo>
                    <a:pt x="4107" y="10120"/>
                  </a:lnTo>
                  <a:lnTo>
                    <a:pt x="4107" y="9383"/>
                  </a:lnTo>
                  <a:cubicBezTo>
                    <a:pt x="4376" y="9343"/>
                    <a:pt x="4626" y="9220"/>
                    <a:pt x="4825" y="9034"/>
                  </a:cubicBezTo>
                  <a:close/>
                  <a:moveTo>
                    <a:pt x="4354" y="0"/>
                  </a:moveTo>
                  <a:cubicBezTo>
                    <a:pt x="3982" y="0"/>
                    <a:pt x="3680" y="304"/>
                    <a:pt x="3680" y="675"/>
                  </a:cubicBezTo>
                  <a:lnTo>
                    <a:pt x="3680" y="2787"/>
                  </a:lnTo>
                  <a:cubicBezTo>
                    <a:pt x="3671" y="2788"/>
                    <a:pt x="3664" y="2789"/>
                    <a:pt x="3654" y="2791"/>
                  </a:cubicBezTo>
                  <a:lnTo>
                    <a:pt x="1597" y="3374"/>
                  </a:lnTo>
                  <a:cubicBezTo>
                    <a:pt x="1467" y="3410"/>
                    <a:pt x="1380" y="3528"/>
                    <a:pt x="1380" y="3664"/>
                  </a:cubicBezTo>
                  <a:cubicBezTo>
                    <a:pt x="1380" y="3800"/>
                    <a:pt x="1467" y="3917"/>
                    <a:pt x="1597" y="3953"/>
                  </a:cubicBezTo>
                  <a:lnTo>
                    <a:pt x="2279" y="4147"/>
                  </a:lnTo>
                  <a:lnTo>
                    <a:pt x="2156" y="4517"/>
                  </a:lnTo>
                  <a:cubicBezTo>
                    <a:pt x="2125" y="4609"/>
                    <a:pt x="2127" y="4707"/>
                    <a:pt x="2156" y="4800"/>
                  </a:cubicBezTo>
                  <a:cubicBezTo>
                    <a:pt x="1949" y="5105"/>
                    <a:pt x="1837" y="5457"/>
                    <a:pt x="1837" y="5821"/>
                  </a:cubicBezTo>
                  <a:cubicBezTo>
                    <a:pt x="1837" y="6220"/>
                    <a:pt x="1968" y="6599"/>
                    <a:pt x="2214" y="6923"/>
                  </a:cubicBezTo>
                  <a:lnTo>
                    <a:pt x="2269" y="7356"/>
                  </a:lnTo>
                  <a:cubicBezTo>
                    <a:pt x="2298" y="7580"/>
                    <a:pt x="2435" y="7775"/>
                    <a:pt x="2638" y="7877"/>
                  </a:cubicBezTo>
                  <a:lnTo>
                    <a:pt x="2988" y="8052"/>
                  </a:lnTo>
                  <a:lnTo>
                    <a:pt x="2988" y="8392"/>
                  </a:lnTo>
                  <a:cubicBezTo>
                    <a:pt x="2988" y="8498"/>
                    <a:pt x="2921" y="8592"/>
                    <a:pt x="2821" y="8623"/>
                  </a:cubicBezTo>
                  <a:lnTo>
                    <a:pt x="2070" y="8874"/>
                  </a:lnTo>
                  <a:cubicBezTo>
                    <a:pt x="1794" y="8966"/>
                    <a:pt x="1610" y="9223"/>
                    <a:pt x="1610" y="9514"/>
                  </a:cubicBezTo>
                  <a:lnTo>
                    <a:pt x="1610" y="11957"/>
                  </a:lnTo>
                  <a:lnTo>
                    <a:pt x="216" y="11957"/>
                  </a:lnTo>
                  <a:cubicBezTo>
                    <a:pt x="98" y="11957"/>
                    <a:pt x="1" y="12052"/>
                    <a:pt x="1" y="12172"/>
                  </a:cubicBezTo>
                  <a:cubicBezTo>
                    <a:pt x="1" y="12291"/>
                    <a:pt x="98" y="12386"/>
                    <a:pt x="216" y="12386"/>
                  </a:cubicBezTo>
                  <a:lnTo>
                    <a:pt x="7576" y="12386"/>
                  </a:lnTo>
                  <a:cubicBezTo>
                    <a:pt x="7696" y="12386"/>
                    <a:pt x="7791" y="12291"/>
                    <a:pt x="7791" y="12172"/>
                  </a:cubicBezTo>
                  <a:cubicBezTo>
                    <a:pt x="7791" y="12052"/>
                    <a:pt x="7696" y="11957"/>
                    <a:pt x="7576" y="11957"/>
                  </a:cubicBezTo>
                  <a:lnTo>
                    <a:pt x="6181" y="11957"/>
                  </a:lnTo>
                  <a:lnTo>
                    <a:pt x="6181" y="9514"/>
                  </a:lnTo>
                  <a:cubicBezTo>
                    <a:pt x="6181" y="9223"/>
                    <a:pt x="5995" y="8966"/>
                    <a:pt x="5720" y="8874"/>
                  </a:cubicBezTo>
                  <a:lnTo>
                    <a:pt x="4969" y="8623"/>
                  </a:lnTo>
                  <a:cubicBezTo>
                    <a:pt x="4869" y="8592"/>
                    <a:pt x="4803" y="8498"/>
                    <a:pt x="4803" y="8392"/>
                  </a:cubicBezTo>
                  <a:lnTo>
                    <a:pt x="4803" y="8250"/>
                  </a:lnTo>
                  <a:lnTo>
                    <a:pt x="13097" y="8250"/>
                  </a:lnTo>
                  <a:cubicBezTo>
                    <a:pt x="13471" y="8250"/>
                    <a:pt x="13772" y="7946"/>
                    <a:pt x="13772" y="7574"/>
                  </a:cubicBezTo>
                  <a:lnTo>
                    <a:pt x="13772" y="676"/>
                  </a:lnTo>
                  <a:cubicBezTo>
                    <a:pt x="13769" y="304"/>
                    <a:pt x="13466" y="0"/>
                    <a:pt x="130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364;p95">
              <a:extLst>
                <a:ext uri="{FF2B5EF4-FFF2-40B4-BE49-F238E27FC236}">
                  <a16:creationId xmlns:a16="http://schemas.microsoft.com/office/drawing/2014/main" id="{4BCBC45B-D61A-4FF3-B928-FE509C79C77E}"/>
                </a:ext>
              </a:extLst>
            </p:cNvPr>
            <p:cNvSpPr/>
            <p:nvPr/>
          </p:nvSpPr>
          <p:spPr>
            <a:xfrm>
              <a:off x="3195910" y="2959079"/>
              <a:ext cx="11660" cy="11660"/>
            </a:xfrm>
            <a:custGeom>
              <a:avLst/>
              <a:gdLst/>
              <a:ahLst/>
              <a:cxnLst/>
              <a:rect l="l" t="t" r="r" b="b"/>
              <a:pathLst>
                <a:path w="432" h="432" extrusionOk="0">
                  <a:moveTo>
                    <a:pt x="214" y="0"/>
                  </a:moveTo>
                  <a:cubicBezTo>
                    <a:pt x="96" y="0"/>
                    <a:pt x="0" y="97"/>
                    <a:pt x="0" y="216"/>
                  </a:cubicBezTo>
                  <a:cubicBezTo>
                    <a:pt x="0" y="336"/>
                    <a:pt x="97" y="432"/>
                    <a:pt x="217" y="432"/>
                  </a:cubicBezTo>
                  <a:cubicBezTo>
                    <a:pt x="336" y="432"/>
                    <a:pt x="432" y="336"/>
                    <a:pt x="432" y="216"/>
                  </a:cubicBezTo>
                  <a:cubicBezTo>
                    <a:pt x="432" y="97"/>
                    <a:pt x="336" y="0"/>
                    <a:pt x="21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4418;p95">
            <a:extLst>
              <a:ext uri="{FF2B5EF4-FFF2-40B4-BE49-F238E27FC236}">
                <a16:creationId xmlns:a16="http://schemas.microsoft.com/office/drawing/2014/main" id="{0F028E4D-4C37-49DC-90EF-7DF85CDCDE90}"/>
              </a:ext>
            </a:extLst>
          </p:cNvPr>
          <p:cNvGrpSpPr/>
          <p:nvPr/>
        </p:nvGrpSpPr>
        <p:grpSpPr>
          <a:xfrm>
            <a:off x="4296763" y="3687933"/>
            <a:ext cx="979110" cy="1074838"/>
            <a:chOff x="3732337" y="3206578"/>
            <a:chExt cx="297241" cy="371679"/>
          </a:xfrm>
        </p:grpSpPr>
        <p:sp>
          <p:nvSpPr>
            <p:cNvPr id="128" name="Google Shape;4419;p95">
              <a:extLst>
                <a:ext uri="{FF2B5EF4-FFF2-40B4-BE49-F238E27FC236}">
                  <a16:creationId xmlns:a16="http://schemas.microsoft.com/office/drawing/2014/main" id="{CB989083-AAA0-4614-B4F2-AF77E1F4E1E6}"/>
                </a:ext>
              </a:extLst>
            </p:cNvPr>
            <p:cNvSpPr/>
            <p:nvPr/>
          </p:nvSpPr>
          <p:spPr>
            <a:xfrm>
              <a:off x="3732337" y="3206578"/>
              <a:ext cx="297241" cy="371679"/>
            </a:xfrm>
            <a:custGeom>
              <a:avLst/>
              <a:gdLst/>
              <a:ahLst/>
              <a:cxnLst/>
              <a:rect l="l" t="t" r="r" b="b"/>
              <a:pathLst>
                <a:path w="11013" h="13771" extrusionOk="0">
                  <a:moveTo>
                    <a:pt x="9187" y="432"/>
                  </a:moveTo>
                  <a:cubicBezTo>
                    <a:pt x="9194" y="432"/>
                    <a:pt x="9201" y="439"/>
                    <a:pt x="9201" y="446"/>
                  </a:cubicBezTo>
                  <a:lnTo>
                    <a:pt x="9201" y="676"/>
                  </a:lnTo>
                  <a:lnTo>
                    <a:pt x="9201" y="3464"/>
                  </a:lnTo>
                  <a:lnTo>
                    <a:pt x="8625" y="3033"/>
                  </a:lnTo>
                  <a:cubicBezTo>
                    <a:pt x="8588" y="3004"/>
                    <a:pt x="8543" y="2991"/>
                    <a:pt x="8495" y="2991"/>
                  </a:cubicBezTo>
                  <a:cubicBezTo>
                    <a:pt x="8449" y="2991"/>
                    <a:pt x="8405" y="3005"/>
                    <a:pt x="8365" y="3033"/>
                  </a:cubicBezTo>
                  <a:lnTo>
                    <a:pt x="7790" y="3464"/>
                  </a:lnTo>
                  <a:lnTo>
                    <a:pt x="7792" y="446"/>
                  </a:lnTo>
                  <a:cubicBezTo>
                    <a:pt x="7792" y="439"/>
                    <a:pt x="7799" y="432"/>
                    <a:pt x="7806" y="432"/>
                  </a:cubicBezTo>
                  <a:close/>
                  <a:moveTo>
                    <a:pt x="10335" y="892"/>
                  </a:moveTo>
                  <a:cubicBezTo>
                    <a:pt x="10469" y="892"/>
                    <a:pt x="10579" y="1002"/>
                    <a:pt x="10579" y="1135"/>
                  </a:cubicBezTo>
                  <a:lnTo>
                    <a:pt x="10579" y="13096"/>
                  </a:lnTo>
                  <a:cubicBezTo>
                    <a:pt x="10579" y="13230"/>
                    <a:pt x="10469" y="13340"/>
                    <a:pt x="10335" y="13340"/>
                  </a:cubicBezTo>
                  <a:lnTo>
                    <a:pt x="674" y="13340"/>
                  </a:lnTo>
                  <a:cubicBezTo>
                    <a:pt x="541" y="13340"/>
                    <a:pt x="431" y="13230"/>
                    <a:pt x="431" y="13096"/>
                  </a:cubicBezTo>
                  <a:lnTo>
                    <a:pt x="431" y="1135"/>
                  </a:lnTo>
                  <a:cubicBezTo>
                    <a:pt x="431" y="1002"/>
                    <a:pt x="541" y="892"/>
                    <a:pt x="674" y="892"/>
                  </a:cubicBezTo>
                  <a:lnTo>
                    <a:pt x="7359" y="892"/>
                  </a:lnTo>
                  <a:lnTo>
                    <a:pt x="7359" y="3897"/>
                  </a:lnTo>
                  <a:cubicBezTo>
                    <a:pt x="7359" y="3978"/>
                    <a:pt x="7407" y="4051"/>
                    <a:pt x="7479" y="4091"/>
                  </a:cubicBezTo>
                  <a:cubicBezTo>
                    <a:pt x="7509" y="4106"/>
                    <a:pt x="7542" y="4114"/>
                    <a:pt x="7575" y="4114"/>
                  </a:cubicBezTo>
                  <a:cubicBezTo>
                    <a:pt x="7621" y="4114"/>
                    <a:pt x="7667" y="4099"/>
                    <a:pt x="7705" y="4070"/>
                  </a:cubicBezTo>
                  <a:lnTo>
                    <a:pt x="8495" y="3477"/>
                  </a:lnTo>
                  <a:lnTo>
                    <a:pt x="9285" y="4070"/>
                  </a:lnTo>
                  <a:cubicBezTo>
                    <a:pt x="9324" y="4099"/>
                    <a:pt x="9369" y="4114"/>
                    <a:pt x="9416" y="4114"/>
                  </a:cubicBezTo>
                  <a:cubicBezTo>
                    <a:pt x="9449" y="4114"/>
                    <a:pt x="9481" y="4106"/>
                    <a:pt x="9513" y="4089"/>
                  </a:cubicBezTo>
                  <a:cubicBezTo>
                    <a:pt x="9585" y="4053"/>
                    <a:pt x="9631" y="3979"/>
                    <a:pt x="9631" y="3897"/>
                  </a:cubicBezTo>
                  <a:lnTo>
                    <a:pt x="9631" y="892"/>
                  </a:lnTo>
                  <a:close/>
                  <a:moveTo>
                    <a:pt x="7806" y="1"/>
                  </a:moveTo>
                  <a:cubicBezTo>
                    <a:pt x="7560" y="1"/>
                    <a:pt x="7361" y="200"/>
                    <a:pt x="7361" y="446"/>
                  </a:cubicBezTo>
                  <a:lnTo>
                    <a:pt x="7361" y="461"/>
                  </a:lnTo>
                  <a:lnTo>
                    <a:pt x="675" y="461"/>
                  </a:lnTo>
                  <a:cubicBezTo>
                    <a:pt x="303" y="461"/>
                    <a:pt x="1" y="765"/>
                    <a:pt x="1" y="1135"/>
                  </a:cubicBezTo>
                  <a:lnTo>
                    <a:pt x="1" y="13096"/>
                  </a:lnTo>
                  <a:cubicBezTo>
                    <a:pt x="1" y="13469"/>
                    <a:pt x="305" y="13770"/>
                    <a:pt x="675" y="13770"/>
                  </a:cubicBezTo>
                  <a:lnTo>
                    <a:pt x="10336" y="13770"/>
                  </a:lnTo>
                  <a:cubicBezTo>
                    <a:pt x="10710" y="13770"/>
                    <a:pt x="11012" y="13466"/>
                    <a:pt x="11012" y="13096"/>
                  </a:cubicBezTo>
                  <a:lnTo>
                    <a:pt x="11012" y="1135"/>
                  </a:lnTo>
                  <a:cubicBezTo>
                    <a:pt x="11012" y="765"/>
                    <a:pt x="10708" y="461"/>
                    <a:pt x="10335" y="461"/>
                  </a:cubicBezTo>
                  <a:lnTo>
                    <a:pt x="9631" y="461"/>
                  </a:lnTo>
                  <a:lnTo>
                    <a:pt x="9631" y="446"/>
                  </a:lnTo>
                  <a:cubicBezTo>
                    <a:pt x="9631" y="200"/>
                    <a:pt x="9433" y="1"/>
                    <a:pt x="91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420;p95">
              <a:extLst>
                <a:ext uri="{FF2B5EF4-FFF2-40B4-BE49-F238E27FC236}">
                  <a16:creationId xmlns:a16="http://schemas.microsoft.com/office/drawing/2014/main" id="{9EE3FF5F-A336-47B7-B431-F35DAB3306F9}"/>
                </a:ext>
              </a:extLst>
            </p:cNvPr>
            <p:cNvSpPr/>
            <p:nvPr/>
          </p:nvSpPr>
          <p:spPr>
            <a:xfrm>
              <a:off x="3757167" y="3243851"/>
              <a:ext cx="11660" cy="309602"/>
            </a:xfrm>
            <a:custGeom>
              <a:avLst/>
              <a:gdLst/>
              <a:ahLst/>
              <a:cxnLst/>
              <a:rect l="l" t="t" r="r" b="b"/>
              <a:pathLst>
                <a:path w="432" h="11471" extrusionOk="0">
                  <a:moveTo>
                    <a:pt x="216" y="0"/>
                  </a:moveTo>
                  <a:cubicBezTo>
                    <a:pt x="97" y="0"/>
                    <a:pt x="0" y="97"/>
                    <a:pt x="0" y="216"/>
                  </a:cubicBezTo>
                  <a:lnTo>
                    <a:pt x="0" y="11256"/>
                  </a:lnTo>
                  <a:cubicBezTo>
                    <a:pt x="0" y="11375"/>
                    <a:pt x="97" y="11470"/>
                    <a:pt x="216" y="11470"/>
                  </a:cubicBezTo>
                  <a:cubicBezTo>
                    <a:pt x="336" y="11470"/>
                    <a:pt x="431" y="11375"/>
                    <a:pt x="431" y="11256"/>
                  </a:cubicBezTo>
                  <a:lnTo>
                    <a:pt x="431" y="216"/>
                  </a:lnTo>
                  <a:cubicBezTo>
                    <a:pt x="431" y="96"/>
                    <a:pt x="336" y="0"/>
                    <a:pt x="2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421;p95">
              <a:extLst>
                <a:ext uri="{FF2B5EF4-FFF2-40B4-BE49-F238E27FC236}">
                  <a16:creationId xmlns:a16="http://schemas.microsoft.com/office/drawing/2014/main" id="{91C48BB6-25F9-4D4F-91F0-CDBD938C2A43}"/>
                </a:ext>
              </a:extLst>
            </p:cNvPr>
            <p:cNvSpPr/>
            <p:nvPr/>
          </p:nvSpPr>
          <p:spPr>
            <a:xfrm>
              <a:off x="3831282" y="3330759"/>
              <a:ext cx="111793" cy="123425"/>
            </a:xfrm>
            <a:custGeom>
              <a:avLst/>
              <a:gdLst/>
              <a:ahLst/>
              <a:cxnLst/>
              <a:rect l="l" t="t" r="r" b="b"/>
              <a:pathLst>
                <a:path w="4142" h="4573" extrusionOk="0">
                  <a:moveTo>
                    <a:pt x="2775" y="433"/>
                  </a:moveTo>
                  <a:lnTo>
                    <a:pt x="2775" y="2517"/>
                  </a:lnTo>
                  <a:cubicBezTo>
                    <a:pt x="2775" y="2637"/>
                    <a:pt x="2872" y="2733"/>
                    <a:pt x="2991" y="2733"/>
                  </a:cubicBezTo>
                  <a:lnTo>
                    <a:pt x="3391" y="2733"/>
                  </a:lnTo>
                  <a:lnTo>
                    <a:pt x="2071" y="4051"/>
                  </a:lnTo>
                  <a:lnTo>
                    <a:pt x="752" y="2733"/>
                  </a:lnTo>
                  <a:lnTo>
                    <a:pt x="1152" y="2733"/>
                  </a:lnTo>
                  <a:cubicBezTo>
                    <a:pt x="1270" y="2733"/>
                    <a:pt x="1367" y="2637"/>
                    <a:pt x="1367" y="2517"/>
                  </a:cubicBezTo>
                  <a:lnTo>
                    <a:pt x="1367" y="433"/>
                  </a:lnTo>
                  <a:close/>
                  <a:moveTo>
                    <a:pt x="1152" y="0"/>
                  </a:moveTo>
                  <a:cubicBezTo>
                    <a:pt x="1031" y="0"/>
                    <a:pt x="936" y="97"/>
                    <a:pt x="936" y="216"/>
                  </a:cubicBezTo>
                  <a:lnTo>
                    <a:pt x="936" y="2300"/>
                  </a:lnTo>
                  <a:lnTo>
                    <a:pt x="233" y="2300"/>
                  </a:lnTo>
                  <a:cubicBezTo>
                    <a:pt x="146" y="2300"/>
                    <a:pt x="66" y="2352"/>
                    <a:pt x="33" y="2433"/>
                  </a:cubicBezTo>
                  <a:cubicBezTo>
                    <a:pt x="1" y="2516"/>
                    <a:pt x="18" y="2608"/>
                    <a:pt x="81" y="2669"/>
                  </a:cubicBezTo>
                  <a:lnTo>
                    <a:pt x="1920" y="4509"/>
                  </a:lnTo>
                  <a:cubicBezTo>
                    <a:pt x="1962" y="4551"/>
                    <a:pt x="2019" y="4572"/>
                    <a:pt x="2072" y="4572"/>
                  </a:cubicBezTo>
                  <a:cubicBezTo>
                    <a:pt x="2127" y="4572"/>
                    <a:pt x="2182" y="4551"/>
                    <a:pt x="2224" y="4509"/>
                  </a:cubicBezTo>
                  <a:lnTo>
                    <a:pt x="4064" y="2669"/>
                  </a:lnTo>
                  <a:cubicBezTo>
                    <a:pt x="4124" y="2606"/>
                    <a:pt x="4142" y="2514"/>
                    <a:pt x="4110" y="2432"/>
                  </a:cubicBezTo>
                  <a:cubicBezTo>
                    <a:pt x="4077" y="2351"/>
                    <a:pt x="3997" y="2299"/>
                    <a:pt x="3910" y="2299"/>
                  </a:cubicBezTo>
                  <a:lnTo>
                    <a:pt x="3207" y="2299"/>
                  </a:lnTo>
                  <a:lnTo>
                    <a:pt x="3207" y="216"/>
                  </a:lnTo>
                  <a:cubicBezTo>
                    <a:pt x="3207" y="96"/>
                    <a:pt x="3111" y="0"/>
                    <a:pt x="299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422;p95">
              <a:extLst>
                <a:ext uri="{FF2B5EF4-FFF2-40B4-BE49-F238E27FC236}">
                  <a16:creationId xmlns:a16="http://schemas.microsoft.com/office/drawing/2014/main" id="{3C21F388-2976-4D97-9571-514B7321F7FD}"/>
                </a:ext>
              </a:extLst>
            </p:cNvPr>
            <p:cNvSpPr/>
            <p:nvPr/>
          </p:nvSpPr>
          <p:spPr>
            <a:xfrm>
              <a:off x="3813010" y="3436316"/>
              <a:ext cx="148229" cy="42671"/>
            </a:xfrm>
            <a:custGeom>
              <a:avLst/>
              <a:gdLst/>
              <a:ahLst/>
              <a:cxnLst/>
              <a:rect l="l" t="t" r="r" b="b"/>
              <a:pathLst>
                <a:path w="5492" h="1581" extrusionOk="0">
                  <a:moveTo>
                    <a:pt x="216" y="0"/>
                  </a:moveTo>
                  <a:cubicBezTo>
                    <a:pt x="98" y="0"/>
                    <a:pt x="1" y="96"/>
                    <a:pt x="1" y="214"/>
                  </a:cubicBezTo>
                  <a:lnTo>
                    <a:pt x="1" y="1135"/>
                  </a:lnTo>
                  <a:cubicBezTo>
                    <a:pt x="1" y="1381"/>
                    <a:pt x="200" y="1581"/>
                    <a:pt x="446" y="1581"/>
                  </a:cubicBezTo>
                  <a:lnTo>
                    <a:pt x="5047" y="1581"/>
                  </a:lnTo>
                  <a:cubicBezTo>
                    <a:pt x="5293" y="1581"/>
                    <a:pt x="5492" y="1381"/>
                    <a:pt x="5492" y="1135"/>
                  </a:cubicBezTo>
                  <a:lnTo>
                    <a:pt x="5492" y="214"/>
                  </a:lnTo>
                  <a:cubicBezTo>
                    <a:pt x="5492" y="96"/>
                    <a:pt x="5396" y="0"/>
                    <a:pt x="5276" y="0"/>
                  </a:cubicBezTo>
                  <a:cubicBezTo>
                    <a:pt x="5157" y="0"/>
                    <a:pt x="5062" y="96"/>
                    <a:pt x="5062" y="214"/>
                  </a:cubicBezTo>
                  <a:lnTo>
                    <a:pt x="5062" y="1135"/>
                  </a:lnTo>
                  <a:cubicBezTo>
                    <a:pt x="5062" y="1142"/>
                    <a:pt x="5055" y="1149"/>
                    <a:pt x="5047" y="1149"/>
                  </a:cubicBezTo>
                  <a:lnTo>
                    <a:pt x="446" y="1149"/>
                  </a:lnTo>
                  <a:cubicBezTo>
                    <a:pt x="439" y="1149"/>
                    <a:pt x="432" y="1142"/>
                    <a:pt x="432" y="1135"/>
                  </a:cubicBezTo>
                  <a:lnTo>
                    <a:pt x="432" y="214"/>
                  </a:lnTo>
                  <a:cubicBezTo>
                    <a:pt x="432" y="96"/>
                    <a:pt x="336" y="0"/>
                    <a:pt x="2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59083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8"/>
          <p:cNvSpPr/>
          <p:nvPr/>
        </p:nvSpPr>
        <p:spPr>
          <a:xfrm>
            <a:off x="281354" y="295421"/>
            <a:ext cx="4178102" cy="6428935"/>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345" name="Google Shape;345;p68"/>
          <p:cNvCxnSpPr/>
          <p:nvPr/>
        </p:nvCxnSpPr>
        <p:spPr>
          <a:xfrm>
            <a:off x="2048305" y="1373549"/>
            <a:ext cx="676200" cy="0"/>
          </a:xfrm>
          <a:prstGeom prst="straightConnector1">
            <a:avLst/>
          </a:prstGeom>
          <a:noFill/>
          <a:ln w="76200" cap="flat" cmpd="sng">
            <a:solidFill>
              <a:srgbClr val="93C01F"/>
            </a:solidFill>
            <a:prstDash val="solid"/>
            <a:round/>
            <a:headEnd type="none" w="med" len="med"/>
            <a:tailEnd type="none" w="med" len="med"/>
          </a:ln>
        </p:spPr>
      </p:cxnSp>
      <p:sp>
        <p:nvSpPr>
          <p:cNvPr id="346" name="Google Shape;346;p68"/>
          <p:cNvSpPr txBox="1">
            <a:spLocks noGrp="1"/>
          </p:cNvSpPr>
          <p:nvPr>
            <p:ph type="title"/>
          </p:nvPr>
        </p:nvSpPr>
        <p:spPr>
          <a:xfrm>
            <a:off x="281354" y="463665"/>
            <a:ext cx="4413496" cy="77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dirty="0">
                <a:solidFill>
                  <a:srgbClr val="434343"/>
                </a:solidFill>
              </a:rPr>
              <a:t>Contenido</a:t>
            </a:r>
            <a:endParaRPr dirty="0">
              <a:solidFill>
                <a:srgbClr val="434343"/>
              </a:solidFill>
            </a:endParaRPr>
          </a:p>
        </p:txBody>
      </p:sp>
      <p:sp>
        <p:nvSpPr>
          <p:cNvPr id="347" name="Google Shape;347;p68"/>
          <p:cNvSpPr txBox="1">
            <a:spLocks noGrp="1"/>
          </p:cNvSpPr>
          <p:nvPr>
            <p:ph type="subTitle" idx="1"/>
          </p:nvPr>
        </p:nvSpPr>
        <p:spPr>
          <a:xfrm>
            <a:off x="434339" y="1512735"/>
            <a:ext cx="3865099" cy="504984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sz="1600" dirty="0">
                <a:solidFill>
                  <a:schemeClr val="tx1">
                    <a:lumMod val="65000"/>
                    <a:lumOff val="35000"/>
                  </a:schemeClr>
                </a:solidFill>
              </a:rPr>
              <a:t>La mayoría de los RI Universitarios en España incluyen material muy diverso. Existen casos de repositorios de contenido educativo (RODAS U. Sevilla) pero lo habitual es que el material docente sea una de las comunidades. El contenido de estas colecciones o comunidades tampoco es homogéneo. Es habitual que incluyan material elaborado por los docentes,  pero también trabajos académicos de los alumnos. En ocasiones los OCW se integran como una colección (en la UNIA) y también pueden incorporar material de los cursos MOOC (U. Jaume I). Otro asunto es el “peso” o relevancia del material docente en el total de la colección. Es variable, pero en general, es inferior al de los resultados de la investigación.</a:t>
            </a:r>
            <a:endParaRPr sz="1600" dirty="0">
              <a:solidFill>
                <a:schemeClr val="tx1">
                  <a:lumMod val="65000"/>
                  <a:lumOff val="35000"/>
                </a:schemeClr>
              </a:solidFill>
            </a:endParaRPr>
          </a:p>
        </p:txBody>
      </p:sp>
      <p:sp>
        <p:nvSpPr>
          <p:cNvPr id="7" name="Google Shape;313;p65">
            <a:extLst>
              <a:ext uri="{FF2B5EF4-FFF2-40B4-BE49-F238E27FC236}">
                <a16:creationId xmlns:a16="http://schemas.microsoft.com/office/drawing/2014/main" id="{9DCB8D51-11A8-45F7-BE74-79BEEBBD0EAE}"/>
              </a:ext>
            </a:extLst>
          </p:cNvPr>
          <p:cNvSpPr/>
          <p:nvPr/>
        </p:nvSpPr>
        <p:spPr>
          <a:xfrm>
            <a:off x="4572000" y="0"/>
            <a:ext cx="4572001" cy="68580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Imagen 2" descr="Interfaz de usuario gráfica, Aplicación, Teams&#10;&#10;Descripción generada automáticamente">
            <a:extLst>
              <a:ext uri="{FF2B5EF4-FFF2-40B4-BE49-F238E27FC236}">
                <a16:creationId xmlns:a16="http://schemas.microsoft.com/office/drawing/2014/main" id="{FF4C3A6E-9AE0-4F25-88E6-9808AE2CE2B0}"/>
              </a:ext>
            </a:extLst>
          </p:cNvPr>
          <p:cNvPicPr>
            <a:picLocks noChangeAspect="1"/>
          </p:cNvPicPr>
          <p:nvPr/>
        </p:nvPicPr>
        <p:blipFill>
          <a:blip r:embed="rId3"/>
          <a:stretch>
            <a:fillRect/>
          </a:stretch>
        </p:blipFill>
        <p:spPr>
          <a:xfrm>
            <a:off x="4652647" y="3421562"/>
            <a:ext cx="4410413" cy="3263706"/>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pic>
      <p:sp>
        <p:nvSpPr>
          <p:cNvPr id="13" name="CuadroTexto 12">
            <a:extLst>
              <a:ext uri="{FF2B5EF4-FFF2-40B4-BE49-F238E27FC236}">
                <a16:creationId xmlns:a16="http://schemas.microsoft.com/office/drawing/2014/main" id="{D6469BCA-AAFA-409A-8600-272424806858}"/>
              </a:ext>
            </a:extLst>
          </p:cNvPr>
          <p:cNvSpPr txBox="1"/>
          <p:nvPr/>
        </p:nvSpPr>
        <p:spPr>
          <a:xfrm>
            <a:off x="6659662" y="6203067"/>
            <a:ext cx="2335237" cy="307777"/>
          </a:xfrm>
          <a:prstGeom prst="rect">
            <a:avLst/>
          </a:prstGeom>
          <a:noFill/>
        </p:spPr>
        <p:txBody>
          <a:bodyPr wrap="square" rtlCol="0">
            <a:spAutoFit/>
          </a:bodyPr>
          <a:lstStyle/>
          <a:p>
            <a:r>
              <a:rPr lang="es-ES" dirty="0"/>
              <a:t>http://openaccess.uoc.edu/</a:t>
            </a:r>
          </a:p>
        </p:txBody>
      </p:sp>
      <p:pic>
        <p:nvPicPr>
          <p:cNvPr id="15" name="Imagen 14" descr="Interfaz de usuario gráfica, Texto, Aplicación, Correo electrónico&#10;&#10;Descripción generada automáticamente">
            <a:extLst>
              <a:ext uri="{FF2B5EF4-FFF2-40B4-BE49-F238E27FC236}">
                <a16:creationId xmlns:a16="http://schemas.microsoft.com/office/drawing/2014/main" id="{CB2DF2EA-884F-4FEC-97EE-61013FE1AFEA}"/>
              </a:ext>
            </a:extLst>
          </p:cNvPr>
          <p:cNvPicPr>
            <a:picLocks noChangeAspect="1"/>
          </p:cNvPicPr>
          <p:nvPr/>
        </p:nvPicPr>
        <p:blipFill>
          <a:blip r:embed="rId4"/>
          <a:stretch>
            <a:fillRect/>
          </a:stretch>
        </p:blipFill>
        <p:spPr>
          <a:xfrm>
            <a:off x="4666032" y="267285"/>
            <a:ext cx="4383936" cy="2898350"/>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pic>
      <p:sp>
        <p:nvSpPr>
          <p:cNvPr id="12" name="CuadroTexto 11">
            <a:extLst>
              <a:ext uri="{FF2B5EF4-FFF2-40B4-BE49-F238E27FC236}">
                <a16:creationId xmlns:a16="http://schemas.microsoft.com/office/drawing/2014/main" id="{8F966355-7399-4659-81E3-CA5E798D2FEA}"/>
              </a:ext>
            </a:extLst>
          </p:cNvPr>
          <p:cNvSpPr txBox="1"/>
          <p:nvPr/>
        </p:nvSpPr>
        <p:spPr>
          <a:xfrm>
            <a:off x="6659662" y="2781505"/>
            <a:ext cx="2338849" cy="307777"/>
          </a:xfrm>
          <a:prstGeom prst="rect">
            <a:avLst/>
          </a:prstGeom>
          <a:noFill/>
        </p:spPr>
        <p:txBody>
          <a:bodyPr wrap="square" rtlCol="0">
            <a:spAutoFit/>
          </a:bodyPr>
          <a:lstStyle/>
          <a:p>
            <a:r>
              <a:rPr lang="es-ES" dirty="0"/>
              <a:t>https://repositorio.upct.es/</a:t>
            </a:r>
          </a:p>
        </p:txBody>
      </p:sp>
    </p:spTree>
    <p:extLst>
      <p:ext uri="{BB962C8B-B14F-4D97-AF65-F5344CB8AC3E}">
        <p14:creationId xmlns:p14="http://schemas.microsoft.com/office/powerpoint/2010/main" val="424877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73"/>
          <p:cNvSpPr/>
          <p:nvPr/>
        </p:nvSpPr>
        <p:spPr>
          <a:xfrm>
            <a:off x="4957243" y="8"/>
            <a:ext cx="4277032" cy="69585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 name="Google Shape;404;p73"/>
          <p:cNvSpPr txBox="1"/>
          <p:nvPr/>
        </p:nvSpPr>
        <p:spPr>
          <a:xfrm>
            <a:off x="16681609" y="5926801"/>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sz="1300">
                <a:solidFill>
                  <a:srgbClr val="FFFFFF"/>
                </a:solidFill>
                <a:latin typeface="Quicksand Light"/>
                <a:ea typeface="Quicksand Light"/>
                <a:cs typeface="Quicksand Light"/>
                <a:sym typeface="Quicksand Light"/>
              </a:rPr>
              <a:t>43</a:t>
            </a:fld>
            <a:endParaRPr sz="1300" dirty="0">
              <a:solidFill>
                <a:srgbClr val="FFFFFF"/>
              </a:solidFill>
              <a:latin typeface="Quicksand Light"/>
              <a:ea typeface="Quicksand Light"/>
              <a:cs typeface="Quicksand Light"/>
              <a:sym typeface="Quicksand Light"/>
            </a:endParaRPr>
          </a:p>
        </p:txBody>
      </p:sp>
      <p:graphicFrame>
        <p:nvGraphicFramePr>
          <p:cNvPr id="10" name="Tabla 2">
            <a:extLst>
              <a:ext uri="{FF2B5EF4-FFF2-40B4-BE49-F238E27FC236}">
                <a16:creationId xmlns:a16="http://schemas.microsoft.com/office/drawing/2014/main" id="{B3C08723-46CF-4664-837C-06B039BA27D6}"/>
              </a:ext>
            </a:extLst>
          </p:cNvPr>
          <p:cNvGraphicFramePr>
            <a:graphicFrameLocks noGrp="1"/>
          </p:cNvGraphicFramePr>
          <p:nvPr>
            <p:extLst>
              <p:ext uri="{D42A27DB-BD31-4B8C-83A1-F6EECF244321}">
                <p14:modId xmlns:p14="http://schemas.microsoft.com/office/powerpoint/2010/main" val="1577819055"/>
              </p:ext>
            </p:extLst>
          </p:nvPr>
        </p:nvGraphicFramePr>
        <p:xfrm>
          <a:off x="1085169" y="861563"/>
          <a:ext cx="2998370" cy="3779520"/>
        </p:xfrm>
        <a:graphic>
          <a:graphicData uri="http://schemas.openxmlformats.org/drawingml/2006/table">
            <a:tbl>
              <a:tblPr firstRow="1" bandRow="1">
                <a:tableStyleId>{073A0DAA-6AF3-43AB-8588-CEC1D06C72B9}</a:tableStyleId>
              </a:tblPr>
              <a:tblGrid>
                <a:gridCol w="1965290">
                  <a:extLst>
                    <a:ext uri="{9D8B030D-6E8A-4147-A177-3AD203B41FA5}">
                      <a16:colId xmlns:a16="http://schemas.microsoft.com/office/drawing/2014/main" val="1067477809"/>
                    </a:ext>
                  </a:extLst>
                </a:gridCol>
                <a:gridCol w="1033080">
                  <a:extLst>
                    <a:ext uri="{9D8B030D-6E8A-4147-A177-3AD203B41FA5}">
                      <a16:colId xmlns:a16="http://schemas.microsoft.com/office/drawing/2014/main" val="1226047483"/>
                    </a:ext>
                  </a:extLst>
                </a:gridCol>
              </a:tblGrid>
              <a:tr h="239995">
                <a:tc>
                  <a:txBody>
                    <a:bodyPr/>
                    <a:lstStyle/>
                    <a:p>
                      <a:r>
                        <a:rPr lang="es-ES" sz="1400" b="1" dirty="0"/>
                        <a:t>Univ. Alicante</a:t>
                      </a:r>
                    </a:p>
                  </a:txBody>
                  <a:tcPr/>
                </a:tc>
                <a:tc>
                  <a:txBody>
                    <a:bodyPr/>
                    <a:lstStyle/>
                    <a:p>
                      <a:r>
                        <a:rPr lang="es-ES" sz="1400" b="1" dirty="0"/>
                        <a:t>rua.ua.es</a:t>
                      </a:r>
                    </a:p>
                  </a:txBody>
                  <a:tcPr/>
                </a:tc>
                <a:extLst>
                  <a:ext uri="{0D108BD9-81ED-4DB2-BD59-A6C34878D82A}">
                    <a16:rowId xmlns:a16="http://schemas.microsoft.com/office/drawing/2014/main" val="2564933252"/>
                  </a:ext>
                </a:extLst>
              </a:tr>
              <a:tr h="239995">
                <a:tc>
                  <a:txBody>
                    <a:bodyPr/>
                    <a:lstStyle/>
                    <a:p>
                      <a:r>
                        <a:rPr lang="es-ES" sz="1400" dirty="0"/>
                        <a:t>Objeto de Aprendizaje</a:t>
                      </a:r>
                    </a:p>
                  </a:txBody>
                  <a:tcPr/>
                </a:tc>
                <a:tc>
                  <a:txBody>
                    <a:bodyPr/>
                    <a:lstStyle/>
                    <a:p>
                      <a:r>
                        <a:rPr lang="es-ES" sz="1400" dirty="0"/>
                        <a:t>2.595</a:t>
                      </a:r>
                    </a:p>
                  </a:txBody>
                  <a:tcPr/>
                </a:tc>
                <a:extLst>
                  <a:ext uri="{0D108BD9-81ED-4DB2-BD59-A6C34878D82A}">
                    <a16:rowId xmlns:a16="http://schemas.microsoft.com/office/drawing/2014/main" val="502108657"/>
                  </a:ext>
                </a:extLst>
              </a:tr>
              <a:tr h="239995">
                <a:tc>
                  <a:txBody>
                    <a:bodyPr/>
                    <a:lstStyle/>
                    <a:p>
                      <a:r>
                        <a:rPr lang="es-ES" sz="1400" dirty="0"/>
                        <a:t>Capítulo de Libro</a:t>
                      </a:r>
                    </a:p>
                  </a:txBody>
                  <a:tcPr/>
                </a:tc>
                <a:tc>
                  <a:txBody>
                    <a:bodyPr/>
                    <a:lstStyle/>
                    <a:p>
                      <a:r>
                        <a:rPr lang="es-ES" sz="1400" dirty="0"/>
                        <a:t>2.248</a:t>
                      </a:r>
                    </a:p>
                  </a:txBody>
                  <a:tcPr/>
                </a:tc>
                <a:extLst>
                  <a:ext uri="{0D108BD9-81ED-4DB2-BD59-A6C34878D82A}">
                    <a16:rowId xmlns:a16="http://schemas.microsoft.com/office/drawing/2014/main" val="3266141564"/>
                  </a:ext>
                </a:extLst>
              </a:tr>
              <a:tr h="239995">
                <a:tc>
                  <a:txBody>
                    <a:bodyPr/>
                    <a:lstStyle/>
                    <a:p>
                      <a:r>
                        <a:rPr lang="es-ES" sz="1400" dirty="0"/>
                        <a:t>Presentación</a:t>
                      </a:r>
                    </a:p>
                  </a:txBody>
                  <a:tcPr/>
                </a:tc>
                <a:tc>
                  <a:txBody>
                    <a:bodyPr/>
                    <a:lstStyle/>
                    <a:p>
                      <a:r>
                        <a:rPr lang="es-ES" sz="1400" dirty="0"/>
                        <a:t>1.747</a:t>
                      </a:r>
                    </a:p>
                  </a:txBody>
                  <a:tcPr/>
                </a:tc>
                <a:extLst>
                  <a:ext uri="{0D108BD9-81ED-4DB2-BD59-A6C34878D82A}">
                    <a16:rowId xmlns:a16="http://schemas.microsoft.com/office/drawing/2014/main" val="2535462289"/>
                  </a:ext>
                </a:extLst>
              </a:tr>
              <a:tr h="307931">
                <a:tc>
                  <a:txBody>
                    <a:bodyPr/>
                    <a:lstStyle/>
                    <a:p>
                      <a:r>
                        <a:rPr lang="es-ES" sz="1400" dirty="0">
                          <a:solidFill>
                            <a:srgbClr val="00B050"/>
                          </a:solidFill>
                        </a:rPr>
                        <a:t>Proyecto Fin de Carrera</a:t>
                      </a:r>
                    </a:p>
                  </a:txBody>
                  <a:tcPr/>
                </a:tc>
                <a:tc>
                  <a:txBody>
                    <a:bodyPr/>
                    <a:lstStyle/>
                    <a:p>
                      <a:r>
                        <a:rPr lang="es-ES" sz="1400" dirty="0">
                          <a:solidFill>
                            <a:srgbClr val="00B050"/>
                          </a:solidFill>
                        </a:rPr>
                        <a:t>1.301</a:t>
                      </a:r>
                    </a:p>
                  </a:txBody>
                  <a:tcPr/>
                </a:tc>
                <a:extLst>
                  <a:ext uri="{0D108BD9-81ED-4DB2-BD59-A6C34878D82A}">
                    <a16:rowId xmlns:a16="http://schemas.microsoft.com/office/drawing/2014/main" val="62984012"/>
                  </a:ext>
                </a:extLst>
              </a:tr>
              <a:tr h="399991">
                <a:tc>
                  <a:txBody>
                    <a:bodyPr/>
                    <a:lstStyle/>
                    <a:p>
                      <a:r>
                        <a:rPr lang="es-ES" sz="1400" dirty="0"/>
                        <a:t>Comunicación a Congreso, Póster, etc.</a:t>
                      </a:r>
                    </a:p>
                  </a:txBody>
                  <a:tcPr/>
                </a:tc>
                <a:tc>
                  <a:txBody>
                    <a:bodyPr/>
                    <a:lstStyle/>
                    <a:p>
                      <a:r>
                        <a:rPr lang="es-ES" sz="1400" dirty="0"/>
                        <a:t>1.128</a:t>
                      </a:r>
                    </a:p>
                  </a:txBody>
                  <a:tcPr/>
                </a:tc>
                <a:extLst>
                  <a:ext uri="{0D108BD9-81ED-4DB2-BD59-A6C34878D82A}">
                    <a16:rowId xmlns:a16="http://schemas.microsoft.com/office/drawing/2014/main" val="2090520682"/>
                  </a:ext>
                </a:extLst>
              </a:tr>
              <a:tr h="239995">
                <a:tc>
                  <a:txBody>
                    <a:bodyPr/>
                    <a:lstStyle/>
                    <a:p>
                      <a:r>
                        <a:rPr lang="es-ES" sz="1400" dirty="0"/>
                        <a:t>Video</a:t>
                      </a:r>
                    </a:p>
                  </a:txBody>
                  <a:tcPr/>
                </a:tc>
                <a:tc>
                  <a:txBody>
                    <a:bodyPr/>
                    <a:lstStyle/>
                    <a:p>
                      <a:r>
                        <a:rPr lang="es-ES" sz="1400" dirty="0"/>
                        <a:t>700</a:t>
                      </a:r>
                    </a:p>
                  </a:txBody>
                  <a:tcPr/>
                </a:tc>
                <a:extLst>
                  <a:ext uri="{0D108BD9-81ED-4DB2-BD59-A6C34878D82A}">
                    <a16:rowId xmlns:a16="http://schemas.microsoft.com/office/drawing/2014/main" val="1558078060"/>
                  </a:ext>
                </a:extLst>
              </a:tr>
              <a:tr h="239995">
                <a:tc>
                  <a:txBody>
                    <a:bodyPr/>
                    <a:lstStyle/>
                    <a:p>
                      <a:r>
                        <a:rPr lang="es-ES" sz="1400" dirty="0">
                          <a:solidFill>
                            <a:srgbClr val="00B050"/>
                          </a:solidFill>
                        </a:rPr>
                        <a:t>Memoria Máster</a:t>
                      </a:r>
                    </a:p>
                  </a:txBody>
                  <a:tcPr/>
                </a:tc>
                <a:tc>
                  <a:txBody>
                    <a:bodyPr/>
                    <a:lstStyle/>
                    <a:p>
                      <a:r>
                        <a:rPr lang="es-ES" sz="1400" dirty="0">
                          <a:solidFill>
                            <a:srgbClr val="00B050"/>
                          </a:solidFill>
                        </a:rPr>
                        <a:t>437</a:t>
                      </a:r>
                    </a:p>
                  </a:txBody>
                  <a:tcPr/>
                </a:tc>
                <a:extLst>
                  <a:ext uri="{0D108BD9-81ED-4DB2-BD59-A6C34878D82A}">
                    <a16:rowId xmlns:a16="http://schemas.microsoft.com/office/drawing/2014/main" val="626039808"/>
                  </a:ext>
                </a:extLst>
              </a:tr>
              <a:tr h="239995">
                <a:tc>
                  <a:txBody>
                    <a:bodyPr/>
                    <a:lstStyle/>
                    <a:p>
                      <a:r>
                        <a:rPr lang="es-ES" sz="1400" dirty="0"/>
                        <a:t>Guía Docente</a:t>
                      </a:r>
                    </a:p>
                  </a:txBody>
                  <a:tcPr/>
                </a:tc>
                <a:tc>
                  <a:txBody>
                    <a:bodyPr/>
                    <a:lstStyle/>
                    <a:p>
                      <a:r>
                        <a:rPr lang="es-ES" sz="1400" dirty="0"/>
                        <a:t>289</a:t>
                      </a:r>
                    </a:p>
                  </a:txBody>
                  <a:tcPr/>
                </a:tc>
                <a:extLst>
                  <a:ext uri="{0D108BD9-81ED-4DB2-BD59-A6C34878D82A}">
                    <a16:rowId xmlns:a16="http://schemas.microsoft.com/office/drawing/2014/main" val="1490795897"/>
                  </a:ext>
                </a:extLst>
              </a:tr>
              <a:tr h="239995">
                <a:tc>
                  <a:txBody>
                    <a:bodyPr/>
                    <a:lstStyle/>
                    <a:p>
                      <a:r>
                        <a:rPr lang="es-ES" sz="1400" dirty="0"/>
                        <a:t>Libro</a:t>
                      </a:r>
                    </a:p>
                  </a:txBody>
                  <a:tcPr/>
                </a:tc>
                <a:tc>
                  <a:txBody>
                    <a:bodyPr/>
                    <a:lstStyle/>
                    <a:p>
                      <a:r>
                        <a:rPr lang="es-ES" sz="1400" dirty="0"/>
                        <a:t>205</a:t>
                      </a:r>
                    </a:p>
                  </a:txBody>
                  <a:tcPr/>
                </a:tc>
                <a:extLst>
                  <a:ext uri="{0D108BD9-81ED-4DB2-BD59-A6C34878D82A}">
                    <a16:rowId xmlns:a16="http://schemas.microsoft.com/office/drawing/2014/main" val="527769119"/>
                  </a:ext>
                </a:extLst>
              </a:tr>
              <a:tr h="239995">
                <a:tc>
                  <a:txBody>
                    <a:bodyPr/>
                    <a:lstStyle/>
                    <a:p>
                      <a:r>
                        <a:rPr lang="es-ES" sz="1400" dirty="0">
                          <a:solidFill>
                            <a:srgbClr val="00B050"/>
                          </a:solidFill>
                        </a:rPr>
                        <a:t>Otro</a:t>
                      </a:r>
                    </a:p>
                  </a:txBody>
                  <a:tcPr/>
                </a:tc>
                <a:tc>
                  <a:txBody>
                    <a:bodyPr/>
                    <a:lstStyle/>
                    <a:p>
                      <a:r>
                        <a:rPr lang="es-ES" sz="1400" dirty="0">
                          <a:solidFill>
                            <a:srgbClr val="00B050"/>
                          </a:solidFill>
                        </a:rPr>
                        <a:t>182</a:t>
                      </a:r>
                    </a:p>
                  </a:txBody>
                  <a:tcPr/>
                </a:tc>
                <a:extLst>
                  <a:ext uri="{0D108BD9-81ED-4DB2-BD59-A6C34878D82A}">
                    <a16:rowId xmlns:a16="http://schemas.microsoft.com/office/drawing/2014/main" val="871788883"/>
                  </a:ext>
                </a:extLst>
              </a:tr>
            </a:tbl>
          </a:graphicData>
        </a:graphic>
      </p:graphicFrame>
      <p:graphicFrame>
        <p:nvGraphicFramePr>
          <p:cNvPr id="11" name="Tabla 4">
            <a:extLst>
              <a:ext uri="{FF2B5EF4-FFF2-40B4-BE49-F238E27FC236}">
                <a16:creationId xmlns:a16="http://schemas.microsoft.com/office/drawing/2014/main" id="{3177651D-3950-4FAA-9F3E-BE6CECA92372}"/>
              </a:ext>
            </a:extLst>
          </p:cNvPr>
          <p:cNvGraphicFramePr>
            <a:graphicFrameLocks noGrp="1"/>
          </p:cNvGraphicFramePr>
          <p:nvPr>
            <p:extLst>
              <p:ext uri="{D42A27DB-BD31-4B8C-83A1-F6EECF244321}">
                <p14:modId xmlns:p14="http://schemas.microsoft.com/office/powerpoint/2010/main" val="3802725479"/>
              </p:ext>
            </p:extLst>
          </p:nvPr>
        </p:nvGraphicFramePr>
        <p:xfrm>
          <a:off x="733452" y="4883375"/>
          <a:ext cx="3701805" cy="1853751"/>
        </p:xfrm>
        <a:graphic>
          <a:graphicData uri="http://schemas.openxmlformats.org/drawingml/2006/table">
            <a:tbl>
              <a:tblPr firstRow="1" bandRow="1">
                <a:tableStyleId>{073A0DAA-6AF3-43AB-8588-CEC1D06C72B9}</a:tableStyleId>
              </a:tblPr>
              <a:tblGrid>
                <a:gridCol w="1684236">
                  <a:extLst>
                    <a:ext uri="{9D8B030D-6E8A-4147-A177-3AD203B41FA5}">
                      <a16:colId xmlns:a16="http://schemas.microsoft.com/office/drawing/2014/main" val="2239574947"/>
                    </a:ext>
                  </a:extLst>
                </a:gridCol>
                <a:gridCol w="2017569">
                  <a:extLst>
                    <a:ext uri="{9D8B030D-6E8A-4147-A177-3AD203B41FA5}">
                      <a16:colId xmlns:a16="http://schemas.microsoft.com/office/drawing/2014/main" val="915410642"/>
                    </a:ext>
                  </a:extLst>
                </a:gridCol>
              </a:tblGrid>
              <a:tr h="370391">
                <a:tc>
                  <a:txBody>
                    <a:bodyPr/>
                    <a:lstStyle/>
                    <a:p>
                      <a:r>
                        <a:rPr lang="es-ES" sz="1400" b="1" dirty="0"/>
                        <a:t>UPC</a:t>
                      </a:r>
                      <a:endParaRPr lang="es-ES" sz="1400" b="1" i="0" dirty="0"/>
                    </a:p>
                  </a:txBody>
                  <a:tcPr/>
                </a:tc>
                <a:tc>
                  <a:txBody>
                    <a:bodyPr/>
                    <a:lstStyle/>
                    <a:p>
                      <a:r>
                        <a:rPr lang="es-ES" sz="1400" b="1" dirty="0"/>
                        <a:t>upcommons.upc.edu</a:t>
                      </a:r>
                      <a:endParaRPr lang="es-ES" sz="1400" b="1" i="0" dirty="0"/>
                    </a:p>
                  </a:txBody>
                  <a:tcPr/>
                </a:tc>
                <a:extLst>
                  <a:ext uri="{0D108BD9-81ED-4DB2-BD59-A6C34878D82A}">
                    <a16:rowId xmlns:a16="http://schemas.microsoft.com/office/drawing/2014/main" val="2615143954"/>
                  </a:ext>
                </a:extLst>
              </a:tr>
              <a:tr h="370840">
                <a:tc>
                  <a:txBody>
                    <a:bodyPr/>
                    <a:lstStyle/>
                    <a:p>
                      <a:r>
                        <a:rPr lang="es-ES" sz="1400" dirty="0"/>
                        <a:t>Exámenes</a:t>
                      </a:r>
                    </a:p>
                  </a:txBody>
                  <a:tcPr/>
                </a:tc>
                <a:tc>
                  <a:txBody>
                    <a:bodyPr/>
                    <a:lstStyle/>
                    <a:p>
                      <a:r>
                        <a:rPr lang="es-ES" sz="1400" dirty="0"/>
                        <a:t>31.825</a:t>
                      </a:r>
                    </a:p>
                  </a:txBody>
                  <a:tcPr/>
                </a:tc>
                <a:extLst>
                  <a:ext uri="{0D108BD9-81ED-4DB2-BD59-A6C34878D82A}">
                    <a16:rowId xmlns:a16="http://schemas.microsoft.com/office/drawing/2014/main" val="3401802775"/>
                  </a:ext>
                </a:extLst>
              </a:tr>
              <a:tr h="370840">
                <a:tc>
                  <a:txBody>
                    <a:bodyPr/>
                    <a:lstStyle/>
                    <a:p>
                      <a:r>
                        <a:rPr lang="es-ES" sz="1400" dirty="0"/>
                        <a:t>Videos</a:t>
                      </a:r>
                    </a:p>
                  </a:txBody>
                  <a:tcPr/>
                </a:tc>
                <a:tc>
                  <a:txBody>
                    <a:bodyPr/>
                    <a:lstStyle/>
                    <a:p>
                      <a:r>
                        <a:rPr lang="es-ES" sz="1400" dirty="0"/>
                        <a:t>4.242</a:t>
                      </a:r>
                    </a:p>
                  </a:txBody>
                  <a:tcPr/>
                </a:tc>
                <a:extLst>
                  <a:ext uri="{0D108BD9-81ED-4DB2-BD59-A6C34878D82A}">
                    <a16:rowId xmlns:a16="http://schemas.microsoft.com/office/drawing/2014/main" val="2856915766"/>
                  </a:ext>
                </a:extLst>
              </a:tr>
              <a:tr h="370840">
                <a:tc>
                  <a:txBody>
                    <a:bodyPr/>
                    <a:lstStyle/>
                    <a:p>
                      <a:r>
                        <a:rPr lang="es-ES" sz="1400" dirty="0"/>
                        <a:t>Material docente</a:t>
                      </a:r>
                    </a:p>
                  </a:txBody>
                  <a:tcPr/>
                </a:tc>
                <a:tc>
                  <a:txBody>
                    <a:bodyPr/>
                    <a:lstStyle/>
                    <a:p>
                      <a:r>
                        <a:rPr lang="es-ES" sz="1400" dirty="0"/>
                        <a:t>1.098</a:t>
                      </a:r>
                    </a:p>
                  </a:txBody>
                  <a:tcPr/>
                </a:tc>
                <a:extLst>
                  <a:ext uri="{0D108BD9-81ED-4DB2-BD59-A6C34878D82A}">
                    <a16:rowId xmlns:a16="http://schemas.microsoft.com/office/drawing/2014/main" val="4266702918"/>
                  </a:ext>
                </a:extLst>
              </a:tr>
              <a:tr h="370840">
                <a:tc>
                  <a:txBody>
                    <a:bodyPr/>
                    <a:lstStyle/>
                    <a:p>
                      <a:r>
                        <a:rPr lang="es-ES" sz="1400" dirty="0"/>
                        <a:t>Libros</a:t>
                      </a:r>
                    </a:p>
                  </a:txBody>
                  <a:tcPr/>
                </a:tc>
                <a:tc>
                  <a:txBody>
                    <a:bodyPr/>
                    <a:lstStyle/>
                    <a:p>
                      <a:r>
                        <a:rPr lang="es-ES" sz="1400" dirty="0"/>
                        <a:t>962</a:t>
                      </a:r>
                    </a:p>
                  </a:txBody>
                  <a:tcPr/>
                </a:tc>
                <a:extLst>
                  <a:ext uri="{0D108BD9-81ED-4DB2-BD59-A6C34878D82A}">
                    <a16:rowId xmlns:a16="http://schemas.microsoft.com/office/drawing/2014/main" val="3101715543"/>
                  </a:ext>
                </a:extLst>
              </a:tr>
            </a:tbl>
          </a:graphicData>
        </a:graphic>
      </p:graphicFrame>
      <p:sp>
        <p:nvSpPr>
          <p:cNvPr id="2" name="CuadroTexto 1">
            <a:extLst>
              <a:ext uri="{FF2B5EF4-FFF2-40B4-BE49-F238E27FC236}">
                <a16:creationId xmlns:a16="http://schemas.microsoft.com/office/drawing/2014/main" id="{422D2EFF-F8B4-4EAB-99D3-77F845810AF9}"/>
              </a:ext>
            </a:extLst>
          </p:cNvPr>
          <p:cNvSpPr txBox="1"/>
          <p:nvPr/>
        </p:nvSpPr>
        <p:spPr>
          <a:xfrm>
            <a:off x="576973" y="217197"/>
            <a:ext cx="4277032" cy="523220"/>
          </a:xfrm>
          <a:prstGeom prst="rect">
            <a:avLst/>
          </a:prstGeom>
          <a:noFill/>
        </p:spPr>
        <p:txBody>
          <a:bodyPr wrap="square" rtlCol="0">
            <a:spAutoFit/>
          </a:bodyPr>
          <a:lstStyle/>
          <a:p>
            <a:pPr algn="ctr"/>
            <a:r>
              <a:rPr lang="es-ES" sz="2800" b="1" dirty="0">
                <a:solidFill>
                  <a:srgbClr val="93C01F"/>
                </a:solidFill>
              </a:rPr>
              <a:t>Ejemplos</a:t>
            </a:r>
          </a:p>
        </p:txBody>
      </p:sp>
      <p:sp>
        <p:nvSpPr>
          <p:cNvPr id="13" name="CuadroTexto 12">
            <a:extLst>
              <a:ext uri="{FF2B5EF4-FFF2-40B4-BE49-F238E27FC236}">
                <a16:creationId xmlns:a16="http://schemas.microsoft.com/office/drawing/2014/main" id="{6687762D-8BC0-4527-9D7E-7D0FB15E303F}"/>
              </a:ext>
            </a:extLst>
          </p:cNvPr>
          <p:cNvSpPr txBox="1"/>
          <p:nvPr/>
        </p:nvSpPr>
        <p:spPr>
          <a:xfrm>
            <a:off x="5163720" y="309159"/>
            <a:ext cx="3864078" cy="6063198"/>
          </a:xfrm>
          <a:prstGeom prst="rect">
            <a:avLst/>
          </a:prstGeom>
          <a:noFill/>
        </p:spPr>
        <p:txBody>
          <a:bodyPr wrap="square" rtlCol="0">
            <a:spAutoFit/>
          </a:bodyPr>
          <a:lstStyle/>
          <a:p>
            <a:pPr algn="ctr"/>
            <a:r>
              <a:rPr lang="es-ES" sz="2800" b="1" i="0" dirty="0">
                <a:solidFill>
                  <a:schemeClr val="tx1"/>
                </a:solidFill>
                <a:effectLst/>
                <a:latin typeface="Arial" panose="020B0604020202020204" pitchFamily="34" charset="0"/>
                <a:cs typeface="Arial" panose="020B0604020202020204" pitchFamily="34" charset="0"/>
              </a:rPr>
              <a:t>Tipologí</a:t>
            </a:r>
            <a:r>
              <a:rPr lang="es-ES" sz="2800" b="1" dirty="0">
                <a:solidFill>
                  <a:schemeClr val="tx1"/>
                </a:solidFill>
                <a:latin typeface="Arial" panose="020B0604020202020204" pitchFamily="34" charset="0"/>
                <a:cs typeface="Arial" panose="020B0604020202020204" pitchFamily="34" charset="0"/>
              </a:rPr>
              <a:t>a</a:t>
            </a:r>
            <a:endParaRPr lang="es-ES" sz="2800" b="1" i="0" dirty="0">
              <a:solidFill>
                <a:schemeClr val="tx1"/>
              </a:solidFill>
              <a:effectLst/>
              <a:latin typeface="Arial" panose="020B0604020202020204" pitchFamily="34" charset="0"/>
              <a:cs typeface="Arial" panose="020B0604020202020204" pitchFamily="34" charset="0"/>
            </a:endParaRPr>
          </a:p>
          <a:p>
            <a:r>
              <a:rPr lang="es-ES" sz="1800" b="0" i="0" dirty="0">
                <a:solidFill>
                  <a:schemeClr val="tx1"/>
                </a:solidFill>
                <a:effectLst/>
                <a:latin typeface="Arial" panose="020B0604020202020204" pitchFamily="34" charset="0"/>
                <a:cs typeface="Arial" panose="020B0604020202020204" pitchFamily="34" charset="0"/>
              </a:rPr>
              <a:t>La </a:t>
            </a:r>
            <a:r>
              <a:rPr lang="es-ES" sz="1800" b="0" i="0" dirty="0">
                <a:solidFill>
                  <a:schemeClr val="bg1"/>
                </a:solidFill>
                <a:effectLst/>
                <a:latin typeface="Arial" panose="020B0604020202020204" pitchFamily="34" charset="0"/>
                <a:cs typeface="Arial" panose="020B0604020202020204" pitchFamily="34" charset="0"/>
              </a:rPr>
              <a:t>UOC</a:t>
            </a:r>
            <a:r>
              <a:rPr lang="es-ES" sz="1800" b="0" i="0" dirty="0">
                <a:solidFill>
                  <a:schemeClr val="tx1"/>
                </a:solidFill>
                <a:effectLst/>
                <a:latin typeface="Arial" panose="020B0604020202020204" pitchFamily="34" charset="0"/>
                <a:cs typeface="Arial" panose="020B0604020202020204" pitchFamily="34" charset="0"/>
              </a:rPr>
              <a:t> [</a:t>
            </a:r>
            <a:r>
              <a:rPr lang="es-ES" sz="1800" b="0" i="0" dirty="0">
                <a:solidFill>
                  <a:schemeClr val="bg1"/>
                </a:solidFill>
                <a:effectLst/>
                <a:latin typeface="Arial" panose="020B0604020202020204" pitchFamily="34" charset="0"/>
                <a:cs typeface="Arial" panose="020B0604020202020204" pitchFamily="34" charset="0"/>
              </a:rPr>
              <a:t>http://openaccess.uoc.edu/]</a:t>
            </a:r>
          </a:p>
          <a:p>
            <a:r>
              <a:rPr lang="es-ES" sz="1800" dirty="0">
                <a:solidFill>
                  <a:schemeClr val="tx1"/>
                </a:solidFill>
                <a:latin typeface="Arial" panose="020B0604020202020204" pitchFamily="34" charset="0"/>
                <a:cs typeface="Arial" panose="020B0604020202020204" pitchFamily="34" charset="0"/>
              </a:rPr>
              <a:t>i</a:t>
            </a:r>
            <a:r>
              <a:rPr lang="es-ES" sz="1800" b="0" i="0" dirty="0">
                <a:solidFill>
                  <a:schemeClr val="tx1"/>
                </a:solidFill>
                <a:effectLst/>
                <a:latin typeface="Arial" panose="020B0604020202020204" pitchFamily="34" charset="0"/>
                <a:cs typeface="Arial" panose="020B0604020202020204" pitchFamily="34" charset="0"/>
              </a:rPr>
              <a:t>ncluye los materiales docentes producidos por la Universidad, así como los objetos de aprendizaje depositados por el profesorado de la UOC (módulos didácticos, ejercicios, actividades de evaluación, etc.).</a:t>
            </a:r>
          </a:p>
          <a:p>
            <a:endParaRPr lang="es-ES" sz="1800" b="0" i="0" dirty="0">
              <a:solidFill>
                <a:schemeClr val="tx1"/>
              </a:solidFill>
              <a:effectLst/>
              <a:latin typeface="Arial" panose="020B0604020202020204" pitchFamily="34" charset="0"/>
              <a:cs typeface="Arial" panose="020B0604020202020204" pitchFamily="34" charset="0"/>
            </a:endParaRPr>
          </a:p>
          <a:p>
            <a:r>
              <a:rPr lang="es-ES" sz="1800" dirty="0">
                <a:solidFill>
                  <a:schemeClr val="tx1"/>
                </a:solidFill>
                <a:latin typeface="Arial" panose="020B0604020202020204" pitchFamily="34" charset="0"/>
                <a:cs typeface="Arial" panose="020B0604020202020204" pitchFamily="34" charset="0"/>
              </a:rPr>
              <a:t>En la </a:t>
            </a:r>
            <a:r>
              <a:rPr lang="es-ES" sz="1800" dirty="0">
                <a:solidFill>
                  <a:schemeClr val="bg1"/>
                </a:solidFill>
                <a:latin typeface="Arial" panose="020B0604020202020204" pitchFamily="34" charset="0"/>
                <a:cs typeface="Arial" panose="020B0604020202020204" pitchFamily="34" charset="0"/>
              </a:rPr>
              <a:t>UNIA</a:t>
            </a:r>
            <a:r>
              <a:rPr lang="es-ES" sz="1800" dirty="0">
                <a:solidFill>
                  <a:schemeClr val="tx1"/>
                </a:solidFill>
                <a:latin typeface="Arial" panose="020B0604020202020204" pitchFamily="34" charset="0"/>
                <a:cs typeface="Arial" panose="020B0604020202020204" pitchFamily="34" charset="0"/>
              </a:rPr>
              <a:t> [ </a:t>
            </a:r>
            <a:r>
              <a:rPr lang="es-ES" sz="1800" dirty="0">
                <a:solidFill>
                  <a:schemeClr val="bg1"/>
                </a:solidFill>
                <a:latin typeface="Arial" panose="020B0604020202020204" pitchFamily="34" charset="0"/>
                <a:cs typeface="Arial" panose="020B0604020202020204" pitchFamily="34" charset="0"/>
              </a:rPr>
              <a:t>dspace.unia.es</a:t>
            </a:r>
            <a:r>
              <a:rPr lang="es-ES" sz="1800" dirty="0">
                <a:solidFill>
                  <a:schemeClr val="tx1"/>
                </a:solidFill>
                <a:latin typeface="Arial" panose="020B0604020202020204" pitchFamily="34" charset="0"/>
                <a:cs typeface="Arial" panose="020B0604020202020204" pitchFamily="34" charset="0"/>
              </a:rPr>
              <a:t>] incluimos el material generado por los </a:t>
            </a:r>
            <a:r>
              <a:rPr lang="es-ES" sz="1800" dirty="0" err="1">
                <a:solidFill>
                  <a:schemeClr val="tx1"/>
                </a:solidFill>
                <a:latin typeface="Arial" panose="020B0604020202020204" pitchFamily="34" charset="0"/>
                <a:cs typeface="Arial" panose="020B0604020202020204" pitchFamily="34" charset="0"/>
              </a:rPr>
              <a:t>webinars</a:t>
            </a:r>
            <a:r>
              <a:rPr lang="es-ES" sz="1800" dirty="0">
                <a:solidFill>
                  <a:schemeClr val="tx1"/>
                </a:solidFill>
                <a:latin typeface="Arial" panose="020B0604020202020204" pitchFamily="34" charset="0"/>
                <a:cs typeface="Arial" panose="020B0604020202020204" pitchFamily="34" charset="0"/>
              </a:rPr>
              <a:t> que incluyen grabaciones que son enlazadas (</a:t>
            </a:r>
            <a:r>
              <a:rPr lang="es-ES" sz="1800" dirty="0" err="1">
                <a:solidFill>
                  <a:schemeClr val="tx1"/>
                </a:solidFill>
                <a:latin typeface="Arial" panose="020B0604020202020204" pitchFamily="34" charset="0"/>
                <a:cs typeface="Arial" panose="020B0604020202020204" pitchFamily="34" charset="0"/>
              </a:rPr>
              <a:t>vimeo</a:t>
            </a:r>
            <a:r>
              <a:rPr lang="es-ES" sz="1800" dirty="0">
                <a:solidFill>
                  <a:schemeClr val="tx1"/>
                </a:solidFill>
                <a:latin typeface="Arial" panose="020B0604020202020204" pitchFamily="34" charset="0"/>
                <a:cs typeface="Arial" panose="020B0604020202020204" pitchFamily="34" charset="0"/>
              </a:rPr>
              <a:t>) y los cursos OCW-UNIA. </a:t>
            </a:r>
          </a:p>
          <a:p>
            <a:endParaRPr lang="es-ES" sz="1800" dirty="0">
              <a:solidFill>
                <a:schemeClr val="tx1"/>
              </a:solidFill>
              <a:latin typeface="Arial" panose="020B0604020202020204" pitchFamily="34" charset="0"/>
              <a:cs typeface="Arial" panose="020B0604020202020204" pitchFamily="34" charset="0"/>
            </a:endParaRPr>
          </a:p>
          <a:p>
            <a:r>
              <a:rPr lang="es-ES" sz="1800" dirty="0">
                <a:solidFill>
                  <a:schemeClr val="tx1"/>
                </a:solidFill>
                <a:latin typeface="Arial" panose="020B0604020202020204" pitchFamily="34" charset="0"/>
                <a:cs typeface="Arial" panose="020B0604020202020204" pitchFamily="34" charset="0"/>
              </a:rPr>
              <a:t>Voy a destacar el desarrollo de los contenidos educativos en el Repositorio de la </a:t>
            </a:r>
            <a:r>
              <a:rPr lang="es-ES" sz="1800" dirty="0">
                <a:solidFill>
                  <a:schemeClr val="bg1"/>
                </a:solidFill>
                <a:latin typeface="Arial" panose="020B0604020202020204" pitchFamily="34" charset="0"/>
                <a:cs typeface="Arial" panose="020B0604020202020204" pitchFamily="34" charset="0"/>
              </a:rPr>
              <a:t>UPV</a:t>
            </a:r>
            <a:r>
              <a:rPr lang="es-ES" sz="1800" dirty="0">
                <a:solidFill>
                  <a:schemeClr val="tx1"/>
                </a:solidFill>
                <a:latin typeface="Arial" panose="020B0604020202020204" pitchFamily="34" charset="0"/>
                <a:cs typeface="Arial" panose="020B0604020202020204" pitchFamily="34" charset="0"/>
              </a:rPr>
              <a:t> [</a:t>
            </a:r>
            <a:r>
              <a:rPr lang="es-ES" sz="1800" dirty="0">
                <a:solidFill>
                  <a:schemeClr val="bg1"/>
                </a:solidFill>
                <a:latin typeface="Arial" panose="020B0604020202020204" pitchFamily="34" charset="0"/>
                <a:cs typeface="Arial" panose="020B0604020202020204" pitchFamily="34" charset="0"/>
              </a:rPr>
              <a:t>https://riunet.upv.es </a:t>
            </a:r>
            <a:r>
              <a:rPr lang="es-ES" sz="18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803433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956276" y="4626075"/>
            <a:ext cx="49437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1142998" y="173838"/>
            <a:ext cx="6858000" cy="461665"/>
          </a:xfrm>
          <a:prstGeom prst="rect">
            <a:avLst/>
          </a:prstGeom>
          <a:noFill/>
        </p:spPr>
        <p:txBody>
          <a:bodyPr wrap="square" rtlCol="0">
            <a:spAutoFit/>
          </a:bodyPr>
          <a:lstStyle/>
          <a:p>
            <a:pPr algn="ctr"/>
            <a:r>
              <a:rPr lang="es" sz="2400" b="1" dirty="0">
                <a:solidFill>
                  <a:srgbClr val="93C01F"/>
                </a:solidFill>
              </a:rPr>
              <a:t>Ejemplo: Universidad Politécnica de Valencia</a:t>
            </a:r>
            <a:endParaRPr lang="es-ES" sz="2400" b="1" dirty="0">
              <a:solidFill>
                <a:srgbClr val="93C01F"/>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CuadroTexto 1">
            <a:extLst>
              <a:ext uri="{FF2B5EF4-FFF2-40B4-BE49-F238E27FC236}">
                <a16:creationId xmlns:a16="http://schemas.microsoft.com/office/drawing/2014/main" id="{38E5CD8A-726D-4E3C-A34A-F00CD6E25151}"/>
              </a:ext>
            </a:extLst>
          </p:cNvPr>
          <p:cNvSpPr txBox="1"/>
          <p:nvPr/>
        </p:nvSpPr>
        <p:spPr>
          <a:xfrm>
            <a:off x="179925" y="683937"/>
            <a:ext cx="8581533" cy="461665"/>
          </a:xfrm>
          <a:prstGeom prst="rect">
            <a:avLst/>
          </a:prstGeom>
          <a:noFill/>
        </p:spPr>
        <p:txBody>
          <a:bodyPr wrap="square" rtlCol="0">
            <a:spAutoFit/>
          </a:bodyPr>
          <a:lstStyle/>
          <a:p>
            <a:pPr algn="ctr"/>
            <a:r>
              <a:rPr lang="es-ES" sz="2400" dirty="0">
                <a:solidFill>
                  <a:schemeClr val="tx1"/>
                </a:solidFill>
                <a:latin typeface="+mn-lt"/>
              </a:rPr>
              <a:t>riunet.upv.es</a:t>
            </a:r>
          </a:p>
        </p:txBody>
      </p:sp>
      <p:graphicFrame>
        <p:nvGraphicFramePr>
          <p:cNvPr id="5" name="Tabla 5">
            <a:extLst>
              <a:ext uri="{FF2B5EF4-FFF2-40B4-BE49-F238E27FC236}">
                <a16:creationId xmlns:a16="http://schemas.microsoft.com/office/drawing/2014/main" id="{EC2DD948-40C9-42A1-8D5A-888EA71A1866}"/>
              </a:ext>
            </a:extLst>
          </p:cNvPr>
          <p:cNvGraphicFramePr>
            <a:graphicFrameLocks noGrp="1"/>
          </p:cNvGraphicFramePr>
          <p:nvPr>
            <p:extLst>
              <p:ext uri="{D42A27DB-BD31-4B8C-83A1-F6EECF244321}">
                <p14:modId xmlns:p14="http://schemas.microsoft.com/office/powerpoint/2010/main" val="4014400028"/>
              </p:ext>
            </p:extLst>
          </p:nvPr>
        </p:nvGraphicFramePr>
        <p:xfrm>
          <a:off x="450164" y="1187658"/>
          <a:ext cx="8311294" cy="3550920"/>
        </p:xfrm>
        <a:graphic>
          <a:graphicData uri="http://schemas.openxmlformats.org/drawingml/2006/table">
            <a:tbl>
              <a:tblPr firstRow="1" bandRow="1">
                <a:tableStyleId>{616DA210-FB5B-4158-B5E0-FEB733F419BA}</a:tableStyleId>
              </a:tblPr>
              <a:tblGrid>
                <a:gridCol w="2770432">
                  <a:extLst>
                    <a:ext uri="{9D8B030D-6E8A-4147-A177-3AD203B41FA5}">
                      <a16:colId xmlns:a16="http://schemas.microsoft.com/office/drawing/2014/main" val="4117576066"/>
                    </a:ext>
                  </a:extLst>
                </a:gridCol>
                <a:gridCol w="1718421">
                  <a:extLst>
                    <a:ext uri="{9D8B030D-6E8A-4147-A177-3AD203B41FA5}">
                      <a16:colId xmlns:a16="http://schemas.microsoft.com/office/drawing/2014/main" val="2532017960"/>
                    </a:ext>
                  </a:extLst>
                </a:gridCol>
                <a:gridCol w="3822441">
                  <a:extLst>
                    <a:ext uri="{9D8B030D-6E8A-4147-A177-3AD203B41FA5}">
                      <a16:colId xmlns:a16="http://schemas.microsoft.com/office/drawing/2014/main" val="4234129897"/>
                    </a:ext>
                  </a:extLst>
                </a:gridCol>
              </a:tblGrid>
              <a:tr h="262672">
                <a:tc>
                  <a:txBody>
                    <a:bodyPr/>
                    <a:lstStyle/>
                    <a:p>
                      <a:r>
                        <a:rPr lang="es-ES" sz="1450" dirty="0"/>
                        <a:t>Denominación</a:t>
                      </a:r>
                    </a:p>
                  </a:txBody>
                  <a:tcPr/>
                </a:tc>
                <a:tc>
                  <a:txBody>
                    <a:bodyPr/>
                    <a:lstStyle/>
                    <a:p>
                      <a:r>
                        <a:rPr lang="es-ES" sz="1450" dirty="0"/>
                        <a:t>Número </a:t>
                      </a:r>
                      <a:r>
                        <a:rPr lang="es-ES" sz="1450" dirty="0" err="1"/>
                        <a:t>items</a:t>
                      </a:r>
                      <a:endParaRPr lang="es-ES" sz="1450" dirty="0"/>
                    </a:p>
                  </a:txBody>
                  <a:tcPr/>
                </a:tc>
                <a:tc>
                  <a:txBody>
                    <a:bodyPr/>
                    <a:lstStyle/>
                    <a:p>
                      <a:r>
                        <a:rPr lang="es-ES" sz="1450" dirty="0"/>
                        <a:t>Denominación</a:t>
                      </a:r>
                    </a:p>
                  </a:txBody>
                  <a:tcPr/>
                </a:tc>
                <a:extLst>
                  <a:ext uri="{0D108BD9-81ED-4DB2-BD59-A6C34878D82A}">
                    <a16:rowId xmlns:a16="http://schemas.microsoft.com/office/drawing/2014/main" val="3517961019"/>
                  </a:ext>
                </a:extLst>
              </a:tr>
              <a:tr h="928346">
                <a:tc>
                  <a:txBody>
                    <a:bodyPr/>
                    <a:lstStyle/>
                    <a:p>
                      <a:r>
                        <a:rPr lang="es-ES" sz="1450" dirty="0"/>
                        <a:t>Docencia en Red</a:t>
                      </a:r>
                    </a:p>
                  </a:txBody>
                  <a:tcPr/>
                </a:tc>
                <a:tc>
                  <a:txBody>
                    <a:bodyPr/>
                    <a:lstStyle/>
                    <a:p>
                      <a:pPr algn="ctr"/>
                      <a:r>
                        <a:rPr lang="es-ES" sz="1450" dirty="0"/>
                        <a:t>9.327</a:t>
                      </a:r>
                    </a:p>
                  </a:txBody>
                  <a:tcPr/>
                </a:tc>
                <a:tc>
                  <a:txBody>
                    <a:bodyPr/>
                    <a:lstStyle/>
                    <a:p>
                      <a:r>
                        <a:rPr lang="es-ES" sz="1450" dirty="0"/>
                        <a:t>OA. Artículos docentes (1001)</a:t>
                      </a:r>
                    </a:p>
                    <a:p>
                      <a:r>
                        <a:rPr lang="es-ES" sz="1450" dirty="0"/>
                        <a:t>OA. Laboratorios virtuales (1.384)</a:t>
                      </a:r>
                    </a:p>
                    <a:p>
                      <a:r>
                        <a:rPr lang="es-ES" sz="1450" dirty="0"/>
                        <a:t>OA. </a:t>
                      </a:r>
                      <a:r>
                        <a:rPr lang="es-ES" sz="1450" dirty="0" err="1"/>
                        <a:t>Polimedias</a:t>
                      </a:r>
                      <a:r>
                        <a:rPr lang="es-ES" sz="1450" dirty="0"/>
                        <a:t> (5.148)</a:t>
                      </a:r>
                    </a:p>
                    <a:p>
                      <a:r>
                        <a:rPr lang="es-ES" sz="1450" dirty="0"/>
                        <a:t>OA. </a:t>
                      </a:r>
                      <a:r>
                        <a:rPr lang="es-ES" sz="1450" dirty="0" err="1"/>
                        <a:t>Screencast</a:t>
                      </a:r>
                      <a:r>
                        <a:rPr lang="es-ES" sz="1450" dirty="0"/>
                        <a:t> (1.097)</a:t>
                      </a:r>
                    </a:p>
                    <a:p>
                      <a:r>
                        <a:rPr lang="es-ES" sz="1450" dirty="0"/>
                        <a:t>OA. Videos didácticos (607)</a:t>
                      </a:r>
                    </a:p>
                  </a:txBody>
                  <a:tcPr/>
                </a:tc>
                <a:extLst>
                  <a:ext uri="{0D108BD9-81ED-4DB2-BD59-A6C34878D82A}">
                    <a16:rowId xmlns:a16="http://schemas.microsoft.com/office/drawing/2014/main" val="525921849"/>
                  </a:ext>
                </a:extLst>
              </a:tr>
              <a:tr h="928346">
                <a:tc>
                  <a:txBody>
                    <a:bodyPr/>
                    <a:lstStyle/>
                    <a:p>
                      <a:r>
                        <a:rPr lang="es-ES" sz="1450" dirty="0"/>
                        <a:t>Material Docente</a:t>
                      </a:r>
                    </a:p>
                  </a:txBody>
                  <a:tcPr/>
                </a:tc>
                <a:tc>
                  <a:txBody>
                    <a:bodyPr/>
                    <a:lstStyle/>
                    <a:p>
                      <a:pPr algn="ctr"/>
                      <a:r>
                        <a:rPr lang="es-ES" sz="1450" dirty="0"/>
                        <a:t>364</a:t>
                      </a:r>
                    </a:p>
                  </a:txBody>
                  <a:tcPr/>
                </a:tc>
                <a:tc>
                  <a:txBody>
                    <a:bodyPr/>
                    <a:lstStyle/>
                    <a:p>
                      <a:r>
                        <a:rPr lang="es-ES" sz="1450" dirty="0"/>
                        <a:t>Académica – monografías–  (305)</a:t>
                      </a:r>
                    </a:p>
                    <a:p>
                      <a:r>
                        <a:rPr lang="es-ES" sz="1450" dirty="0"/>
                        <a:t>Apuntes (14)</a:t>
                      </a:r>
                    </a:p>
                    <a:p>
                      <a:r>
                        <a:rPr lang="es-ES" sz="1450" dirty="0"/>
                        <a:t>Jornadas docentes (4)</a:t>
                      </a:r>
                    </a:p>
                    <a:p>
                      <a:r>
                        <a:rPr lang="es-ES" sz="1450" dirty="0"/>
                        <a:t>Manuales de referencia (35)</a:t>
                      </a:r>
                    </a:p>
                    <a:p>
                      <a:r>
                        <a:rPr lang="es-ES" sz="1450" dirty="0"/>
                        <a:t>Monografías del ITA (6)</a:t>
                      </a:r>
                    </a:p>
                  </a:txBody>
                  <a:tcPr/>
                </a:tc>
                <a:extLst>
                  <a:ext uri="{0D108BD9-81ED-4DB2-BD59-A6C34878D82A}">
                    <a16:rowId xmlns:a16="http://schemas.microsoft.com/office/drawing/2014/main" val="202366427"/>
                  </a:ext>
                </a:extLst>
              </a:tr>
              <a:tr h="410199">
                <a:tc>
                  <a:txBody>
                    <a:bodyPr/>
                    <a:lstStyle/>
                    <a:p>
                      <a:r>
                        <a:rPr lang="es-ES" sz="1450" dirty="0"/>
                        <a:t>Otro material</a:t>
                      </a:r>
                    </a:p>
                  </a:txBody>
                  <a:tcPr/>
                </a:tc>
                <a:tc>
                  <a:txBody>
                    <a:bodyPr/>
                    <a:lstStyle/>
                    <a:p>
                      <a:pPr algn="ctr"/>
                      <a:r>
                        <a:rPr lang="es-ES" sz="1450" dirty="0"/>
                        <a:t>430</a:t>
                      </a:r>
                    </a:p>
                  </a:txBody>
                  <a:tcPr/>
                </a:tc>
                <a:tc>
                  <a:txBody>
                    <a:bodyPr/>
                    <a:lstStyle/>
                    <a:p>
                      <a:r>
                        <a:rPr lang="es-ES" sz="1450" dirty="0"/>
                        <a:t>Generado por diferentes unidades de la Universidad</a:t>
                      </a:r>
                    </a:p>
                  </a:txBody>
                  <a:tcPr/>
                </a:tc>
                <a:extLst>
                  <a:ext uri="{0D108BD9-81ED-4DB2-BD59-A6C34878D82A}">
                    <a16:rowId xmlns:a16="http://schemas.microsoft.com/office/drawing/2014/main" val="3285864731"/>
                  </a:ext>
                </a:extLst>
              </a:tr>
              <a:tr h="262672">
                <a:tc>
                  <a:txBody>
                    <a:bodyPr/>
                    <a:lstStyle/>
                    <a:p>
                      <a:r>
                        <a:rPr lang="es-ES" sz="1450" dirty="0">
                          <a:solidFill>
                            <a:srgbClr val="00B050"/>
                          </a:solidFill>
                        </a:rPr>
                        <a:t>Trabajos académicos</a:t>
                      </a:r>
                    </a:p>
                  </a:txBody>
                  <a:tcPr/>
                </a:tc>
                <a:tc>
                  <a:txBody>
                    <a:bodyPr/>
                    <a:lstStyle/>
                    <a:p>
                      <a:pPr algn="ctr"/>
                      <a:r>
                        <a:rPr lang="es-ES" sz="1450" dirty="0">
                          <a:solidFill>
                            <a:srgbClr val="00B050"/>
                          </a:solidFill>
                        </a:rPr>
                        <a:t>46.011</a:t>
                      </a:r>
                    </a:p>
                  </a:txBody>
                  <a:tcPr/>
                </a:tc>
                <a:tc>
                  <a:txBody>
                    <a:bodyPr/>
                    <a:lstStyle/>
                    <a:p>
                      <a:r>
                        <a:rPr lang="es-ES" sz="1450" dirty="0">
                          <a:solidFill>
                            <a:srgbClr val="00B050"/>
                          </a:solidFill>
                        </a:rPr>
                        <a:t>Organizados por Escuelas y Facultades</a:t>
                      </a:r>
                    </a:p>
                  </a:txBody>
                  <a:tcPr/>
                </a:tc>
                <a:extLst>
                  <a:ext uri="{0D108BD9-81ED-4DB2-BD59-A6C34878D82A}">
                    <a16:rowId xmlns:a16="http://schemas.microsoft.com/office/drawing/2014/main" val="3693966298"/>
                  </a:ext>
                </a:extLst>
              </a:tr>
            </a:tbl>
          </a:graphicData>
        </a:graphic>
      </p:graphicFrame>
      <p:sp>
        <p:nvSpPr>
          <p:cNvPr id="6" name="CuadroTexto 5">
            <a:extLst>
              <a:ext uri="{FF2B5EF4-FFF2-40B4-BE49-F238E27FC236}">
                <a16:creationId xmlns:a16="http://schemas.microsoft.com/office/drawing/2014/main" id="{A784A78C-305F-4B89-833D-42F329B1ADDE}"/>
              </a:ext>
            </a:extLst>
          </p:cNvPr>
          <p:cNvSpPr txBox="1"/>
          <p:nvPr/>
        </p:nvSpPr>
        <p:spPr>
          <a:xfrm>
            <a:off x="281231" y="4909682"/>
            <a:ext cx="8581533" cy="2031325"/>
          </a:xfrm>
          <a:prstGeom prst="rect">
            <a:avLst/>
          </a:prstGeom>
          <a:noFill/>
        </p:spPr>
        <p:txBody>
          <a:bodyPr wrap="square" rtlCol="0">
            <a:spAutoFit/>
          </a:bodyPr>
          <a:lstStyle/>
          <a:p>
            <a:r>
              <a:rPr lang="es-ES" b="1" i="0" dirty="0" err="1">
                <a:solidFill>
                  <a:srgbClr val="93C01F"/>
                </a:solidFill>
                <a:effectLst/>
                <a:latin typeface="Arial" panose="020B0604020202020204" pitchFamily="34" charset="0"/>
              </a:rPr>
              <a:t>Polimedia</a:t>
            </a:r>
            <a:r>
              <a:rPr lang="es-ES" i="0" dirty="0">
                <a:solidFill>
                  <a:srgbClr val="4B4B4B"/>
                </a:solidFill>
                <a:effectLst/>
                <a:latin typeface="Arial" panose="020B0604020202020204" pitchFamily="34" charset="0"/>
              </a:rPr>
              <a:t> es un sistema diseñado en la UPV para la creación de contenidos multimedia como apoyo a la docencia presencial. Consiste en la grabación de un video en los estudios </a:t>
            </a:r>
            <a:r>
              <a:rPr lang="es-ES" i="0" dirty="0" err="1">
                <a:solidFill>
                  <a:srgbClr val="4B4B4B"/>
                </a:solidFill>
                <a:effectLst/>
                <a:latin typeface="Arial" panose="020B0604020202020204" pitchFamily="34" charset="0"/>
              </a:rPr>
              <a:t>polimedia</a:t>
            </a:r>
            <a:r>
              <a:rPr lang="es-ES" i="0" dirty="0">
                <a:solidFill>
                  <a:srgbClr val="4B4B4B"/>
                </a:solidFill>
                <a:effectLst/>
                <a:latin typeface="Arial" panose="020B0604020202020204" pitchFamily="34" charset="0"/>
              </a:rPr>
              <a:t> UPV (</a:t>
            </a:r>
            <a:r>
              <a:rPr lang="es-ES" i="0" dirty="0" err="1">
                <a:solidFill>
                  <a:srgbClr val="4B4B4B"/>
                </a:solidFill>
                <a:effectLst/>
                <a:latin typeface="Arial" panose="020B0604020202020204" pitchFamily="34" charset="0"/>
              </a:rPr>
              <a:t>polimedia</a:t>
            </a:r>
            <a:r>
              <a:rPr lang="es-ES" i="0" dirty="0">
                <a:solidFill>
                  <a:srgbClr val="4B4B4B"/>
                </a:solidFill>
                <a:effectLst/>
                <a:latin typeface="Arial" panose="020B0604020202020204" pitchFamily="34" charset="0"/>
              </a:rPr>
              <a:t> y </a:t>
            </a:r>
            <a:r>
              <a:rPr lang="es-ES" i="0" dirty="0" err="1">
                <a:solidFill>
                  <a:srgbClr val="4B4B4B"/>
                </a:solidFill>
                <a:effectLst/>
                <a:latin typeface="Arial" panose="020B0604020202020204" pitchFamily="34" charset="0"/>
              </a:rPr>
              <a:t>polimedia</a:t>
            </a:r>
            <a:r>
              <a:rPr lang="es-ES" i="0" dirty="0">
                <a:solidFill>
                  <a:srgbClr val="4B4B4B"/>
                </a:solidFill>
                <a:effectLst/>
                <a:latin typeface="Arial" panose="020B0604020202020204" pitchFamily="34" charset="0"/>
              </a:rPr>
              <a:t> +) donde el resultado muestra la imagen del docente acompañada por diapositivas, imágenes, entornos virtuales de apoyo, etc.</a:t>
            </a:r>
          </a:p>
          <a:p>
            <a:r>
              <a:rPr lang="es-ES" i="0" dirty="0">
                <a:solidFill>
                  <a:srgbClr val="4B4B4B"/>
                </a:solidFill>
                <a:effectLst/>
                <a:latin typeface="Arial" panose="020B0604020202020204" pitchFamily="34" charset="0"/>
              </a:rPr>
              <a:t>El </a:t>
            </a:r>
            <a:r>
              <a:rPr lang="es-ES" b="1" i="0" dirty="0">
                <a:solidFill>
                  <a:srgbClr val="93C01F"/>
                </a:solidFill>
                <a:effectLst/>
                <a:latin typeface="Arial" panose="020B0604020202020204" pitchFamily="34" charset="0"/>
              </a:rPr>
              <a:t>sistema </a:t>
            </a:r>
            <a:r>
              <a:rPr lang="es-ES" b="1" i="0" dirty="0" err="1">
                <a:solidFill>
                  <a:srgbClr val="93C01F"/>
                </a:solidFill>
                <a:effectLst/>
                <a:latin typeface="Arial" panose="020B0604020202020204" pitchFamily="34" charset="0"/>
              </a:rPr>
              <a:t>screencast</a:t>
            </a:r>
            <a:r>
              <a:rPr lang="es-ES" b="1" i="0" dirty="0">
                <a:solidFill>
                  <a:srgbClr val="93C01F"/>
                </a:solidFill>
                <a:effectLst/>
                <a:latin typeface="Arial" panose="020B0604020202020204" pitchFamily="34" charset="0"/>
              </a:rPr>
              <a:t> </a:t>
            </a:r>
            <a:r>
              <a:rPr lang="es-ES" i="0" dirty="0">
                <a:solidFill>
                  <a:srgbClr val="4B4B4B"/>
                </a:solidFill>
                <a:effectLst/>
                <a:latin typeface="Arial" panose="020B0604020202020204" pitchFamily="34" charset="0"/>
              </a:rPr>
              <a:t>es un sistema de videos con captura de pantalla y voz en off o imagen del docente, cuya duración es de 5 a 10 minutos.</a:t>
            </a:r>
          </a:p>
          <a:p>
            <a:r>
              <a:rPr lang="es-ES" i="0" dirty="0">
                <a:solidFill>
                  <a:srgbClr val="4B4B4B"/>
                </a:solidFill>
                <a:effectLst/>
                <a:latin typeface="Arial" panose="020B0604020202020204" pitchFamily="34" charset="0"/>
              </a:rPr>
              <a:t>Los </a:t>
            </a:r>
            <a:r>
              <a:rPr lang="es-ES" b="1" i="0" dirty="0">
                <a:solidFill>
                  <a:srgbClr val="93C01F"/>
                </a:solidFill>
                <a:effectLst/>
                <a:latin typeface="Arial" panose="020B0604020202020204" pitchFamily="34" charset="0"/>
              </a:rPr>
              <a:t>videos didácticos </a:t>
            </a:r>
            <a:r>
              <a:rPr lang="es-ES" i="0" dirty="0">
                <a:solidFill>
                  <a:srgbClr val="4B4B4B"/>
                </a:solidFill>
                <a:effectLst/>
                <a:latin typeface="Arial" panose="020B0604020202020204" pitchFamily="34" charset="0"/>
              </a:rPr>
              <a:t>son videos educativos donde gran parte de su contenido es imagen en movimiento, y cuya duración es de 5 a 10 minutos.</a:t>
            </a:r>
          </a:p>
          <a:p>
            <a:endParaRPr lang="es-ES" dirty="0"/>
          </a:p>
        </p:txBody>
      </p:sp>
    </p:spTree>
    <p:extLst>
      <p:ext uri="{BB962C8B-B14F-4D97-AF65-F5344CB8AC3E}">
        <p14:creationId xmlns:p14="http://schemas.microsoft.com/office/powerpoint/2010/main" val="6835624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956276" y="4626075"/>
            <a:ext cx="49437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1142998" y="173838"/>
            <a:ext cx="6858000" cy="461665"/>
          </a:xfrm>
          <a:prstGeom prst="rect">
            <a:avLst/>
          </a:prstGeom>
          <a:noFill/>
        </p:spPr>
        <p:txBody>
          <a:bodyPr wrap="square" rtlCol="0">
            <a:spAutoFit/>
          </a:bodyPr>
          <a:lstStyle/>
          <a:p>
            <a:pPr algn="ctr"/>
            <a:r>
              <a:rPr lang="es" sz="2400" b="1" dirty="0">
                <a:solidFill>
                  <a:srgbClr val="93C01F"/>
                </a:solidFill>
              </a:rPr>
              <a:t>Ejemplo: Universidad Politécnica de Valencia</a:t>
            </a:r>
            <a:endParaRPr lang="es-ES" sz="2400" b="1" dirty="0">
              <a:solidFill>
                <a:srgbClr val="93C01F"/>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CuadroTexto 1">
            <a:extLst>
              <a:ext uri="{FF2B5EF4-FFF2-40B4-BE49-F238E27FC236}">
                <a16:creationId xmlns:a16="http://schemas.microsoft.com/office/drawing/2014/main" id="{38E5CD8A-726D-4E3C-A34A-F00CD6E25151}"/>
              </a:ext>
            </a:extLst>
          </p:cNvPr>
          <p:cNvSpPr txBox="1"/>
          <p:nvPr/>
        </p:nvSpPr>
        <p:spPr>
          <a:xfrm>
            <a:off x="179925" y="683937"/>
            <a:ext cx="8581533" cy="461665"/>
          </a:xfrm>
          <a:prstGeom prst="rect">
            <a:avLst/>
          </a:prstGeom>
          <a:noFill/>
        </p:spPr>
        <p:txBody>
          <a:bodyPr wrap="square" rtlCol="0">
            <a:spAutoFit/>
          </a:bodyPr>
          <a:lstStyle/>
          <a:p>
            <a:pPr algn="ctr"/>
            <a:r>
              <a:rPr lang="es-ES" sz="2400" dirty="0">
                <a:solidFill>
                  <a:schemeClr val="tx1"/>
                </a:solidFill>
                <a:latin typeface="+mn-lt"/>
              </a:rPr>
              <a:t>riunet.upv.es</a:t>
            </a:r>
          </a:p>
        </p:txBody>
      </p:sp>
      <p:pic>
        <p:nvPicPr>
          <p:cNvPr id="16" name="Imagen 15" descr="Interfaz de usuario gráfica, Texto, Aplicación&#10;&#10;Descripción generada automáticamente">
            <a:extLst>
              <a:ext uri="{FF2B5EF4-FFF2-40B4-BE49-F238E27FC236}">
                <a16:creationId xmlns:a16="http://schemas.microsoft.com/office/drawing/2014/main" id="{97D975A3-0562-4A0C-BAD8-00AD88343782}"/>
              </a:ext>
            </a:extLst>
          </p:cNvPr>
          <p:cNvPicPr>
            <a:picLocks noChangeAspect="1"/>
          </p:cNvPicPr>
          <p:nvPr/>
        </p:nvPicPr>
        <p:blipFill>
          <a:blip r:embed="rId3"/>
          <a:stretch>
            <a:fillRect/>
          </a:stretch>
        </p:blipFill>
        <p:spPr>
          <a:xfrm>
            <a:off x="1255695" y="1219071"/>
            <a:ext cx="6685924" cy="4484462"/>
          </a:xfrm>
          <a:prstGeom prst="rect">
            <a:avLst/>
          </a:prstGeom>
          <a:ln/>
        </p:spPr>
        <p:style>
          <a:lnRef idx="2">
            <a:schemeClr val="dk1"/>
          </a:lnRef>
          <a:fillRef idx="1">
            <a:schemeClr val="lt1"/>
          </a:fillRef>
          <a:effectRef idx="0">
            <a:schemeClr val="dk1"/>
          </a:effectRef>
          <a:fontRef idx="minor">
            <a:schemeClr val="dk1"/>
          </a:fontRef>
        </p:style>
      </p:pic>
      <p:sp>
        <p:nvSpPr>
          <p:cNvPr id="5" name="CuadroTexto 4">
            <a:extLst>
              <a:ext uri="{FF2B5EF4-FFF2-40B4-BE49-F238E27FC236}">
                <a16:creationId xmlns:a16="http://schemas.microsoft.com/office/drawing/2014/main" id="{2DC27F01-9B90-4108-A0DC-AE75BB3E8512}"/>
              </a:ext>
            </a:extLst>
          </p:cNvPr>
          <p:cNvSpPr txBox="1"/>
          <p:nvPr/>
        </p:nvSpPr>
        <p:spPr>
          <a:xfrm>
            <a:off x="1142998" y="5817794"/>
            <a:ext cx="7618460" cy="830997"/>
          </a:xfrm>
          <a:prstGeom prst="rect">
            <a:avLst/>
          </a:prstGeom>
          <a:noFill/>
        </p:spPr>
        <p:txBody>
          <a:bodyPr wrap="square" rtlCol="0">
            <a:spAutoFit/>
          </a:bodyPr>
          <a:lstStyle/>
          <a:p>
            <a:r>
              <a:rPr lang="es-ES" sz="1600" b="1" dirty="0">
                <a:solidFill>
                  <a:schemeClr val="tx1">
                    <a:lumMod val="65000"/>
                    <a:lumOff val="35000"/>
                  </a:schemeClr>
                </a:solidFill>
              </a:rPr>
              <a:t>RIUNET en MERLOT</a:t>
            </a:r>
            <a:r>
              <a:rPr lang="es-ES" sz="1600" dirty="0">
                <a:solidFill>
                  <a:schemeClr val="tx1">
                    <a:lumMod val="65000"/>
                    <a:lumOff val="35000"/>
                  </a:schemeClr>
                </a:solidFill>
              </a:rPr>
              <a:t>. </a:t>
            </a:r>
            <a:r>
              <a:rPr lang="es-ES" sz="1600" dirty="0">
                <a:solidFill>
                  <a:srgbClr val="93C01F"/>
                </a:solidFill>
                <a:hlinkClick r:id="rId4">
                  <a:extLst>
                    <a:ext uri="{A12FA001-AC4F-418D-AE19-62706E023703}">
                      <ahyp:hlinkClr xmlns:ahyp="http://schemas.microsoft.com/office/drawing/2018/hyperlinkcolor" val="tx"/>
                    </a:ext>
                  </a:extLst>
                </a:hlinkClick>
              </a:rPr>
              <a:t>https://www.merlot.org/merlot/materials.htm?userId=1384274</a:t>
            </a:r>
            <a:endParaRPr lang="es-ES" sz="1600" dirty="0">
              <a:solidFill>
                <a:srgbClr val="93C01F"/>
              </a:solidFill>
            </a:endParaRPr>
          </a:p>
          <a:p>
            <a:r>
              <a:rPr lang="es-ES" sz="1600" dirty="0">
                <a:solidFill>
                  <a:schemeClr val="tx1">
                    <a:lumMod val="65000"/>
                    <a:lumOff val="35000"/>
                  </a:schemeClr>
                </a:solidFill>
              </a:rPr>
              <a:t>Actualmente RIUNET aporta 7.537 ítems a MERLOT.</a:t>
            </a:r>
          </a:p>
        </p:txBody>
      </p:sp>
      <p:grpSp>
        <p:nvGrpSpPr>
          <p:cNvPr id="9" name="Google Shape;4243;p95">
            <a:extLst>
              <a:ext uri="{FF2B5EF4-FFF2-40B4-BE49-F238E27FC236}">
                <a16:creationId xmlns:a16="http://schemas.microsoft.com/office/drawing/2014/main" id="{47D2EF83-3F5D-4A36-87E5-B530411FDF8F}"/>
              </a:ext>
            </a:extLst>
          </p:cNvPr>
          <p:cNvGrpSpPr/>
          <p:nvPr/>
        </p:nvGrpSpPr>
        <p:grpSpPr>
          <a:xfrm>
            <a:off x="229759" y="5835308"/>
            <a:ext cx="863405" cy="677510"/>
            <a:chOff x="6593600" y="2658033"/>
            <a:chExt cx="371598" cy="340614"/>
          </a:xfrm>
        </p:grpSpPr>
        <p:sp>
          <p:nvSpPr>
            <p:cNvPr id="10" name="Google Shape;4244;p95">
              <a:extLst>
                <a:ext uri="{FF2B5EF4-FFF2-40B4-BE49-F238E27FC236}">
                  <a16:creationId xmlns:a16="http://schemas.microsoft.com/office/drawing/2014/main" id="{4CDFB042-71E3-477C-AF54-37AD6F4BBB63}"/>
                </a:ext>
              </a:extLst>
            </p:cNvPr>
            <p:cNvSpPr/>
            <p:nvPr/>
          </p:nvSpPr>
          <p:spPr>
            <a:xfrm>
              <a:off x="6593600" y="2658033"/>
              <a:ext cx="371598" cy="340614"/>
            </a:xfrm>
            <a:custGeom>
              <a:avLst/>
              <a:gdLst/>
              <a:ahLst/>
              <a:cxnLst/>
              <a:rect l="l" t="t" r="r" b="b"/>
              <a:pathLst>
                <a:path w="13768" h="12620" extrusionOk="0">
                  <a:moveTo>
                    <a:pt x="8952" y="430"/>
                  </a:moveTo>
                  <a:cubicBezTo>
                    <a:pt x="8959" y="430"/>
                    <a:pt x="8967" y="437"/>
                    <a:pt x="8967" y="444"/>
                  </a:cubicBezTo>
                  <a:lnTo>
                    <a:pt x="8967" y="919"/>
                  </a:lnTo>
                  <a:lnTo>
                    <a:pt x="8477" y="919"/>
                  </a:lnTo>
                  <a:lnTo>
                    <a:pt x="8477" y="444"/>
                  </a:lnTo>
                  <a:cubicBezTo>
                    <a:pt x="8477" y="437"/>
                    <a:pt x="8485" y="430"/>
                    <a:pt x="8492" y="430"/>
                  </a:cubicBezTo>
                  <a:close/>
                  <a:moveTo>
                    <a:pt x="8967" y="1352"/>
                  </a:moveTo>
                  <a:lnTo>
                    <a:pt x="8967" y="6671"/>
                  </a:lnTo>
                  <a:lnTo>
                    <a:pt x="8477" y="6671"/>
                  </a:lnTo>
                  <a:lnTo>
                    <a:pt x="8477" y="1352"/>
                  </a:lnTo>
                  <a:close/>
                  <a:moveTo>
                    <a:pt x="1837" y="2731"/>
                  </a:moveTo>
                  <a:lnTo>
                    <a:pt x="1837" y="7591"/>
                  </a:lnTo>
                  <a:lnTo>
                    <a:pt x="1348" y="7591"/>
                  </a:lnTo>
                  <a:lnTo>
                    <a:pt x="1348" y="2976"/>
                  </a:lnTo>
                  <a:cubicBezTo>
                    <a:pt x="1348" y="2843"/>
                    <a:pt x="1458" y="2731"/>
                    <a:pt x="1593" y="2731"/>
                  </a:cubicBezTo>
                  <a:close/>
                  <a:moveTo>
                    <a:pt x="8955" y="7101"/>
                  </a:moveTo>
                  <a:lnTo>
                    <a:pt x="8722" y="7685"/>
                  </a:lnTo>
                  <a:lnTo>
                    <a:pt x="8489" y="7101"/>
                  </a:lnTo>
                  <a:close/>
                  <a:moveTo>
                    <a:pt x="6884" y="2271"/>
                  </a:moveTo>
                  <a:cubicBezTo>
                    <a:pt x="7019" y="2271"/>
                    <a:pt x="7129" y="2381"/>
                    <a:pt x="7129" y="2514"/>
                  </a:cubicBezTo>
                  <a:lnTo>
                    <a:pt x="7129" y="8955"/>
                  </a:lnTo>
                  <a:lnTo>
                    <a:pt x="7127" y="8955"/>
                  </a:lnTo>
                  <a:lnTo>
                    <a:pt x="7127" y="9474"/>
                  </a:lnTo>
                  <a:cubicBezTo>
                    <a:pt x="7050" y="9445"/>
                    <a:pt x="6969" y="9429"/>
                    <a:pt x="6883" y="9429"/>
                  </a:cubicBezTo>
                  <a:lnTo>
                    <a:pt x="3188" y="9429"/>
                  </a:lnTo>
                  <a:lnTo>
                    <a:pt x="3188" y="8264"/>
                  </a:lnTo>
                  <a:cubicBezTo>
                    <a:pt x="3188" y="7891"/>
                    <a:pt x="2884" y="7590"/>
                    <a:pt x="2513" y="7590"/>
                  </a:cubicBezTo>
                  <a:lnTo>
                    <a:pt x="2269" y="7590"/>
                  </a:lnTo>
                  <a:lnTo>
                    <a:pt x="2269" y="2271"/>
                  </a:lnTo>
                  <a:close/>
                  <a:moveTo>
                    <a:pt x="12418" y="2271"/>
                  </a:moveTo>
                  <a:lnTo>
                    <a:pt x="12418" y="9429"/>
                  </a:lnTo>
                  <a:lnTo>
                    <a:pt x="7803" y="9429"/>
                  </a:lnTo>
                  <a:cubicBezTo>
                    <a:pt x="7716" y="9429"/>
                    <a:pt x="7635" y="9445"/>
                    <a:pt x="7558" y="9474"/>
                  </a:cubicBezTo>
                  <a:lnTo>
                    <a:pt x="7558" y="8955"/>
                  </a:lnTo>
                  <a:lnTo>
                    <a:pt x="7557" y="8955"/>
                  </a:lnTo>
                  <a:lnTo>
                    <a:pt x="7557" y="2514"/>
                  </a:lnTo>
                  <a:cubicBezTo>
                    <a:pt x="7557" y="2381"/>
                    <a:pt x="7667" y="2271"/>
                    <a:pt x="7802" y="2271"/>
                  </a:cubicBezTo>
                  <a:lnTo>
                    <a:pt x="8046" y="2271"/>
                  </a:lnTo>
                  <a:lnTo>
                    <a:pt x="8046" y="7115"/>
                  </a:lnTo>
                  <a:cubicBezTo>
                    <a:pt x="8046" y="7143"/>
                    <a:pt x="8050" y="7170"/>
                    <a:pt x="8062" y="7195"/>
                  </a:cubicBezTo>
                  <a:lnTo>
                    <a:pt x="8521" y="8345"/>
                  </a:lnTo>
                  <a:cubicBezTo>
                    <a:pt x="8554" y="8426"/>
                    <a:pt x="8634" y="8481"/>
                    <a:pt x="8722" y="8481"/>
                  </a:cubicBezTo>
                  <a:cubicBezTo>
                    <a:pt x="8810" y="8481"/>
                    <a:pt x="8890" y="8426"/>
                    <a:pt x="8923" y="8345"/>
                  </a:cubicBezTo>
                  <a:lnTo>
                    <a:pt x="9382" y="7195"/>
                  </a:lnTo>
                  <a:cubicBezTo>
                    <a:pt x="9394" y="7170"/>
                    <a:pt x="9399" y="7143"/>
                    <a:pt x="9399" y="7115"/>
                  </a:cubicBezTo>
                  <a:lnTo>
                    <a:pt x="9399" y="2271"/>
                  </a:lnTo>
                  <a:close/>
                  <a:moveTo>
                    <a:pt x="6883" y="9862"/>
                  </a:moveTo>
                  <a:cubicBezTo>
                    <a:pt x="7016" y="9862"/>
                    <a:pt x="7127" y="9972"/>
                    <a:pt x="7127" y="10105"/>
                  </a:cubicBezTo>
                  <a:lnTo>
                    <a:pt x="7127" y="10350"/>
                  </a:lnTo>
                  <a:lnTo>
                    <a:pt x="3188" y="10350"/>
                  </a:lnTo>
                  <a:lnTo>
                    <a:pt x="3188" y="9862"/>
                  </a:lnTo>
                  <a:close/>
                  <a:moveTo>
                    <a:pt x="13091" y="2731"/>
                  </a:moveTo>
                  <a:cubicBezTo>
                    <a:pt x="13225" y="2731"/>
                    <a:pt x="13336" y="2843"/>
                    <a:pt x="13336" y="2976"/>
                  </a:cubicBezTo>
                  <a:lnTo>
                    <a:pt x="13337" y="10105"/>
                  </a:lnTo>
                  <a:cubicBezTo>
                    <a:pt x="13337" y="10240"/>
                    <a:pt x="13227" y="10350"/>
                    <a:pt x="13093" y="10350"/>
                  </a:cubicBezTo>
                  <a:lnTo>
                    <a:pt x="7557" y="10350"/>
                  </a:lnTo>
                  <a:lnTo>
                    <a:pt x="7557" y="10105"/>
                  </a:lnTo>
                  <a:cubicBezTo>
                    <a:pt x="7557" y="9972"/>
                    <a:pt x="7667" y="9862"/>
                    <a:pt x="7802" y="9862"/>
                  </a:cubicBezTo>
                  <a:lnTo>
                    <a:pt x="12631" y="9862"/>
                  </a:lnTo>
                  <a:cubicBezTo>
                    <a:pt x="12751" y="9862"/>
                    <a:pt x="12847" y="9765"/>
                    <a:pt x="12847" y="9646"/>
                  </a:cubicBezTo>
                  <a:lnTo>
                    <a:pt x="12847" y="2731"/>
                  </a:lnTo>
                  <a:close/>
                  <a:moveTo>
                    <a:pt x="2512" y="8020"/>
                  </a:moveTo>
                  <a:cubicBezTo>
                    <a:pt x="2645" y="8020"/>
                    <a:pt x="2756" y="8130"/>
                    <a:pt x="2756" y="8264"/>
                  </a:cubicBezTo>
                  <a:lnTo>
                    <a:pt x="2756" y="11269"/>
                  </a:lnTo>
                  <a:lnTo>
                    <a:pt x="428" y="11269"/>
                  </a:lnTo>
                  <a:lnTo>
                    <a:pt x="428" y="8264"/>
                  </a:lnTo>
                  <a:cubicBezTo>
                    <a:pt x="428" y="8130"/>
                    <a:pt x="538" y="8020"/>
                    <a:pt x="672" y="8020"/>
                  </a:cubicBezTo>
                  <a:close/>
                  <a:moveTo>
                    <a:pt x="2756" y="11702"/>
                  </a:moveTo>
                  <a:lnTo>
                    <a:pt x="2756" y="11946"/>
                  </a:lnTo>
                  <a:cubicBezTo>
                    <a:pt x="2756" y="12079"/>
                    <a:pt x="2645" y="12189"/>
                    <a:pt x="2512" y="12189"/>
                  </a:cubicBezTo>
                  <a:lnTo>
                    <a:pt x="672" y="12189"/>
                  </a:lnTo>
                  <a:cubicBezTo>
                    <a:pt x="538" y="12189"/>
                    <a:pt x="428" y="12079"/>
                    <a:pt x="428" y="11946"/>
                  </a:cubicBezTo>
                  <a:lnTo>
                    <a:pt x="428" y="11702"/>
                  </a:lnTo>
                  <a:close/>
                  <a:moveTo>
                    <a:pt x="8492" y="0"/>
                  </a:moveTo>
                  <a:cubicBezTo>
                    <a:pt x="8246" y="0"/>
                    <a:pt x="8048" y="198"/>
                    <a:pt x="8048" y="444"/>
                  </a:cubicBezTo>
                  <a:lnTo>
                    <a:pt x="8048" y="1840"/>
                  </a:lnTo>
                  <a:lnTo>
                    <a:pt x="7803" y="1840"/>
                  </a:lnTo>
                  <a:cubicBezTo>
                    <a:pt x="7626" y="1840"/>
                    <a:pt x="7463" y="1909"/>
                    <a:pt x="7344" y="2021"/>
                  </a:cubicBezTo>
                  <a:cubicBezTo>
                    <a:pt x="7223" y="1909"/>
                    <a:pt x="7062" y="1840"/>
                    <a:pt x="6884" y="1840"/>
                  </a:cubicBezTo>
                  <a:lnTo>
                    <a:pt x="2054" y="1840"/>
                  </a:lnTo>
                  <a:cubicBezTo>
                    <a:pt x="1934" y="1840"/>
                    <a:pt x="1839" y="1935"/>
                    <a:pt x="1839" y="2055"/>
                  </a:cubicBezTo>
                  <a:lnTo>
                    <a:pt x="1839" y="2300"/>
                  </a:lnTo>
                  <a:lnTo>
                    <a:pt x="1594" y="2300"/>
                  </a:lnTo>
                  <a:cubicBezTo>
                    <a:pt x="1222" y="2300"/>
                    <a:pt x="920" y="2604"/>
                    <a:pt x="920" y="2974"/>
                  </a:cubicBezTo>
                  <a:lnTo>
                    <a:pt x="920" y="7590"/>
                  </a:lnTo>
                  <a:lnTo>
                    <a:pt x="675" y="7590"/>
                  </a:lnTo>
                  <a:cubicBezTo>
                    <a:pt x="303" y="7590"/>
                    <a:pt x="1" y="7894"/>
                    <a:pt x="1" y="8264"/>
                  </a:cubicBezTo>
                  <a:lnTo>
                    <a:pt x="1" y="11943"/>
                  </a:lnTo>
                  <a:cubicBezTo>
                    <a:pt x="1" y="12317"/>
                    <a:pt x="305" y="12619"/>
                    <a:pt x="675" y="12619"/>
                  </a:cubicBezTo>
                  <a:lnTo>
                    <a:pt x="2515" y="12619"/>
                  </a:lnTo>
                  <a:cubicBezTo>
                    <a:pt x="2888" y="12619"/>
                    <a:pt x="3190" y="12315"/>
                    <a:pt x="3190" y="11943"/>
                  </a:cubicBezTo>
                  <a:lnTo>
                    <a:pt x="3190" y="10778"/>
                  </a:lnTo>
                  <a:lnTo>
                    <a:pt x="7129" y="10778"/>
                  </a:lnTo>
                  <a:lnTo>
                    <a:pt x="7129" y="10793"/>
                  </a:lnTo>
                  <a:cubicBezTo>
                    <a:pt x="7129" y="10913"/>
                    <a:pt x="7224" y="11008"/>
                    <a:pt x="7344" y="11008"/>
                  </a:cubicBezTo>
                  <a:cubicBezTo>
                    <a:pt x="7463" y="11008"/>
                    <a:pt x="7558" y="10913"/>
                    <a:pt x="7558" y="10793"/>
                  </a:cubicBezTo>
                  <a:lnTo>
                    <a:pt x="7558" y="10778"/>
                  </a:lnTo>
                  <a:lnTo>
                    <a:pt x="13093" y="10778"/>
                  </a:lnTo>
                  <a:cubicBezTo>
                    <a:pt x="13466" y="10778"/>
                    <a:pt x="13767" y="10474"/>
                    <a:pt x="13767" y="10104"/>
                  </a:cubicBezTo>
                  <a:lnTo>
                    <a:pt x="13767" y="2974"/>
                  </a:lnTo>
                  <a:cubicBezTo>
                    <a:pt x="13767" y="2604"/>
                    <a:pt x="13463" y="2300"/>
                    <a:pt x="13091" y="2300"/>
                  </a:cubicBezTo>
                  <a:lnTo>
                    <a:pt x="12847" y="2300"/>
                  </a:lnTo>
                  <a:lnTo>
                    <a:pt x="12847" y="2055"/>
                  </a:lnTo>
                  <a:cubicBezTo>
                    <a:pt x="12847" y="1935"/>
                    <a:pt x="12751" y="1840"/>
                    <a:pt x="12631" y="1840"/>
                  </a:cubicBezTo>
                  <a:lnTo>
                    <a:pt x="9396" y="1840"/>
                  </a:lnTo>
                  <a:lnTo>
                    <a:pt x="9396" y="444"/>
                  </a:lnTo>
                  <a:cubicBezTo>
                    <a:pt x="9396" y="198"/>
                    <a:pt x="9198" y="0"/>
                    <a:pt x="895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245;p95">
              <a:extLst>
                <a:ext uri="{FF2B5EF4-FFF2-40B4-BE49-F238E27FC236}">
                  <a16:creationId xmlns:a16="http://schemas.microsoft.com/office/drawing/2014/main" id="{FC3809EE-1E34-4EF5-B16D-63138780DB90}"/>
                </a:ext>
              </a:extLst>
            </p:cNvPr>
            <p:cNvSpPr/>
            <p:nvPr/>
          </p:nvSpPr>
          <p:spPr>
            <a:xfrm>
              <a:off x="6618296" y="2937352"/>
              <a:ext cx="36517" cy="11687"/>
            </a:xfrm>
            <a:custGeom>
              <a:avLst/>
              <a:gdLst/>
              <a:ahLst/>
              <a:cxnLst/>
              <a:rect l="l" t="t" r="r" b="b"/>
              <a:pathLst>
                <a:path w="1353" h="433" extrusionOk="0">
                  <a:moveTo>
                    <a:pt x="216" y="1"/>
                  </a:moveTo>
                  <a:cubicBezTo>
                    <a:pt x="97" y="1"/>
                    <a:pt x="0" y="96"/>
                    <a:pt x="0" y="216"/>
                  </a:cubicBezTo>
                  <a:cubicBezTo>
                    <a:pt x="0" y="335"/>
                    <a:pt x="97" y="432"/>
                    <a:pt x="216" y="432"/>
                  </a:cubicBezTo>
                  <a:lnTo>
                    <a:pt x="1136" y="432"/>
                  </a:lnTo>
                  <a:cubicBezTo>
                    <a:pt x="1257" y="432"/>
                    <a:pt x="1352" y="335"/>
                    <a:pt x="1352" y="216"/>
                  </a:cubicBezTo>
                  <a:cubicBezTo>
                    <a:pt x="1352" y="96"/>
                    <a:pt x="1257" y="1"/>
                    <a:pt x="11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46;p95">
              <a:extLst>
                <a:ext uri="{FF2B5EF4-FFF2-40B4-BE49-F238E27FC236}">
                  <a16:creationId xmlns:a16="http://schemas.microsoft.com/office/drawing/2014/main" id="{13DE41E3-7F92-4EB3-841F-E083E2212F61}"/>
                </a:ext>
              </a:extLst>
            </p:cNvPr>
            <p:cNvSpPr/>
            <p:nvPr/>
          </p:nvSpPr>
          <p:spPr>
            <a:xfrm>
              <a:off x="6618296" y="2912522"/>
              <a:ext cx="36517" cy="11633"/>
            </a:xfrm>
            <a:custGeom>
              <a:avLst/>
              <a:gdLst/>
              <a:ahLst/>
              <a:cxnLst/>
              <a:rect l="l" t="t" r="r" b="b"/>
              <a:pathLst>
                <a:path w="1353" h="431" extrusionOk="0">
                  <a:moveTo>
                    <a:pt x="216" y="0"/>
                  </a:moveTo>
                  <a:cubicBezTo>
                    <a:pt x="97" y="0"/>
                    <a:pt x="0" y="96"/>
                    <a:pt x="0" y="216"/>
                  </a:cubicBezTo>
                  <a:cubicBezTo>
                    <a:pt x="0" y="335"/>
                    <a:pt x="97" y="430"/>
                    <a:pt x="216" y="430"/>
                  </a:cubicBezTo>
                  <a:lnTo>
                    <a:pt x="1136" y="430"/>
                  </a:lnTo>
                  <a:cubicBezTo>
                    <a:pt x="1257" y="430"/>
                    <a:pt x="1352" y="335"/>
                    <a:pt x="1352" y="216"/>
                  </a:cubicBezTo>
                  <a:cubicBezTo>
                    <a:pt x="1352" y="96"/>
                    <a:pt x="1257" y="0"/>
                    <a:pt x="11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47;p95">
              <a:extLst>
                <a:ext uri="{FF2B5EF4-FFF2-40B4-BE49-F238E27FC236}">
                  <a16:creationId xmlns:a16="http://schemas.microsoft.com/office/drawing/2014/main" id="{224B201E-FF55-4AD7-93C2-571BF701ACD8}"/>
                </a:ext>
              </a:extLst>
            </p:cNvPr>
            <p:cNvSpPr/>
            <p:nvPr/>
          </p:nvSpPr>
          <p:spPr>
            <a:xfrm>
              <a:off x="6618296" y="2887718"/>
              <a:ext cx="36517" cy="11633"/>
            </a:xfrm>
            <a:custGeom>
              <a:avLst/>
              <a:gdLst/>
              <a:ahLst/>
              <a:cxnLst/>
              <a:rect l="l" t="t" r="r" b="b"/>
              <a:pathLst>
                <a:path w="1353" h="431" extrusionOk="0">
                  <a:moveTo>
                    <a:pt x="216" y="0"/>
                  </a:moveTo>
                  <a:cubicBezTo>
                    <a:pt x="97" y="0"/>
                    <a:pt x="0" y="96"/>
                    <a:pt x="0" y="216"/>
                  </a:cubicBezTo>
                  <a:cubicBezTo>
                    <a:pt x="0" y="335"/>
                    <a:pt x="97" y="430"/>
                    <a:pt x="216" y="430"/>
                  </a:cubicBezTo>
                  <a:lnTo>
                    <a:pt x="1136" y="430"/>
                  </a:lnTo>
                  <a:cubicBezTo>
                    <a:pt x="1257" y="430"/>
                    <a:pt x="1352" y="335"/>
                    <a:pt x="1352" y="216"/>
                  </a:cubicBezTo>
                  <a:cubicBezTo>
                    <a:pt x="1352" y="96"/>
                    <a:pt x="1257" y="0"/>
                    <a:pt x="11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48;p95">
              <a:extLst>
                <a:ext uri="{FF2B5EF4-FFF2-40B4-BE49-F238E27FC236}">
                  <a16:creationId xmlns:a16="http://schemas.microsoft.com/office/drawing/2014/main" id="{60E9A01A-172B-4FBA-95D7-EE040641942A}"/>
                </a:ext>
              </a:extLst>
            </p:cNvPr>
            <p:cNvSpPr/>
            <p:nvPr/>
          </p:nvSpPr>
          <p:spPr>
            <a:xfrm>
              <a:off x="6630712" y="2974626"/>
              <a:ext cx="11741" cy="11633"/>
            </a:xfrm>
            <a:custGeom>
              <a:avLst/>
              <a:gdLst/>
              <a:ahLst/>
              <a:cxnLst/>
              <a:rect l="l" t="t" r="r" b="b"/>
              <a:pathLst>
                <a:path w="435" h="431" extrusionOk="0">
                  <a:moveTo>
                    <a:pt x="216" y="0"/>
                  </a:moveTo>
                  <a:cubicBezTo>
                    <a:pt x="96" y="0"/>
                    <a:pt x="1" y="96"/>
                    <a:pt x="1" y="216"/>
                  </a:cubicBezTo>
                  <a:cubicBezTo>
                    <a:pt x="1" y="335"/>
                    <a:pt x="98" y="430"/>
                    <a:pt x="218" y="430"/>
                  </a:cubicBezTo>
                  <a:cubicBezTo>
                    <a:pt x="336" y="430"/>
                    <a:pt x="433" y="335"/>
                    <a:pt x="433" y="216"/>
                  </a:cubicBezTo>
                  <a:cubicBezTo>
                    <a:pt x="435" y="96"/>
                    <a:pt x="336" y="0"/>
                    <a:pt x="2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49;p95">
              <a:extLst>
                <a:ext uri="{FF2B5EF4-FFF2-40B4-BE49-F238E27FC236}">
                  <a16:creationId xmlns:a16="http://schemas.microsoft.com/office/drawing/2014/main" id="{C31197DB-F9D0-4790-8B63-2D09CC037DA7}"/>
                </a:ext>
              </a:extLst>
            </p:cNvPr>
            <p:cNvSpPr/>
            <p:nvPr/>
          </p:nvSpPr>
          <p:spPr>
            <a:xfrm>
              <a:off x="6674139" y="2738733"/>
              <a:ext cx="92387" cy="11660"/>
            </a:xfrm>
            <a:custGeom>
              <a:avLst/>
              <a:gdLst/>
              <a:ahLst/>
              <a:cxnLst/>
              <a:rect l="l" t="t" r="r" b="b"/>
              <a:pathLst>
                <a:path w="3423" h="432" extrusionOk="0">
                  <a:moveTo>
                    <a:pt x="217" y="0"/>
                  </a:moveTo>
                  <a:cubicBezTo>
                    <a:pt x="98" y="0"/>
                    <a:pt x="1" y="96"/>
                    <a:pt x="1" y="216"/>
                  </a:cubicBezTo>
                  <a:cubicBezTo>
                    <a:pt x="1" y="335"/>
                    <a:pt x="98" y="432"/>
                    <a:pt x="217" y="432"/>
                  </a:cubicBezTo>
                  <a:lnTo>
                    <a:pt x="3207" y="432"/>
                  </a:lnTo>
                  <a:cubicBezTo>
                    <a:pt x="3327" y="432"/>
                    <a:pt x="3422" y="335"/>
                    <a:pt x="3422" y="216"/>
                  </a:cubicBezTo>
                  <a:cubicBezTo>
                    <a:pt x="3422" y="96"/>
                    <a:pt x="3327" y="0"/>
                    <a:pt x="320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50;p95">
              <a:extLst>
                <a:ext uri="{FF2B5EF4-FFF2-40B4-BE49-F238E27FC236}">
                  <a16:creationId xmlns:a16="http://schemas.microsoft.com/office/drawing/2014/main" id="{365E90EE-1656-4F6A-B5A1-5ED28D97A101}"/>
                </a:ext>
              </a:extLst>
            </p:cNvPr>
            <p:cNvSpPr/>
            <p:nvPr/>
          </p:nvSpPr>
          <p:spPr>
            <a:xfrm>
              <a:off x="6717620" y="2763537"/>
              <a:ext cx="48933" cy="11660"/>
            </a:xfrm>
            <a:custGeom>
              <a:avLst/>
              <a:gdLst/>
              <a:ahLst/>
              <a:cxnLst/>
              <a:rect l="l" t="t" r="r" b="b"/>
              <a:pathLst>
                <a:path w="1813" h="432" extrusionOk="0">
                  <a:moveTo>
                    <a:pt x="216" y="0"/>
                  </a:moveTo>
                  <a:cubicBezTo>
                    <a:pt x="96" y="0"/>
                    <a:pt x="1" y="96"/>
                    <a:pt x="1" y="216"/>
                  </a:cubicBezTo>
                  <a:cubicBezTo>
                    <a:pt x="1" y="335"/>
                    <a:pt x="96" y="432"/>
                    <a:pt x="216" y="432"/>
                  </a:cubicBezTo>
                  <a:lnTo>
                    <a:pt x="1596" y="432"/>
                  </a:lnTo>
                  <a:cubicBezTo>
                    <a:pt x="1716" y="432"/>
                    <a:pt x="1811" y="335"/>
                    <a:pt x="1811" y="216"/>
                  </a:cubicBezTo>
                  <a:cubicBezTo>
                    <a:pt x="1813" y="96"/>
                    <a:pt x="1716" y="0"/>
                    <a:pt x="15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51;p95">
              <a:extLst>
                <a:ext uri="{FF2B5EF4-FFF2-40B4-BE49-F238E27FC236}">
                  <a16:creationId xmlns:a16="http://schemas.microsoft.com/office/drawing/2014/main" id="{EF008CFA-ACC7-46F0-9DEA-D93316BA64D7}"/>
                </a:ext>
              </a:extLst>
            </p:cNvPr>
            <p:cNvSpPr/>
            <p:nvPr/>
          </p:nvSpPr>
          <p:spPr>
            <a:xfrm>
              <a:off x="6674220" y="2763537"/>
              <a:ext cx="30229" cy="11660"/>
            </a:xfrm>
            <a:custGeom>
              <a:avLst/>
              <a:gdLst/>
              <a:ahLst/>
              <a:cxnLst/>
              <a:rect l="l" t="t" r="r" b="b"/>
              <a:pathLst>
                <a:path w="1120" h="432" extrusionOk="0">
                  <a:moveTo>
                    <a:pt x="215" y="0"/>
                  </a:moveTo>
                  <a:cubicBezTo>
                    <a:pt x="96" y="0"/>
                    <a:pt x="1" y="96"/>
                    <a:pt x="1" y="216"/>
                  </a:cubicBezTo>
                  <a:cubicBezTo>
                    <a:pt x="1" y="335"/>
                    <a:pt x="96" y="432"/>
                    <a:pt x="215" y="432"/>
                  </a:cubicBezTo>
                  <a:lnTo>
                    <a:pt x="905" y="432"/>
                  </a:lnTo>
                  <a:cubicBezTo>
                    <a:pt x="1024" y="432"/>
                    <a:pt x="1120" y="335"/>
                    <a:pt x="1120" y="216"/>
                  </a:cubicBezTo>
                  <a:cubicBezTo>
                    <a:pt x="1120" y="96"/>
                    <a:pt x="1024" y="0"/>
                    <a:pt x="9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252;p95">
              <a:extLst>
                <a:ext uri="{FF2B5EF4-FFF2-40B4-BE49-F238E27FC236}">
                  <a16:creationId xmlns:a16="http://schemas.microsoft.com/office/drawing/2014/main" id="{B98FCC58-E9FE-4C62-BE3E-C7DCE5DB9257}"/>
                </a:ext>
              </a:extLst>
            </p:cNvPr>
            <p:cNvSpPr/>
            <p:nvPr/>
          </p:nvSpPr>
          <p:spPr>
            <a:xfrm>
              <a:off x="6674139" y="2788368"/>
              <a:ext cx="42725" cy="11687"/>
            </a:xfrm>
            <a:custGeom>
              <a:avLst/>
              <a:gdLst/>
              <a:ahLst/>
              <a:cxnLst/>
              <a:rect l="l" t="t" r="r" b="b"/>
              <a:pathLst>
                <a:path w="1583" h="433" extrusionOk="0">
                  <a:moveTo>
                    <a:pt x="217" y="1"/>
                  </a:moveTo>
                  <a:cubicBezTo>
                    <a:pt x="96" y="1"/>
                    <a:pt x="1" y="98"/>
                    <a:pt x="1" y="216"/>
                  </a:cubicBezTo>
                  <a:cubicBezTo>
                    <a:pt x="1" y="337"/>
                    <a:pt x="96" y="432"/>
                    <a:pt x="217" y="432"/>
                  </a:cubicBezTo>
                  <a:lnTo>
                    <a:pt x="1367" y="432"/>
                  </a:lnTo>
                  <a:cubicBezTo>
                    <a:pt x="1487" y="432"/>
                    <a:pt x="1583" y="337"/>
                    <a:pt x="1583" y="216"/>
                  </a:cubicBezTo>
                  <a:cubicBezTo>
                    <a:pt x="1583" y="98"/>
                    <a:pt x="1487" y="1"/>
                    <a:pt x="13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88041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956276" y="4626075"/>
            <a:ext cx="49437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179925" y="251675"/>
            <a:ext cx="8837464" cy="461665"/>
          </a:xfrm>
          <a:prstGeom prst="rect">
            <a:avLst/>
          </a:prstGeom>
          <a:noFill/>
        </p:spPr>
        <p:txBody>
          <a:bodyPr wrap="square" rtlCol="0">
            <a:spAutoFit/>
          </a:bodyPr>
          <a:lstStyle/>
          <a:p>
            <a:pPr algn="ctr"/>
            <a:r>
              <a:rPr lang="es" sz="2400" b="1" dirty="0">
                <a:solidFill>
                  <a:srgbClr val="93C01F"/>
                </a:solidFill>
              </a:rPr>
              <a:t>Ejemplo: Repositorio audiovisual de la UNED</a:t>
            </a:r>
            <a:endParaRPr lang="es-ES" sz="2400" b="1" dirty="0">
              <a:solidFill>
                <a:srgbClr val="93C01F"/>
              </a:solidFill>
            </a:endParaRPr>
          </a:p>
        </p:txBody>
      </p:sp>
      <p:sp>
        <p:nvSpPr>
          <p:cNvPr id="2" name="CuadroTexto 1">
            <a:extLst>
              <a:ext uri="{FF2B5EF4-FFF2-40B4-BE49-F238E27FC236}">
                <a16:creationId xmlns:a16="http://schemas.microsoft.com/office/drawing/2014/main" id="{38E5CD8A-726D-4E3C-A34A-F00CD6E25151}"/>
              </a:ext>
            </a:extLst>
          </p:cNvPr>
          <p:cNvSpPr txBox="1"/>
          <p:nvPr/>
        </p:nvSpPr>
        <p:spPr>
          <a:xfrm>
            <a:off x="281233" y="1811381"/>
            <a:ext cx="8581533" cy="461665"/>
          </a:xfrm>
          <a:prstGeom prst="rect">
            <a:avLst/>
          </a:prstGeom>
          <a:noFill/>
        </p:spPr>
        <p:txBody>
          <a:bodyPr wrap="square" rtlCol="0">
            <a:spAutoFit/>
          </a:bodyPr>
          <a:lstStyle/>
          <a:p>
            <a:pPr algn="ctr"/>
            <a:endParaRPr lang="es-ES" sz="2400" u="sng" dirty="0">
              <a:solidFill>
                <a:schemeClr val="tx1"/>
              </a:solidFill>
              <a:latin typeface="+mn-lt"/>
            </a:endParaRPr>
          </a:p>
        </p:txBody>
      </p:sp>
      <p:sp>
        <p:nvSpPr>
          <p:cNvPr id="3" name="CuadroTexto 2">
            <a:extLst>
              <a:ext uri="{FF2B5EF4-FFF2-40B4-BE49-F238E27FC236}">
                <a16:creationId xmlns:a16="http://schemas.microsoft.com/office/drawing/2014/main" id="{D15635AC-6E68-4311-A398-A4BA5023FF2E}"/>
              </a:ext>
            </a:extLst>
          </p:cNvPr>
          <p:cNvSpPr txBox="1"/>
          <p:nvPr/>
        </p:nvSpPr>
        <p:spPr>
          <a:xfrm>
            <a:off x="281234" y="822587"/>
            <a:ext cx="8581532" cy="206210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sz="1600" i="0" dirty="0">
                <a:solidFill>
                  <a:schemeClr val="tx1">
                    <a:lumMod val="50000"/>
                    <a:lumOff val="50000"/>
                  </a:schemeClr>
                </a:solidFill>
                <a:effectLst/>
                <a:latin typeface="+mn-lt"/>
              </a:rPr>
              <a:t>Este sitio es la interfaz del repositorio multimedia de la UNED con contenidos de Cadena Campus y </a:t>
            </a:r>
            <a:r>
              <a:rPr lang="es-ES" sz="1600" i="0" dirty="0" err="1">
                <a:solidFill>
                  <a:schemeClr val="tx1">
                    <a:lumMod val="50000"/>
                    <a:lumOff val="50000"/>
                  </a:schemeClr>
                </a:solidFill>
                <a:effectLst/>
                <a:latin typeface="+mn-lt"/>
              </a:rPr>
              <a:t>CanalUned</a:t>
            </a:r>
            <a:r>
              <a:rPr lang="es-ES" sz="1600" i="0" dirty="0">
                <a:solidFill>
                  <a:schemeClr val="tx1">
                    <a:lumMod val="50000"/>
                    <a:lumOff val="50000"/>
                  </a:schemeClr>
                </a:solidFill>
                <a:effectLst/>
                <a:latin typeface="+mn-lt"/>
              </a:rPr>
              <a:t> [</a:t>
            </a:r>
            <a:r>
              <a:rPr lang="es-ES" sz="1600" i="0" dirty="0">
                <a:solidFill>
                  <a:srgbClr val="93C01F"/>
                </a:solidFill>
                <a:effectLst/>
                <a:latin typeface="+mn-lt"/>
              </a:rPr>
              <a:t>https://canal.uned.es</a:t>
            </a:r>
            <a:r>
              <a:rPr lang="es-ES" sz="1600" i="0" dirty="0">
                <a:solidFill>
                  <a:schemeClr val="tx1">
                    <a:lumMod val="50000"/>
                    <a:lumOff val="50000"/>
                  </a:schemeClr>
                </a:solidFill>
                <a:effectLst/>
                <a:latin typeface="+mn-lt"/>
              </a:rPr>
              <a:t>/]. Emplea software </a:t>
            </a:r>
            <a:r>
              <a:rPr lang="es-ES" sz="1600" i="0" dirty="0" err="1">
                <a:solidFill>
                  <a:schemeClr val="tx1">
                    <a:lumMod val="50000"/>
                    <a:lumOff val="50000"/>
                  </a:schemeClr>
                </a:solidFill>
                <a:effectLst/>
                <a:latin typeface="+mn-lt"/>
              </a:rPr>
              <a:t>opensource</a:t>
            </a:r>
            <a:r>
              <a:rPr lang="es-ES" sz="1600" i="0" dirty="0">
                <a:solidFill>
                  <a:schemeClr val="tx1">
                    <a:lumMod val="50000"/>
                    <a:lumOff val="50000"/>
                  </a:schemeClr>
                </a:solidFill>
                <a:effectLst/>
                <a:latin typeface="+mn-lt"/>
              </a:rPr>
              <a:t> (Fedora y Fez). </a:t>
            </a:r>
          </a:p>
          <a:p>
            <a:pPr eaLnBrk="0" fontAlgn="base" hangingPunct="0">
              <a:spcBef>
                <a:spcPct val="0"/>
              </a:spcBef>
              <a:spcAft>
                <a:spcPct val="0"/>
              </a:spcAft>
              <a:buClrTx/>
            </a:pPr>
            <a:r>
              <a:rPr lang="es-ES" sz="1600" dirty="0">
                <a:solidFill>
                  <a:schemeClr val="tx1">
                    <a:lumMod val="50000"/>
                    <a:lumOff val="50000"/>
                  </a:schemeClr>
                </a:solidFill>
                <a:latin typeface="+mn-lt"/>
              </a:rPr>
              <a:t>La UNED ofrece dos repositorios:</a:t>
            </a:r>
          </a:p>
          <a:p>
            <a:pPr marL="0" marR="0" lvl="0" indent="0" algn="l" defTabSz="914400" rtl="0" eaLnBrk="0" fontAlgn="base" latinLnBrk="0" hangingPunct="0">
              <a:lnSpc>
                <a:spcPct val="100000"/>
              </a:lnSpc>
              <a:spcBef>
                <a:spcPct val="0"/>
              </a:spcBef>
              <a:spcAft>
                <a:spcPct val="0"/>
              </a:spcAft>
              <a:buClrTx/>
              <a:buSzTx/>
              <a:buFontTx/>
              <a:buNone/>
              <a:tabLst/>
            </a:pPr>
            <a:r>
              <a:rPr lang="es-ES" sz="1600" i="0" dirty="0">
                <a:solidFill>
                  <a:schemeClr val="bg1">
                    <a:lumMod val="50000"/>
                  </a:schemeClr>
                </a:solidFill>
                <a:effectLst/>
                <a:latin typeface="+mn-lt"/>
              </a:rPr>
              <a:t>Repositorio audiovisual</a:t>
            </a:r>
            <a:r>
              <a:rPr lang="es-ES" sz="1600" i="0" dirty="0">
                <a:solidFill>
                  <a:schemeClr val="tx1">
                    <a:lumMod val="50000"/>
                    <a:lumOff val="50000"/>
                  </a:schemeClr>
                </a:solidFill>
                <a:effectLst/>
                <a:latin typeface="+mn-lt"/>
              </a:rPr>
              <a:t>: </a:t>
            </a:r>
            <a:r>
              <a:rPr lang="es-ES" sz="1600" i="0" dirty="0">
                <a:solidFill>
                  <a:srgbClr val="93C01F"/>
                </a:solidFill>
                <a:effectLst/>
                <a:latin typeface="+mn-lt"/>
                <a:hlinkClick r:id="rId3">
                  <a:extLst>
                    <a:ext uri="{A12FA001-AC4F-418D-AE19-62706E023703}">
                      <ahyp:hlinkClr xmlns:ahyp="http://schemas.microsoft.com/office/drawing/2018/hyperlinkcolor" val="tx"/>
                    </a:ext>
                  </a:extLst>
                </a:hlinkClick>
              </a:rPr>
              <a:t>http://contenidosdigitales.uned.es/fez/</a:t>
            </a:r>
            <a:r>
              <a:rPr lang="es-ES" sz="1600" i="0" dirty="0">
                <a:solidFill>
                  <a:srgbClr val="93C01F"/>
                </a:solidFill>
                <a:effectLst/>
                <a:latin typeface="+mn-lt"/>
              </a:rPr>
              <a:t> </a:t>
            </a:r>
            <a:r>
              <a:rPr lang="es-ES" sz="1600" i="0" dirty="0">
                <a:solidFill>
                  <a:schemeClr val="tx1">
                    <a:lumMod val="50000"/>
                    <a:lumOff val="50000"/>
                  </a:schemeClr>
                </a:solidFill>
                <a:effectLst/>
                <a:latin typeface="+mn-lt"/>
              </a:rPr>
              <a:t>(73.189 registros)</a:t>
            </a:r>
          </a:p>
          <a:p>
            <a:pPr marL="0" marR="0" lvl="0" indent="0" algn="l" defTabSz="914400" rtl="0" eaLnBrk="0" fontAlgn="base" latinLnBrk="0" hangingPunct="0">
              <a:lnSpc>
                <a:spcPct val="100000"/>
              </a:lnSpc>
              <a:spcBef>
                <a:spcPct val="0"/>
              </a:spcBef>
              <a:spcAft>
                <a:spcPct val="0"/>
              </a:spcAft>
              <a:buClrTx/>
              <a:buSzTx/>
              <a:buFontTx/>
              <a:buNone/>
              <a:tabLst/>
            </a:pPr>
            <a:r>
              <a:rPr lang="es-ES" sz="1600" dirty="0">
                <a:solidFill>
                  <a:schemeClr val="bg1">
                    <a:lumMod val="50000"/>
                  </a:schemeClr>
                </a:solidFill>
                <a:latin typeface="+mn-lt"/>
              </a:rPr>
              <a:t>Repositorio de Biblioteca (</a:t>
            </a:r>
            <a:r>
              <a:rPr lang="es-ES" sz="1600" dirty="0" err="1">
                <a:solidFill>
                  <a:schemeClr val="bg1">
                    <a:lumMod val="50000"/>
                  </a:schemeClr>
                </a:solidFill>
                <a:latin typeface="+mn-lt"/>
              </a:rPr>
              <a:t>Spacio</a:t>
            </a:r>
            <a:r>
              <a:rPr lang="es-ES" sz="1600" dirty="0">
                <a:solidFill>
                  <a:schemeClr val="bg1">
                    <a:lumMod val="50000"/>
                  </a:schemeClr>
                </a:solidFill>
                <a:latin typeface="+mn-lt"/>
              </a:rPr>
              <a:t>): </a:t>
            </a:r>
            <a:r>
              <a:rPr lang="es-ES" sz="1600" dirty="0">
                <a:solidFill>
                  <a:srgbClr val="93C01F"/>
                </a:solidFill>
                <a:latin typeface="+mn-lt"/>
                <a:hlinkClick r:id="rId4">
                  <a:extLst>
                    <a:ext uri="{A12FA001-AC4F-418D-AE19-62706E023703}">
                      <ahyp:hlinkClr xmlns:ahyp="http://schemas.microsoft.com/office/drawing/2018/hyperlinkcolor" val="tx"/>
                    </a:ext>
                  </a:extLst>
                </a:hlinkClick>
              </a:rPr>
              <a:t>http://e-spacio.uned.es/fez/</a:t>
            </a:r>
            <a:r>
              <a:rPr lang="es-ES" sz="1600" dirty="0">
                <a:solidFill>
                  <a:srgbClr val="93C01F"/>
                </a:solidFill>
                <a:latin typeface="+mn-lt"/>
              </a:rPr>
              <a:t> </a:t>
            </a:r>
            <a:r>
              <a:rPr lang="es-ES" sz="1600" dirty="0">
                <a:solidFill>
                  <a:schemeClr val="tx1">
                    <a:lumMod val="50000"/>
                    <a:lumOff val="50000"/>
                  </a:schemeClr>
                </a:solidFill>
                <a:latin typeface="+mn-lt"/>
              </a:rPr>
              <a:t>(26.673 registros).</a:t>
            </a:r>
          </a:p>
          <a:p>
            <a:pPr marL="0" marR="0" lvl="0" indent="0" algn="l" defTabSz="914400" rtl="0" eaLnBrk="0" fontAlgn="base" latinLnBrk="0" hangingPunct="0">
              <a:lnSpc>
                <a:spcPct val="100000"/>
              </a:lnSpc>
              <a:spcBef>
                <a:spcPct val="0"/>
              </a:spcBef>
              <a:spcAft>
                <a:spcPct val="0"/>
              </a:spcAft>
              <a:buClrTx/>
              <a:buSzTx/>
              <a:buFontTx/>
              <a:buNone/>
              <a:tabLst/>
            </a:pPr>
            <a:r>
              <a:rPr lang="es-ES" sz="1600" dirty="0">
                <a:solidFill>
                  <a:schemeClr val="bg1">
                    <a:lumMod val="50000"/>
                  </a:schemeClr>
                </a:solidFill>
                <a:latin typeface="+mn-lt"/>
              </a:rPr>
              <a:t>Repositorio de contenidos digitales </a:t>
            </a:r>
            <a:r>
              <a:rPr lang="es-ES" sz="1600" dirty="0">
                <a:solidFill>
                  <a:schemeClr val="tx1">
                    <a:lumMod val="50000"/>
                    <a:lumOff val="50000"/>
                  </a:schemeClr>
                </a:solidFill>
                <a:latin typeface="+mn-lt"/>
              </a:rPr>
              <a:t>(agrupa a los dos anteriores): </a:t>
            </a:r>
            <a:r>
              <a:rPr lang="es-ES" sz="1600" dirty="0">
                <a:solidFill>
                  <a:srgbClr val="93C01F"/>
                </a:solidFill>
                <a:latin typeface="+mn-lt"/>
                <a:hlinkClick r:id="rId5">
                  <a:extLst>
                    <a:ext uri="{A12FA001-AC4F-418D-AE19-62706E023703}">
                      <ahyp:hlinkClr xmlns:ahyp="http://schemas.microsoft.com/office/drawing/2018/hyperlinkcolor" val="tx"/>
                    </a:ext>
                  </a:extLst>
                </a:hlinkClick>
              </a:rPr>
              <a:t>http://contenidosdigitales.uned.es/fezUNED/</a:t>
            </a:r>
            <a:r>
              <a:rPr lang="es-ES" sz="1600" dirty="0">
                <a:solidFill>
                  <a:srgbClr val="93C01F"/>
                </a:solidFill>
                <a:latin typeface="+mn-lt"/>
              </a:rPr>
              <a:t>  </a:t>
            </a:r>
            <a:endParaRPr lang="es-ES" sz="1600" i="0" dirty="0">
              <a:solidFill>
                <a:srgbClr val="93C01F"/>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sz="1600" dirty="0">
              <a:solidFill>
                <a:schemeClr val="tx1">
                  <a:lumMod val="50000"/>
                  <a:lumOff val="50000"/>
                </a:schemeClr>
              </a:solidFill>
              <a:latin typeface="+mn-lt"/>
            </a:endParaRPr>
          </a:p>
        </p:txBody>
      </p:sp>
      <p:sp>
        <p:nvSpPr>
          <p:cNvPr id="5" name="Rectangle 1">
            <a:extLst>
              <a:ext uri="{FF2B5EF4-FFF2-40B4-BE49-F238E27FC236}">
                <a16:creationId xmlns:a16="http://schemas.microsoft.com/office/drawing/2014/main" id="{D450FB84-9F48-427C-B724-19850A96485B}"/>
              </a:ext>
            </a:extLst>
          </p:cNvPr>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pic>
        <p:nvPicPr>
          <p:cNvPr id="10" name="Imagen 9" descr="Interfaz de usuario gráfica, Aplicación&#10;&#10;Descripción generada automáticamente">
            <a:extLst>
              <a:ext uri="{FF2B5EF4-FFF2-40B4-BE49-F238E27FC236}">
                <a16:creationId xmlns:a16="http://schemas.microsoft.com/office/drawing/2014/main" id="{0F19535F-5E99-4383-B51C-CE4C97489B46}"/>
              </a:ext>
            </a:extLst>
          </p:cNvPr>
          <p:cNvPicPr>
            <a:picLocks noChangeAspect="1"/>
          </p:cNvPicPr>
          <p:nvPr/>
        </p:nvPicPr>
        <p:blipFill>
          <a:blip r:embed="rId6"/>
          <a:stretch>
            <a:fillRect/>
          </a:stretch>
        </p:blipFill>
        <p:spPr>
          <a:xfrm>
            <a:off x="657625" y="2840739"/>
            <a:ext cx="7828749" cy="3696909"/>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pic>
      <p:sp>
        <p:nvSpPr>
          <p:cNvPr id="11"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8141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956276" y="4626075"/>
            <a:ext cx="49437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179925" y="358726"/>
            <a:ext cx="8837465" cy="461665"/>
          </a:xfrm>
          <a:prstGeom prst="rect">
            <a:avLst/>
          </a:prstGeom>
          <a:noFill/>
        </p:spPr>
        <p:txBody>
          <a:bodyPr wrap="square" rtlCol="0">
            <a:spAutoFit/>
          </a:bodyPr>
          <a:lstStyle/>
          <a:p>
            <a:pPr algn="ctr"/>
            <a:r>
              <a:rPr lang="es" sz="2400" b="1" dirty="0">
                <a:solidFill>
                  <a:srgbClr val="93C01F"/>
                </a:solidFill>
              </a:rPr>
              <a:t>Ejemplo: Materiales Docentes en Red</a:t>
            </a:r>
            <a:endParaRPr lang="es-ES" sz="2400" b="1" dirty="0">
              <a:solidFill>
                <a:srgbClr val="93C01F"/>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CuadroTexto 1">
            <a:extLst>
              <a:ext uri="{FF2B5EF4-FFF2-40B4-BE49-F238E27FC236}">
                <a16:creationId xmlns:a16="http://schemas.microsoft.com/office/drawing/2014/main" id="{38E5CD8A-726D-4E3C-A34A-F00CD6E25151}"/>
              </a:ext>
            </a:extLst>
          </p:cNvPr>
          <p:cNvSpPr txBox="1"/>
          <p:nvPr/>
        </p:nvSpPr>
        <p:spPr>
          <a:xfrm>
            <a:off x="179925" y="852677"/>
            <a:ext cx="8784150" cy="461665"/>
          </a:xfrm>
          <a:prstGeom prst="rect">
            <a:avLst/>
          </a:prstGeom>
          <a:noFill/>
        </p:spPr>
        <p:txBody>
          <a:bodyPr wrap="square" rtlCol="0">
            <a:spAutoFit/>
          </a:bodyPr>
          <a:lstStyle/>
          <a:p>
            <a:pPr algn="ctr"/>
            <a:r>
              <a:rPr lang="es-ES" sz="2400" dirty="0">
                <a:solidFill>
                  <a:schemeClr val="tx1"/>
                </a:solidFill>
                <a:latin typeface="+mn-lt"/>
              </a:rPr>
              <a:t>mdx.cat</a:t>
            </a:r>
          </a:p>
        </p:txBody>
      </p:sp>
      <p:pic>
        <p:nvPicPr>
          <p:cNvPr id="5" name="Imagen 4" descr="Diagrama, Texto&#10;&#10;Descripción generada automáticamente">
            <a:extLst>
              <a:ext uri="{FF2B5EF4-FFF2-40B4-BE49-F238E27FC236}">
                <a16:creationId xmlns:a16="http://schemas.microsoft.com/office/drawing/2014/main" id="{FB26988B-A05D-4204-9F03-6A39343AD54C}"/>
              </a:ext>
            </a:extLst>
          </p:cNvPr>
          <p:cNvPicPr>
            <a:picLocks noChangeAspect="1"/>
          </p:cNvPicPr>
          <p:nvPr/>
        </p:nvPicPr>
        <p:blipFill>
          <a:blip r:embed="rId3"/>
          <a:stretch>
            <a:fillRect/>
          </a:stretch>
        </p:blipFill>
        <p:spPr>
          <a:xfrm>
            <a:off x="352511" y="2349305"/>
            <a:ext cx="8541224" cy="4195689"/>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pic>
      <p:sp>
        <p:nvSpPr>
          <p:cNvPr id="6" name="CuadroTexto 5">
            <a:extLst>
              <a:ext uri="{FF2B5EF4-FFF2-40B4-BE49-F238E27FC236}">
                <a16:creationId xmlns:a16="http://schemas.microsoft.com/office/drawing/2014/main" id="{08FE3BD5-90F6-460D-B138-726CDAD473F5}"/>
              </a:ext>
            </a:extLst>
          </p:cNvPr>
          <p:cNvSpPr txBox="1"/>
          <p:nvPr/>
        </p:nvSpPr>
        <p:spPr>
          <a:xfrm>
            <a:off x="310307" y="1420837"/>
            <a:ext cx="8541224" cy="584775"/>
          </a:xfrm>
          <a:prstGeom prst="rect">
            <a:avLst/>
          </a:prstGeom>
          <a:noFill/>
        </p:spPr>
        <p:txBody>
          <a:bodyPr wrap="square" rtlCol="0">
            <a:spAutoFit/>
          </a:bodyPr>
          <a:lstStyle/>
          <a:p>
            <a:r>
              <a:rPr lang="es-ES" sz="1600" dirty="0">
                <a:solidFill>
                  <a:schemeClr val="tx1">
                    <a:lumMod val="65000"/>
                    <a:lumOff val="35000"/>
                  </a:schemeClr>
                </a:solidFill>
              </a:rPr>
              <a:t>Un ejemplo de repositorio cooperativo de materiales docentes. En este caso, los Materiales Docentes en Red de las Universidades catalanas y la U. Jaume I de Castellón</a:t>
            </a:r>
            <a:r>
              <a:rPr lang="es-ES" sz="1600" dirty="0"/>
              <a:t>. </a:t>
            </a:r>
          </a:p>
        </p:txBody>
      </p:sp>
    </p:spTree>
    <p:extLst>
      <p:ext uri="{BB962C8B-B14F-4D97-AF65-F5344CB8AC3E}">
        <p14:creationId xmlns:p14="http://schemas.microsoft.com/office/powerpoint/2010/main" val="3381548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8"/>
          <p:cNvSpPr/>
          <p:nvPr/>
        </p:nvSpPr>
        <p:spPr>
          <a:xfrm>
            <a:off x="406950" y="861654"/>
            <a:ext cx="4165050" cy="5677902"/>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5" name="Google Shape;345;p68"/>
          <p:cNvCxnSpPr/>
          <p:nvPr/>
        </p:nvCxnSpPr>
        <p:spPr>
          <a:xfrm>
            <a:off x="2133790" y="1785774"/>
            <a:ext cx="676200" cy="0"/>
          </a:xfrm>
          <a:prstGeom prst="straightConnector1">
            <a:avLst/>
          </a:prstGeom>
          <a:noFill/>
          <a:ln w="76200" cap="flat" cmpd="sng">
            <a:solidFill>
              <a:srgbClr val="93C01F"/>
            </a:solidFill>
            <a:prstDash val="solid"/>
            <a:round/>
            <a:headEnd type="none" w="med" len="med"/>
            <a:tailEnd type="none" w="med" len="med"/>
          </a:ln>
        </p:spPr>
      </p:cxnSp>
      <p:sp>
        <p:nvSpPr>
          <p:cNvPr id="346" name="Google Shape;346;p68"/>
          <p:cNvSpPr txBox="1">
            <a:spLocks noGrp="1"/>
          </p:cNvSpPr>
          <p:nvPr>
            <p:ph type="title"/>
          </p:nvPr>
        </p:nvSpPr>
        <p:spPr>
          <a:xfrm>
            <a:off x="737850" y="1147544"/>
            <a:ext cx="3571500" cy="617012"/>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Clr>
                <a:schemeClr val="dk1"/>
              </a:buClr>
              <a:buSzPts val="1100"/>
              <a:buFont typeface="Arial"/>
              <a:buNone/>
            </a:pPr>
            <a:r>
              <a:rPr lang="es" sz="2000" dirty="0">
                <a:solidFill>
                  <a:schemeClr val="tx1"/>
                </a:solidFill>
              </a:rPr>
              <a:t>Autoarchivo en el Repositorio</a:t>
            </a:r>
            <a:endParaRPr sz="2000" dirty="0">
              <a:solidFill>
                <a:schemeClr val="tx1"/>
              </a:solidFill>
            </a:endParaRPr>
          </a:p>
        </p:txBody>
      </p:sp>
      <p:sp>
        <p:nvSpPr>
          <p:cNvPr id="347" name="Google Shape;347;p68"/>
          <p:cNvSpPr txBox="1">
            <a:spLocks noGrp="1"/>
          </p:cNvSpPr>
          <p:nvPr>
            <p:ph type="subTitle" idx="1"/>
          </p:nvPr>
        </p:nvSpPr>
        <p:spPr>
          <a:xfrm>
            <a:off x="702682" y="1960686"/>
            <a:ext cx="3671100" cy="4369290"/>
          </a:xfrm>
          <a:prstGeom prst="rect">
            <a:avLst/>
          </a:prstGeom>
        </p:spPr>
        <p:txBody>
          <a:bodyPr spcFirstLastPara="1" wrap="square" lIns="91425" tIns="91425" rIns="91425" bIns="91425" anchor="t" anchorCtr="0">
            <a:noAutofit/>
          </a:bodyPr>
          <a:lstStyle/>
          <a:p>
            <a:pPr marL="0" indent="0" algn="l"/>
            <a:r>
              <a:rPr lang="es-ES" sz="1700" b="0" i="0" dirty="0">
                <a:solidFill>
                  <a:srgbClr val="202122"/>
                </a:solidFill>
                <a:effectLst/>
                <a:latin typeface="+mj-lt"/>
              </a:rPr>
              <a:t>El </a:t>
            </a:r>
            <a:r>
              <a:rPr lang="es-ES" sz="1700" b="1" i="0" dirty="0">
                <a:solidFill>
                  <a:srgbClr val="202122"/>
                </a:solidFill>
                <a:effectLst/>
                <a:latin typeface="+mj-lt"/>
              </a:rPr>
              <a:t>autoarchivo</a:t>
            </a:r>
            <a:r>
              <a:rPr lang="es-ES" sz="1700" b="0" i="0" dirty="0">
                <a:solidFill>
                  <a:srgbClr val="202122"/>
                </a:solidFill>
                <a:effectLst/>
                <a:latin typeface="+mj-lt"/>
              </a:rPr>
              <a:t> es el acto, por parte del autor, de depositar una copia gratuita de un documento electrónico para facilitar su acceso en el Repositorio (generalmente en abierto, pero pueden establecerse limitaciones).</a:t>
            </a:r>
          </a:p>
          <a:p>
            <a:pPr marL="0" indent="0" algn="l"/>
            <a:r>
              <a:rPr lang="es-ES" sz="1700" dirty="0">
                <a:solidFill>
                  <a:srgbClr val="202122"/>
                </a:solidFill>
                <a:latin typeface="+mj-lt"/>
              </a:rPr>
              <a:t>Al tratarte de Repositorios Institucionales, los responsables de su gestión establecen una serie de normas y orientaciones para los potenciales usuarios del sistema.</a:t>
            </a:r>
            <a:endParaRPr lang="es-ES" sz="1700" dirty="0">
              <a:solidFill>
                <a:schemeClr val="tx1">
                  <a:lumMod val="65000"/>
                  <a:lumOff val="35000"/>
                </a:schemeClr>
              </a:solidFill>
              <a:latin typeface="+mj-lt"/>
            </a:endParaRPr>
          </a:p>
        </p:txBody>
      </p:sp>
      <p:sp>
        <p:nvSpPr>
          <p:cNvPr id="42" name="Google Shape;344;p68">
            <a:extLst>
              <a:ext uri="{FF2B5EF4-FFF2-40B4-BE49-F238E27FC236}">
                <a16:creationId xmlns:a16="http://schemas.microsoft.com/office/drawing/2014/main" id="{9727DFBD-E611-449D-9E46-B2F21534C466}"/>
              </a:ext>
            </a:extLst>
          </p:cNvPr>
          <p:cNvSpPr/>
          <p:nvPr/>
        </p:nvSpPr>
        <p:spPr>
          <a:xfrm>
            <a:off x="4742171" y="861654"/>
            <a:ext cx="4113830" cy="5677902"/>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CuadroTexto 9">
            <a:extLst>
              <a:ext uri="{FF2B5EF4-FFF2-40B4-BE49-F238E27FC236}">
                <a16:creationId xmlns:a16="http://schemas.microsoft.com/office/drawing/2014/main" id="{C1008B17-CF4D-4CA4-A2F6-6A719C013FBB}"/>
              </a:ext>
            </a:extLst>
          </p:cNvPr>
          <p:cNvSpPr txBox="1"/>
          <p:nvPr/>
        </p:nvSpPr>
        <p:spPr>
          <a:xfrm>
            <a:off x="4938142" y="1962455"/>
            <a:ext cx="3655486" cy="4539704"/>
          </a:xfrm>
          <a:prstGeom prst="rect">
            <a:avLst/>
          </a:prstGeom>
          <a:noFill/>
        </p:spPr>
        <p:txBody>
          <a:bodyPr wrap="square">
            <a:spAutoFit/>
          </a:bodyPr>
          <a:lstStyle/>
          <a:p>
            <a:pPr algn="l"/>
            <a:r>
              <a:rPr lang="es-ES" sz="1700" i="0" dirty="0">
                <a:solidFill>
                  <a:schemeClr val="tx1"/>
                </a:solidFill>
                <a:effectLst/>
                <a:latin typeface="+mj-lt"/>
              </a:rPr>
              <a:t>Limitación a los miembros de la comunidad (en general hay que registrarse y recibir la aprobación de los gestores).</a:t>
            </a:r>
          </a:p>
          <a:p>
            <a:pPr algn="l"/>
            <a:r>
              <a:rPr lang="es-ES" sz="1700" i="0" dirty="0">
                <a:solidFill>
                  <a:schemeClr val="bg1">
                    <a:lumMod val="50000"/>
                  </a:schemeClr>
                </a:solidFill>
                <a:effectLst/>
                <a:latin typeface="+mj-lt"/>
              </a:rPr>
              <a:t>L</a:t>
            </a:r>
            <a:r>
              <a:rPr lang="es-ES" sz="1700" dirty="0">
                <a:solidFill>
                  <a:schemeClr val="bg1">
                    <a:lumMod val="50000"/>
                  </a:schemeClr>
                </a:solidFill>
                <a:latin typeface="+mj-lt"/>
              </a:rPr>
              <a:t>as personas interesadas deben darse de alta en el sistema. Suelen recibir orientación y formación para realizar la gestión.</a:t>
            </a:r>
          </a:p>
          <a:p>
            <a:pPr algn="l"/>
            <a:r>
              <a:rPr lang="es-ES" sz="1700" dirty="0">
                <a:solidFill>
                  <a:schemeClr val="tx1"/>
                </a:solidFill>
                <a:latin typeface="+mj-lt"/>
              </a:rPr>
              <a:t>El software del RI (por ejemplo </a:t>
            </a:r>
            <a:r>
              <a:rPr lang="es-ES" sz="1700" dirty="0" err="1">
                <a:solidFill>
                  <a:schemeClr val="tx1"/>
                </a:solidFill>
                <a:latin typeface="+mj-lt"/>
              </a:rPr>
              <a:t>Dspace</a:t>
            </a:r>
            <a:r>
              <a:rPr lang="es-ES" sz="1700" dirty="0">
                <a:solidFill>
                  <a:schemeClr val="tx1"/>
                </a:solidFill>
                <a:latin typeface="+mj-lt"/>
              </a:rPr>
              <a:t>) tiene herramientas para establecer perfiles de usuarios y sus atribuciones. </a:t>
            </a:r>
          </a:p>
          <a:p>
            <a:pPr algn="l"/>
            <a:r>
              <a:rPr lang="es-ES" sz="1700" dirty="0">
                <a:solidFill>
                  <a:schemeClr val="bg1">
                    <a:lumMod val="50000"/>
                  </a:schemeClr>
                </a:solidFill>
                <a:latin typeface="+mj-lt"/>
              </a:rPr>
              <a:t>En general, muchos gestores establecen un sistema de revisión para asegurar la correcta introducción de la información.</a:t>
            </a:r>
          </a:p>
          <a:p>
            <a:pPr algn="l"/>
            <a:endParaRPr lang="es-ES" sz="1700" i="0" dirty="0">
              <a:solidFill>
                <a:srgbClr val="FF0000"/>
              </a:solidFill>
              <a:effectLst/>
              <a:latin typeface="+mj-lt"/>
            </a:endParaRPr>
          </a:p>
        </p:txBody>
      </p:sp>
      <p:sp>
        <p:nvSpPr>
          <p:cNvPr id="9" name="Google Shape;346;p68">
            <a:extLst>
              <a:ext uri="{FF2B5EF4-FFF2-40B4-BE49-F238E27FC236}">
                <a16:creationId xmlns:a16="http://schemas.microsoft.com/office/drawing/2014/main" id="{6BC59F05-6135-4294-9007-1D8B956DEFDB}"/>
              </a:ext>
            </a:extLst>
          </p:cNvPr>
          <p:cNvSpPr txBox="1">
            <a:spLocks/>
          </p:cNvSpPr>
          <p:nvPr/>
        </p:nvSpPr>
        <p:spPr>
          <a:xfrm>
            <a:off x="5013336" y="1151119"/>
            <a:ext cx="3571500" cy="61701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rgbClr val="434343"/>
              </a:buClr>
              <a:buSzPts val="2400"/>
              <a:buFont typeface="Arial"/>
              <a:buNone/>
              <a:defRPr sz="2400" b="1"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2pPr>
            <a:lvl3pPr marR="0" lvl="2" algn="ctr"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3pPr>
            <a:lvl4pPr marR="0" lvl="3" algn="ctr"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4pPr>
            <a:lvl5pPr marR="0" lvl="4" algn="ctr"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5pPr>
            <a:lvl6pPr marR="0" lvl="5" algn="ctr"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6pPr>
            <a:lvl7pPr marR="0" lvl="6" algn="ctr"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7pPr>
            <a:lvl8pPr marR="0" lvl="7" algn="ctr"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8pPr>
            <a:lvl9pPr marR="0" lvl="8" algn="ctr"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9pPr>
          </a:lstStyle>
          <a:p>
            <a:pPr>
              <a:buClr>
                <a:schemeClr val="dk1"/>
              </a:buClr>
              <a:buSzPts val="1100"/>
            </a:pPr>
            <a:r>
              <a:rPr lang="es-ES" sz="2000" dirty="0">
                <a:solidFill>
                  <a:schemeClr val="tx1"/>
                </a:solidFill>
              </a:rPr>
              <a:t>Condicionantes</a:t>
            </a:r>
          </a:p>
        </p:txBody>
      </p:sp>
      <p:cxnSp>
        <p:nvCxnSpPr>
          <p:cNvPr id="11" name="Google Shape;345;p68">
            <a:extLst>
              <a:ext uri="{FF2B5EF4-FFF2-40B4-BE49-F238E27FC236}">
                <a16:creationId xmlns:a16="http://schemas.microsoft.com/office/drawing/2014/main" id="{856FD7EA-E2DF-4979-A8EB-FEE3529B4C93}"/>
              </a:ext>
            </a:extLst>
          </p:cNvPr>
          <p:cNvCxnSpPr/>
          <p:nvPr/>
        </p:nvCxnSpPr>
        <p:spPr>
          <a:xfrm>
            <a:off x="6478526" y="1796656"/>
            <a:ext cx="676200" cy="0"/>
          </a:xfrm>
          <a:prstGeom prst="straightConnector1">
            <a:avLst/>
          </a:prstGeom>
          <a:noFill/>
          <a:ln w="76200" cap="flat" cmpd="sng">
            <a:solidFill>
              <a:srgbClr val="93C01F"/>
            </a:solidFill>
            <a:prstDash val="solid"/>
            <a:round/>
            <a:headEnd type="none" w="med" len="med"/>
            <a:tailEnd type="none" w="med" len="med"/>
          </a:ln>
        </p:spPr>
      </p:cxnSp>
      <p:sp>
        <p:nvSpPr>
          <p:cNvPr id="12" name="Google Shape;303;p64">
            <a:extLst>
              <a:ext uri="{FF2B5EF4-FFF2-40B4-BE49-F238E27FC236}">
                <a16:creationId xmlns:a16="http://schemas.microsoft.com/office/drawing/2014/main" id="{662F3DF4-EDF9-44B4-88A4-CA3644553DA8}"/>
              </a:ext>
            </a:extLst>
          </p:cNvPr>
          <p:cNvSpPr txBox="1">
            <a:spLocks/>
          </p:cNvSpPr>
          <p:nvPr/>
        </p:nvSpPr>
        <p:spPr>
          <a:xfrm>
            <a:off x="0" y="130477"/>
            <a:ext cx="9144000" cy="643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2400" b="1" dirty="0">
                <a:solidFill>
                  <a:srgbClr val="434343"/>
                </a:solidFill>
              </a:rPr>
              <a:t>El autoarchivo (Procedimiento)</a:t>
            </a:r>
          </a:p>
        </p:txBody>
      </p:sp>
    </p:spTree>
    <p:extLst>
      <p:ext uri="{BB962C8B-B14F-4D97-AF65-F5344CB8AC3E}">
        <p14:creationId xmlns:p14="http://schemas.microsoft.com/office/powerpoint/2010/main" val="29813719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4951699" y="5348989"/>
            <a:ext cx="3899832" cy="109401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153267" y="296388"/>
            <a:ext cx="8837465" cy="523220"/>
          </a:xfrm>
          <a:prstGeom prst="rect">
            <a:avLst/>
          </a:prstGeom>
          <a:noFill/>
        </p:spPr>
        <p:txBody>
          <a:bodyPr wrap="square" rtlCol="0">
            <a:spAutoFit/>
          </a:bodyPr>
          <a:lstStyle/>
          <a:p>
            <a:pPr algn="ctr"/>
            <a:r>
              <a:rPr lang="es" sz="2800" b="1" dirty="0">
                <a:solidFill>
                  <a:srgbClr val="93C01F"/>
                </a:solidFill>
              </a:rPr>
              <a:t>Autoarchivo. Ejemplos</a:t>
            </a:r>
            <a:endParaRPr lang="es-ES" sz="2800" b="1" dirty="0">
              <a:solidFill>
                <a:srgbClr val="93C01F"/>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CuadroTexto 1">
            <a:extLst>
              <a:ext uri="{FF2B5EF4-FFF2-40B4-BE49-F238E27FC236}">
                <a16:creationId xmlns:a16="http://schemas.microsoft.com/office/drawing/2014/main" id="{38E5CD8A-726D-4E3C-A34A-F00CD6E25151}"/>
              </a:ext>
            </a:extLst>
          </p:cNvPr>
          <p:cNvSpPr txBox="1"/>
          <p:nvPr/>
        </p:nvSpPr>
        <p:spPr>
          <a:xfrm>
            <a:off x="188844" y="823209"/>
            <a:ext cx="8784150" cy="369332"/>
          </a:xfrm>
          <a:prstGeom prst="rect">
            <a:avLst/>
          </a:prstGeom>
          <a:noFill/>
        </p:spPr>
        <p:txBody>
          <a:bodyPr wrap="square" rtlCol="0">
            <a:spAutoFit/>
          </a:bodyPr>
          <a:lstStyle/>
          <a:p>
            <a:pPr algn="ctr"/>
            <a:r>
              <a:rPr lang="es-ES" sz="1800" dirty="0">
                <a:solidFill>
                  <a:schemeClr val="tx1"/>
                </a:solidFill>
                <a:latin typeface="+mn-lt"/>
              </a:rPr>
              <a:t>http://ruja.ujaen.es/ -- http://rabida.uhu.es/dspace/ </a:t>
            </a:r>
          </a:p>
        </p:txBody>
      </p:sp>
      <p:sp>
        <p:nvSpPr>
          <p:cNvPr id="6" name="CuadroTexto 5">
            <a:extLst>
              <a:ext uri="{FF2B5EF4-FFF2-40B4-BE49-F238E27FC236}">
                <a16:creationId xmlns:a16="http://schemas.microsoft.com/office/drawing/2014/main" id="{08FE3BD5-90F6-460D-B138-726CDAD473F5}"/>
              </a:ext>
            </a:extLst>
          </p:cNvPr>
          <p:cNvSpPr txBox="1"/>
          <p:nvPr/>
        </p:nvSpPr>
        <p:spPr>
          <a:xfrm>
            <a:off x="310307" y="1255070"/>
            <a:ext cx="8541224" cy="830997"/>
          </a:xfrm>
          <a:prstGeom prst="rect">
            <a:avLst/>
          </a:prstGeom>
          <a:noFill/>
        </p:spPr>
        <p:txBody>
          <a:bodyPr wrap="square" rtlCol="0">
            <a:spAutoFit/>
          </a:bodyPr>
          <a:lstStyle/>
          <a:p>
            <a:r>
              <a:rPr lang="es-ES" sz="1600" dirty="0">
                <a:solidFill>
                  <a:schemeClr val="tx1">
                    <a:lumMod val="65000"/>
                    <a:lumOff val="35000"/>
                  </a:schemeClr>
                </a:solidFill>
              </a:rPr>
              <a:t>En general las Universidades registran antes a los usuarios interesados en depositar documentos y procuran asegurar formalmente el compromiso legal con acceso abierto y con el respeto a la propiedad intelectual.</a:t>
            </a:r>
            <a:endParaRPr lang="es-ES" sz="1600" dirty="0"/>
          </a:p>
        </p:txBody>
      </p:sp>
      <p:pic>
        <p:nvPicPr>
          <p:cNvPr id="13" name="Imagen 12" descr="Interfaz de usuario gráfica, Aplicación, Tabla&#10;&#10;Descripción generada automáticamente">
            <a:extLst>
              <a:ext uri="{FF2B5EF4-FFF2-40B4-BE49-F238E27FC236}">
                <a16:creationId xmlns:a16="http://schemas.microsoft.com/office/drawing/2014/main" id="{B23C4608-5A04-4304-B6E0-AFA7B0B638BB}"/>
              </a:ext>
            </a:extLst>
          </p:cNvPr>
          <p:cNvPicPr>
            <a:picLocks noChangeAspect="1"/>
          </p:cNvPicPr>
          <p:nvPr/>
        </p:nvPicPr>
        <p:blipFill>
          <a:blip r:embed="rId3"/>
          <a:stretch>
            <a:fillRect/>
          </a:stretch>
        </p:blipFill>
        <p:spPr>
          <a:xfrm>
            <a:off x="4995428" y="3606106"/>
            <a:ext cx="3938136" cy="2955506"/>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pic>
      <p:pic>
        <p:nvPicPr>
          <p:cNvPr id="16" name="Imagen 15" descr="Interfaz de usuario gráfica, Texto, Aplicación&#10;&#10;Descripción generada automáticamente">
            <a:extLst>
              <a:ext uri="{FF2B5EF4-FFF2-40B4-BE49-F238E27FC236}">
                <a16:creationId xmlns:a16="http://schemas.microsoft.com/office/drawing/2014/main" id="{4D43F132-2046-45BB-BCE7-1066C2CA002A}"/>
              </a:ext>
            </a:extLst>
          </p:cNvPr>
          <p:cNvPicPr>
            <a:picLocks noChangeAspect="1"/>
          </p:cNvPicPr>
          <p:nvPr/>
        </p:nvPicPr>
        <p:blipFill>
          <a:blip r:embed="rId4"/>
          <a:stretch>
            <a:fillRect/>
          </a:stretch>
        </p:blipFill>
        <p:spPr>
          <a:xfrm>
            <a:off x="254165" y="2251834"/>
            <a:ext cx="4611528" cy="4343296"/>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pic>
      <p:sp>
        <p:nvSpPr>
          <p:cNvPr id="17" name="CuadroTexto 16">
            <a:extLst>
              <a:ext uri="{FF2B5EF4-FFF2-40B4-BE49-F238E27FC236}">
                <a16:creationId xmlns:a16="http://schemas.microsoft.com/office/drawing/2014/main" id="{2C1024B4-8EC8-40AE-9775-49122830D12A}"/>
              </a:ext>
            </a:extLst>
          </p:cNvPr>
          <p:cNvSpPr txBox="1"/>
          <p:nvPr/>
        </p:nvSpPr>
        <p:spPr>
          <a:xfrm>
            <a:off x="4991625" y="2164057"/>
            <a:ext cx="3899832" cy="1323439"/>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s-ES" sz="1600" dirty="0">
                <a:solidFill>
                  <a:schemeClr val="tx1">
                    <a:lumMod val="65000"/>
                    <a:lumOff val="35000"/>
                  </a:schemeClr>
                </a:solidFill>
              </a:rPr>
              <a:t>Podremos encontrar tutoriales, cursos y </a:t>
            </a:r>
            <a:r>
              <a:rPr lang="es-ES" sz="1600" dirty="0" err="1">
                <a:solidFill>
                  <a:schemeClr val="tx1">
                    <a:lumMod val="65000"/>
                    <a:lumOff val="35000"/>
                  </a:schemeClr>
                </a:solidFill>
              </a:rPr>
              <a:t>FAQs</a:t>
            </a:r>
            <a:r>
              <a:rPr lang="es-ES" sz="1600" dirty="0">
                <a:solidFill>
                  <a:schemeClr val="tx1">
                    <a:lumMod val="65000"/>
                    <a:lumOff val="35000"/>
                  </a:schemeClr>
                </a:solidFill>
              </a:rPr>
              <a:t> en la mayoría de los Repositorios explicando las limitaciones, compromisos y ofreciendo formación y ayuda a las personas interesadas</a:t>
            </a:r>
            <a:r>
              <a:rPr lang="es-ES" dirty="0">
                <a:solidFill>
                  <a:schemeClr val="tx1">
                    <a:lumMod val="65000"/>
                    <a:lumOff val="35000"/>
                  </a:schemeClr>
                </a:solidFill>
              </a:rPr>
              <a:t>.</a:t>
            </a:r>
          </a:p>
        </p:txBody>
      </p:sp>
    </p:spTree>
    <p:extLst>
      <p:ext uri="{BB962C8B-B14F-4D97-AF65-F5344CB8AC3E}">
        <p14:creationId xmlns:p14="http://schemas.microsoft.com/office/powerpoint/2010/main" val="1172907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62"/>
          <p:cNvSpPr/>
          <p:nvPr/>
        </p:nvSpPr>
        <p:spPr>
          <a:xfrm>
            <a:off x="0" y="0"/>
            <a:ext cx="4259700" cy="6858000"/>
          </a:xfrm>
          <a:prstGeom prst="snip2DiagRect">
            <a:avLst>
              <a:gd name="adj1" fmla="val 0"/>
              <a:gd name="adj2" fmla="val 50000"/>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87" name="Google Shape;287;p62"/>
          <p:cNvCxnSpPr/>
          <p:nvPr/>
        </p:nvCxnSpPr>
        <p:spPr>
          <a:xfrm>
            <a:off x="4679725" y="2427341"/>
            <a:ext cx="676200" cy="0"/>
          </a:xfrm>
          <a:prstGeom prst="straightConnector1">
            <a:avLst/>
          </a:prstGeom>
          <a:noFill/>
          <a:ln w="76200" cap="flat" cmpd="sng">
            <a:solidFill>
              <a:srgbClr val="93C01F"/>
            </a:solidFill>
            <a:prstDash val="solid"/>
            <a:round/>
            <a:headEnd type="none" w="med" len="med"/>
            <a:tailEnd type="none" w="med" len="med"/>
          </a:ln>
        </p:spPr>
      </p:cxnSp>
      <p:sp>
        <p:nvSpPr>
          <p:cNvPr id="288" name="Google Shape;288;p62"/>
          <p:cNvSpPr txBox="1">
            <a:spLocks noGrp="1"/>
          </p:cNvSpPr>
          <p:nvPr>
            <p:ph type="title"/>
          </p:nvPr>
        </p:nvSpPr>
        <p:spPr>
          <a:xfrm>
            <a:off x="4572000" y="1516703"/>
            <a:ext cx="3593700" cy="138369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s" sz="2800" dirty="0">
                <a:solidFill>
                  <a:srgbClr val="434343"/>
                </a:solidFill>
              </a:rPr>
              <a:t>1. Presentación. Los Repositorios Institucionales</a:t>
            </a:r>
            <a:br>
              <a:rPr lang="es" dirty="0">
                <a:solidFill>
                  <a:srgbClr val="434343"/>
                </a:solidFill>
              </a:rPr>
            </a:br>
            <a:br>
              <a:rPr lang="es" dirty="0"/>
            </a:br>
            <a:endParaRPr sz="1800" dirty="0">
              <a:solidFill>
                <a:schemeClr val="tx1"/>
              </a:solidFill>
            </a:endParaRPr>
          </a:p>
        </p:txBody>
      </p:sp>
      <p:sp>
        <p:nvSpPr>
          <p:cNvPr id="8" name="Google Shape;588;p80">
            <a:extLst>
              <a:ext uri="{FF2B5EF4-FFF2-40B4-BE49-F238E27FC236}">
                <a16:creationId xmlns:a16="http://schemas.microsoft.com/office/drawing/2014/main" id="{3CE94590-E986-4C7F-9F1D-25D40173AA13}"/>
              </a:ext>
            </a:extLst>
          </p:cNvPr>
          <p:cNvSpPr/>
          <p:nvPr/>
        </p:nvSpPr>
        <p:spPr>
          <a:xfrm>
            <a:off x="4505325" y="2919959"/>
            <a:ext cx="4367425" cy="2440904"/>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92;p80">
            <a:extLst>
              <a:ext uri="{FF2B5EF4-FFF2-40B4-BE49-F238E27FC236}">
                <a16:creationId xmlns:a16="http://schemas.microsoft.com/office/drawing/2014/main" id="{AE36D044-9292-4628-86C7-638C980F41D2}"/>
              </a:ext>
            </a:extLst>
          </p:cNvPr>
          <p:cNvSpPr txBox="1"/>
          <p:nvPr/>
        </p:nvSpPr>
        <p:spPr>
          <a:xfrm>
            <a:off x="4386475" y="2919957"/>
            <a:ext cx="4486275" cy="242134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800" dirty="0">
                <a:solidFill>
                  <a:schemeClr val="bg2"/>
                </a:solidFill>
              </a:rPr>
              <a:t>       Definición, origen y estructura</a:t>
            </a:r>
          </a:p>
          <a:p>
            <a:pPr marL="0" lvl="0" indent="0" algn="l" rtl="0">
              <a:spcBef>
                <a:spcPts val="0"/>
              </a:spcBef>
              <a:spcAft>
                <a:spcPts val="0"/>
              </a:spcAft>
              <a:buNone/>
            </a:pPr>
            <a:r>
              <a:rPr lang="es-ES" sz="1800" dirty="0">
                <a:solidFill>
                  <a:schemeClr val="bg2"/>
                </a:solidFill>
              </a:rPr>
              <a:t>       Open Access y </a:t>
            </a:r>
            <a:r>
              <a:rPr lang="es-ES" sz="1800" dirty="0" err="1">
                <a:solidFill>
                  <a:schemeClr val="bg2"/>
                </a:solidFill>
              </a:rPr>
              <a:t>Creative</a:t>
            </a:r>
            <a:r>
              <a:rPr lang="es-ES" sz="1800" dirty="0">
                <a:solidFill>
                  <a:schemeClr val="bg2"/>
                </a:solidFill>
              </a:rPr>
              <a:t> </a:t>
            </a:r>
            <a:r>
              <a:rPr lang="es-ES" sz="1800" dirty="0" err="1">
                <a:solidFill>
                  <a:schemeClr val="bg2"/>
                </a:solidFill>
              </a:rPr>
              <a:t>Commons</a:t>
            </a:r>
            <a:endParaRPr lang="es-ES" sz="1800" dirty="0">
              <a:solidFill>
                <a:schemeClr val="bg2"/>
              </a:solidFill>
            </a:endParaRPr>
          </a:p>
          <a:p>
            <a:pPr marL="0" lvl="0" indent="0" algn="l" rtl="0">
              <a:spcBef>
                <a:spcPts val="0"/>
              </a:spcBef>
              <a:spcAft>
                <a:spcPts val="0"/>
              </a:spcAft>
              <a:buNone/>
            </a:pPr>
            <a:r>
              <a:rPr lang="es-ES" sz="1800" dirty="0">
                <a:solidFill>
                  <a:schemeClr val="bg2"/>
                </a:solidFill>
              </a:rPr>
              <a:t>       Algunos elementos que destacamos:</a:t>
            </a:r>
          </a:p>
          <a:p>
            <a:pPr marL="0" lvl="0" indent="0" algn="l" rtl="0">
              <a:spcBef>
                <a:spcPts val="0"/>
              </a:spcBef>
              <a:spcAft>
                <a:spcPts val="0"/>
              </a:spcAft>
              <a:buNone/>
            </a:pPr>
            <a:r>
              <a:rPr lang="es-ES" sz="1800" dirty="0">
                <a:solidFill>
                  <a:schemeClr val="bg2"/>
                </a:solidFill>
              </a:rPr>
              <a:t>	</a:t>
            </a:r>
            <a:r>
              <a:rPr lang="es-ES" sz="1500" dirty="0">
                <a:solidFill>
                  <a:schemeClr val="bg2"/>
                </a:solidFill>
              </a:rPr>
              <a:t>Software / Repositorios</a:t>
            </a:r>
          </a:p>
          <a:p>
            <a:pPr marL="0" lvl="0" indent="0" algn="l" rtl="0">
              <a:spcBef>
                <a:spcPts val="0"/>
              </a:spcBef>
              <a:spcAft>
                <a:spcPts val="0"/>
              </a:spcAft>
              <a:buNone/>
            </a:pPr>
            <a:r>
              <a:rPr lang="es-ES" sz="1500" dirty="0">
                <a:solidFill>
                  <a:schemeClr val="bg2"/>
                </a:solidFill>
              </a:rPr>
              <a:t>	OAI-PMH / Estándar </a:t>
            </a:r>
            <a:r>
              <a:rPr lang="es-ES" sz="1500" dirty="0" err="1">
                <a:solidFill>
                  <a:schemeClr val="bg2"/>
                </a:solidFill>
              </a:rPr>
              <a:t>Interoperatividad</a:t>
            </a:r>
            <a:endParaRPr lang="es-ES" sz="1500" dirty="0">
              <a:solidFill>
                <a:schemeClr val="bg2"/>
              </a:solidFill>
            </a:endParaRPr>
          </a:p>
          <a:p>
            <a:pPr marL="0" lvl="0" indent="0" algn="l" rtl="0">
              <a:spcBef>
                <a:spcPts val="0"/>
              </a:spcBef>
              <a:spcAft>
                <a:spcPts val="0"/>
              </a:spcAft>
              <a:buNone/>
            </a:pPr>
            <a:r>
              <a:rPr lang="es-ES" sz="1500" dirty="0">
                <a:solidFill>
                  <a:schemeClr val="bg2"/>
                </a:solidFill>
              </a:rPr>
              <a:t>	</a:t>
            </a:r>
            <a:r>
              <a:rPr lang="es-ES" sz="1500" dirty="0" err="1">
                <a:solidFill>
                  <a:schemeClr val="bg2"/>
                </a:solidFill>
              </a:rPr>
              <a:t>Dublin</a:t>
            </a:r>
            <a:r>
              <a:rPr lang="es-ES" sz="1500" dirty="0">
                <a:solidFill>
                  <a:schemeClr val="bg2"/>
                </a:solidFill>
              </a:rPr>
              <a:t> Core / Modelo metadatos</a:t>
            </a:r>
          </a:p>
          <a:p>
            <a:pPr marL="0" lvl="0" indent="0" algn="l" rtl="0">
              <a:spcBef>
                <a:spcPts val="0"/>
              </a:spcBef>
              <a:spcAft>
                <a:spcPts val="0"/>
              </a:spcAft>
              <a:buNone/>
            </a:pPr>
            <a:r>
              <a:rPr lang="es-ES" sz="1500" dirty="0">
                <a:solidFill>
                  <a:schemeClr val="bg2"/>
                </a:solidFill>
              </a:rPr>
              <a:t>	</a:t>
            </a:r>
            <a:r>
              <a:rPr lang="es-ES" sz="1500" dirty="0" err="1">
                <a:solidFill>
                  <a:schemeClr val="bg2"/>
                </a:solidFill>
              </a:rPr>
              <a:t>Handle</a:t>
            </a:r>
            <a:r>
              <a:rPr lang="es-ES" sz="1500" dirty="0">
                <a:solidFill>
                  <a:schemeClr val="bg2"/>
                </a:solidFill>
              </a:rPr>
              <a:t> -- DOI / Identificación</a:t>
            </a:r>
          </a:p>
          <a:p>
            <a:pPr marL="0" lvl="0" indent="0" algn="l" rtl="0">
              <a:spcBef>
                <a:spcPts val="0"/>
              </a:spcBef>
              <a:spcAft>
                <a:spcPts val="0"/>
              </a:spcAft>
              <a:buNone/>
            </a:pPr>
            <a:r>
              <a:rPr lang="es-ES" sz="1800" dirty="0">
                <a:solidFill>
                  <a:schemeClr val="bg2"/>
                </a:solidFill>
              </a:rPr>
              <a:t>        Recolectores y Directorios</a:t>
            </a:r>
          </a:p>
          <a:p>
            <a:pPr marL="0" lvl="0" indent="0" algn="l" rtl="0">
              <a:spcBef>
                <a:spcPts val="0"/>
              </a:spcBef>
              <a:spcAft>
                <a:spcPts val="0"/>
              </a:spcAft>
              <a:buNone/>
            </a:pPr>
            <a:r>
              <a:rPr lang="es-ES" sz="1400" dirty="0">
                <a:solidFill>
                  <a:schemeClr val="bg2"/>
                </a:solidFill>
              </a:rPr>
              <a:t>.</a:t>
            </a:r>
          </a:p>
        </p:txBody>
      </p:sp>
      <p:grpSp>
        <p:nvGrpSpPr>
          <p:cNvPr id="7" name="Google Shape;1047;p93">
            <a:extLst>
              <a:ext uri="{FF2B5EF4-FFF2-40B4-BE49-F238E27FC236}">
                <a16:creationId xmlns:a16="http://schemas.microsoft.com/office/drawing/2014/main" id="{FBC200EF-D231-486F-A212-CCC096015719}"/>
              </a:ext>
            </a:extLst>
          </p:cNvPr>
          <p:cNvGrpSpPr/>
          <p:nvPr/>
        </p:nvGrpSpPr>
        <p:grpSpPr>
          <a:xfrm>
            <a:off x="5223868" y="3920727"/>
            <a:ext cx="132057" cy="134873"/>
            <a:chOff x="4676550" y="2160575"/>
            <a:chExt cx="51400" cy="52500"/>
          </a:xfrm>
          <a:solidFill>
            <a:schemeClr val="bg1">
              <a:lumMod val="65000"/>
            </a:schemeClr>
          </a:solidFill>
        </p:grpSpPr>
        <p:sp>
          <p:nvSpPr>
            <p:cNvPr id="10" name="Google Shape;1048;p93">
              <a:extLst>
                <a:ext uri="{FF2B5EF4-FFF2-40B4-BE49-F238E27FC236}">
                  <a16:creationId xmlns:a16="http://schemas.microsoft.com/office/drawing/2014/main" id="{4429EDF7-3032-4E90-9A1D-C65C615BBB12}"/>
                </a:ext>
              </a:extLst>
            </p:cNvPr>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49;p93">
              <a:extLst>
                <a:ext uri="{FF2B5EF4-FFF2-40B4-BE49-F238E27FC236}">
                  <a16:creationId xmlns:a16="http://schemas.microsoft.com/office/drawing/2014/main" id="{14294B52-3657-46EF-ABB1-9C482E982DDB}"/>
                </a:ext>
              </a:extLst>
            </p:cNvPr>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50;p93">
              <a:extLst>
                <a:ext uri="{FF2B5EF4-FFF2-40B4-BE49-F238E27FC236}">
                  <a16:creationId xmlns:a16="http://schemas.microsoft.com/office/drawing/2014/main" id="{81DD210F-5C98-4013-BBB7-D117628EF05F}"/>
                </a:ext>
              </a:extLst>
            </p:cNvPr>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47;p93">
            <a:extLst>
              <a:ext uri="{FF2B5EF4-FFF2-40B4-BE49-F238E27FC236}">
                <a16:creationId xmlns:a16="http://schemas.microsoft.com/office/drawing/2014/main" id="{7BF647DC-E03E-41C6-915A-5C6C154880B4}"/>
              </a:ext>
            </a:extLst>
          </p:cNvPr>
          <p:cNvGrpSpPr/>
          <p:nvPr/>
        </p:nvGrpSpPr>
        <p:grpSpPr>
          <a:xfrm>
            <a:off x="5223868" y="4140411"/>
            <a:ext cx="132057" cy="134873"/>
            <a:chOff x="4676550" y="2160575"/>
            <a:chExt cx="51400" cy="52500"/>
          </a:xfrm>
          <a:solidFill>
            <a:schemeClr val="bg1">
              <a:lumMod val="65000"/>
            </a:schemeClr>
          </a:solidFill>
        </p:grpSpPr>
        <p:sp>
          <p:nvSpPr>
            <p:cNvPr id="14" name="Google Shape;1048;p93">
              <a:extLst>
                <a:ext uri="{FF2B5EF4-FFF2-40B4-BE49-F238E27FC236}">
                  <a16:creationId xmlns:a16="http://schemas.microsoft.com/office/drawing/2014/main" id="{C6E9C085-CB7B-489F-8076-A94E2D9B82BA}"/>
                </a:ext>
              </a:extLst>
            </p:cNvPr>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49;p93">
              <a:extLst>
                <a:ext uri="{FF2B5EF4-FFF2-40B4-BE49-F238E27FC236}">
                  <a16:creationId xmlns:a16="http://schemas.microsoft.com/office/drawing/2014/main" id="{990E2619-CB69-4DE0-8672-F401D1E44279}"/>
                </a:ext>
              </a:extLst>
            </p:cNvPr>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50;p93">
              <a:extLst>
                <a:ext uri="{FF2B5EF4-FFF2-40B4-BE49-F238E27FC236}">
                  <a16:creationId xmlns:a16="http://schemas.microsoft.com/office/drawing/2014/main" id="{B5D135EE-1E7C-4EFC-B17E-5BE9CE5B217B}"/>
                </a:ext>
              </a:extLst>
            </p:cNvPr>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047;p93">
            <a:extLst>
              <a:ext uri="{FF2B5EF4-FFF2-40B4-BE49-F238E27FC236}">
                <a16:creationId xmlns:a16="http://schemas.microsoft.com/office/drawing/2014/main" id="{71129A99-5798-4BC5-A2E9-1B305FD3AB39}"/>
              </a:ext>
            </a:extLst>
          </p:cNvPr>
          <p:cNvGrpSpPr/>
          <p:nvPr/>
        </p:nvGrpSpPr>
        <p:grpSpPr>
          <a:xfrm>
            <a:off x="5223868" y="4384189"/>
            <a:ext cx="132057" cy="134873"/>
            <a:chOff x="4676550" y="2160575"/>
            <a:chExt cx="51400" cy="52500"/>
          </a:xfrm>
          <a:solidFill>
            <a:schemeClr val="bg1">
              <a:lumMod val="65000"/>
            </a:schemeClr>
          </a:solidFill>
        </p:grpSpPr>
        <p:sp>
          <p:nvSpPr>
            <p:cNvPr id="18" name="Google Shape;1048;p93">
              <a:extLst>
                <a:ext uri="{FF2B5EF4-FFF2-40B4-BE49-F238E27FC236}">
                  <a16:creationId xmlns:a16="http://schemas.microsoft.com/office/drawing/2014/main" id="{3600C9B6-5B93-49B6-B570-7CFFAD91CF50}"/>
                </a:ext>
              </a:extLst>
            </p:cNvPr>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49;p93">
              <a:extLst>
                <a:ext uri="{FF2B5EF4-FFF2-40B4-BE49-F238E27FC236}">
                  <a16:creationId xmlns:a16="http://schemas.microsoft.com/office/drawing/2014/main" id="{C2075F3A-8E6E-44AF-9291-B798FC9C7366}"/>
                </a:ext>
              </a:extLst>
            </p:cNvPr>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50;p93">
              <a:extLst>
                <a:ext uri="{FF2B5EF4-FFF2-40B4-BE49-F238E27FC236}">
                  <a16:creationId xmlns:a16="http://schemas.microsoft.com/office/drawing/2014/main" id="{19EB1040-B63C-433E-844C-987BE655C69F}"/>
                </a:ext>
              </a:extLst>
            </p:cNvPr>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047;p93">
            <a:extLst>
              <a:ext uri="{FF2B5EF4-FFF2-40B4-BE49-F238E27FC236}">
                <a16:creationId xmlns:a16="http://schemas.microsoft.com/office/drawing/2014/main" id="{479AB14C-91F0-443C-8F62-D444034F94E5}"/>
              </a:ext>
            </a:extLst>
          </p:cNvPr>
          <p:cNvGrpSpPr/>
          <p:nvPr/>
        </p:nvGrpSpPr>
        <p:grpSpPr>
          <a:xfrm>
            <a:off x="5218536" y="4627967"/>
            <a:ext cx="132057" cy="134873"/>
            <a:chOff x="4676550" y="2160575"/>
            <a:chExt cx="51400" cy="52500"/>
          </a:xfrm>
          <a:solidFill>
            <a:schemeClr val="bg1">
              <a:lumMod val="65000"/>
            </a:schemeClr>
          </a:solidFill>
        </p:grpSpPr>
        <p:sp>
          <p:nvSpPr>
            <p:cNvPr id="22" name="Google Shape;1048;p93">
              <a:extLst>
                <a:ext uri="{FF2B5EF4-FFF2-40B4-BE49-F238E27FC236}">
                  <a16:creationId xmlns:a16="http://schemas.microsoft.com/office/drawing/2014/main" id="{85A87D0C-3F94-47F1-AE0A-06A50B1B3669}"/>
                </a:ext>
              </a:extLst>
            </p:cNvPr>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49;p93">
              <a:extLst>
                <a:ext uri="{FF2B5EF4-FFF2-40B4-BE49-F238E27FC236}">
                  <a16:creationId xmlns:a16="http://schemas.microsoft.com/office/drawing/2014/main" id="{027827A1-B1C8-4A48-9363-FAA81D966232}"/>
                </a:ext>
              </a:extLst>
            </p:cNvPr>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50;p93">
              <a:extLst>
                <a:ext uri="{FF2B5EF4-FFF2-40B4-BE49-F238E27FC236}">
                  <a16:creationId xmlns:a16="http://schemas.microsoft.com/office/drawing/2014/main" id="{19F29AB9-95B3-4281-A9C3-4D151391CF1D}"/>
                </a:ext>
              </a:extLst>
            </p:cNvPr>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1006;p93">
            <a:extLst>
              <a:ext uri="{FF2B5EF4-FFF2-40B4-BE49-F238E27FC236}">
                <a16:creationId xmlns:a16="http://schemas.microsoft.com/office/drawing/2014/main" id="{164C1DAC-FC79-4BCC-8B5B-418DB865CF5B}"/>
              </a:ext>
            </a:extLst>
          </p:cNvPr>
          <p:cNvGrpSpPr/>
          <p:nvPr/>
        </p:nvGrpSpPr>
        <p:grpSpPr>
          <a:xfrm>
            <a:off x="4572000" y="3042735"/>
            <a:ext cx="270050" cy="241290"/>
            <a:chOff x="4660325" y="1866850"/>
            <a:chExt cx="68350" cy="58100"/>
          </a:xfrm>
          <a:solidFill>
            <a:schemeClr val="bg1">
              <a:lumMod val="50000"/>
            </a:schemeClr>
          </a:solidFill>
        </p:grpSpPr>
        <p:sp>
          <p:nvSpPr>
            <p:cNvPr id="26" name="Google Shape;1007;p93">
              <a:extLst>
                <a:ext uri="{FF2B5EF4-FFF2-40B4-BE49-F238E27FC236}">
                  <a16:creationId xmlns:a16="http://schemas.microsoft.com/office/drawing/2014/main" id="{FF62B66C-CAC6-486F-B959-F4F56125FAAF}"/>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8;p93">
              <a:extLst>
                <a:ext uri="{FF2B5EF4-FFF2-40B4-BE49-F238E27FC236}">
                  <a16:creationId xmlns:a16="http://schemas.microsoft.com/office/drawing/2014/main" id="{0F2AD9CC-7343-4CCC-BDF8-80CFE373ACD4}"/>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1006;p93">
            <a:extLst>
              <a:ext uri="{FF2B5EF4-FFF2-40B4-BE49-F238E27FC236}">
                <a16:creationId xmlns:a16="http://schemas.microsoft.com/office/drawing/2014/main" id="{4A582525-2187-479A-8480-1F73588F4DD8}"/>
              </a:ext>
            </a:extLst>
          </p:cNvPr>
          <p:cNvGrpSpPr/>
          <p:nvPr/>
        </p:nvGrpSpPr>
        <p:grpSpPr>
          <a:xfrm>
            <a:off x="4572000" y="3308355"/>
            <a:ext cx="270050" cy="241290"/>
            <a:chOff x="4660325" y="1866850"/>
            <a:chExt cx="68350" cy="58100"/>
          </a:xfrm>
          <a:solidFill>
            <a:schemeClr val="bg1">
              <a:lumMod val="50000"/>
            </a:schemeClr>
          </a:solidFill>
        </p:grpSpPr>
        <p:sp>
          <p:nvSpPr>
            <p:cNvPr id="29" name="Google Shape;1007;p93">
              <a:extLst>
                <a:ext uri="{FF2B5EF4-FFF2-40B4-BE49-F238E27FC236}">
                  <a16:creationId xmlns:a16="http://schemas.microsoft.com/office/drawing/2014/main" id="{A71774C6-DD4D-4E42-8335-EB3B55226261}"/>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8;p93">
              <a:extLst>
                <a:ext uri="{FF2B5EF4-FFF2-40B4-BE49-F238E27FC236}">
                  <a16:creationId xmlns:a16="http://schemas.microsoft.com/office/drawing/2014/main" id="{4712F983-D787-40EF-80E2-4611744821F4}"/>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1006;p93">
            <a:extLst>
              <a:ext uri="{FF2B5EF4-FFF2-40B4-BE49-F238E27FC236}">
                <a16:creationId xmlns:a16="http://schemas.microsoft.com/office/drawing/2014/main" id="{5CEBA34A-7934-42ED-94D5-9491A0359D05}"/>
              </a:ext>
            </a:extLst>
          </p:cNvPr>
          <p:cNvGrpSpPr/>
          <p:nvPr/>
        </p:nvGrpSpPr>
        <p:grpSpPr>
          <a:xfrm>
            <a:off x="4572000" y="3574157"/>
            <a:ext cx="270050" cy="241290"/>
            <a:chOff x="4660325" y="1866850"/>
            <a:chExt cx="68350" cy="58100"/>
          </a:xfrm>
          <a:solidFill>
            <a:schemeClr val="bg1">
              <a:lumMod val="50000"/>
            </a:schemeClr>
          </a:solidFill>
        </p:grpSpPr>
        <p:sp>
          <p:nvSpPr>
            <p:cNvPr id="32" name="Google Shape;1007;p93">
              <a:extLst>
                <a:ext uri="{FF2B5EF4-FFF2-40B4-BE49-F238E27FC236}">
                  <a16:creationId xmlns:a16="http://schemas.microsoft.com/office/drawing/2014/main" id="{8CC166C8-EACC-49F6-A4FA-022DFA4F3FCC}"/>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8;p93">
              <a:extLst>
                <a:ext uri="{FF2B5EF4-FFF2-40B4-BE49-F238E27FC236}">
                  <a16:creationId xmlns:a16="http://schemas.microsoft.com/office/drawing/2014/main" id="{5997E3E6-F5CC-44B1-8A54-E3E03A9D953C}"/>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006;p93">
            <a:extLst>
              <a:ext uri="{FF2B5EF4-FFF2-40B4-BE49-F238E27FC236}">
                <a16:creationId xmlns:a16="http://schemas.microsoft.com/office/drawing/2014/main" id="{BE8510D1-4BF2-4DFD-A78B-C31A253155FF}"/>
              </a:ext>
            </a:extLst>
          </p:cNvPr>
          <p:cNvGrpSpPr/>
          <p:nvPr/>
        </p:nvGrpSpPr>
        <p:grpSpPr>
          <a:xfrm>
            <a:off x="4598950" y="4831457"/>
            <a:ext cx="270050" cy="241290"/>
            <a:chOff x="4660325" y="1866850"/>
            <a:chExt cx="68350" cy="58100"/>
          </a:xfrm>
          <a:solidFill>
            <a:schemeClr val="bg1">
              <a:lumMod val="50000"/>
            </a:schemeClr>
          </a:solidFill>
        </p:grpSpPr>
        <p:sp>
          <p:nvSpPr>
            <p:cNvPr id="35" name="Google Shape;1007;p93">
              <a:extLst>
                <a:ext uri="{FF2B5EF4-FFF2-40B4-BE49-F238E27FC236}">
                  <a16:creationId xmlns:a16="http://schemas.microsoft.com/office/drawing/2014/main" id="{6588B3C4-3D18-4935-81AE-FA727F5C889A}"/>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08;p93">
              <a:extLst>
                <a:ext uri="{FF2B5EF4-FFF2-40B4-BE49-F238E27FC236}">
                  <a16:creationId xmlns:a16="http://schemas.microsoft.com/office/drawing/2014/main" id="{88F5640D-4618-41DD-95B6-4845D17A2DD5}"/>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956276" y="4626075"/>
            <a:ext cx="49437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179925" y="368103"/>
            <a:ext cx="8837465" cy="523220"/>
          </a:xfrm>
          <a:prstGeom prst="rect">
            <a:avLst/>
          </a:prstGeom>
          <a:noFill/>
        </p:spPr>
        <p:txBody>
          <a:bodyPr wrap="square" rtlCol="0">
            <a:spAutoFit/>
          </a:bodyPr>
          <a:lstStyle/>
          <a:p>
            <a:pPr algn="ctr"/>
            <a:r>
              <a:rPr lang="es" sz="2800" b="1" dirty="0">
                <a:solidFill>
                  <a:srgbClr val="93C01F"/>
                </a:solidFill>
              </a:rPr>
              <a:t>Servicios de los Repositorios (I) Registro</a:t>
            </a:r>
            <a:endParaRPr lang="es-ES" sz="2800" b="1" dirty="0">
              <a:solidFill>
                <a:srgbClr val="93C01F"/>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CuadroTexto 1">
            <a:extLst>
              <a:ext uri="{FF2B5EF4-FFF2-40B4-BE49-F238E27FC236}">
                <a16:creationId xmlns:a16="http://schemas.microsoft.com/office/drawing/2014/main" id="{38E5CD8A-726D-4E3C-A34A-F00CD6E25151}"/>
              </a:ext>
            </a:extLst>
          </p:cNvPr>
          <p:cNvSpPr txBox="1"/>
          <p:nvPr/>
        </p:nvSpPr>
        <p:spPr>
          <a:xfrm>
            <a:off x="179925" y="852677"/>
            <a:ext cx="8784150" cy="369332"/>
          </a:xfrm>
          <a:prstGeom prst="rect">
            <a:avLst/>
          </a:prstGeom>
          <a:noFill/>
        </p:spPr>
        <p:txBody>
          <a:bodyPr wrap="square" rtlCol="0">
            <a:spAutoFit/>
          </a:bodyPr>
          <a:lstStyle/>
          <a:p>
            <a:pPr algn="ctr"/>
            <a:r>
              <a:rPr lang="es-ES" sz="1800" b="1" dirty="0">
                <a:solidFill>
                  <a:schemeClr val="tx1"/>
                </a:solidFill>
                <a:latin typeface="+mn-lt"/>
              </a:rPr>
              <a:t>dspace.unia.es/</a:t>
            </a:r>
          </a:p>
        </p:txBody>
      </p:sp>
      <p:sp>
        <p:nvSpPr>
          <p:cNvPr id="6" name="CuadroTexto 5">
            <a:extLst>
              <a:ext uri="{FF2B5EF4-FFF2-40B4-BE49-F238E27FC236}">
                <a16:creationId xmlns:a16="http://schemas.microsoft.com/office/drawing/2014/main" id="{08FE3BD5-90F6-460D-B138-726CDAD473F5}"/>
              </a:ext>
            </a:extLst>
          </p:cNvPr>
          <p:cNvSpPr txBox="1"/>
          <p:nvPr/>
        </p:nvSpPr>
        <p:spPr>
          <a:xfrm>
            <a:off x="310306" y="1281369"/>
            <a:ext cx="2418825" cy="1815882"/>
          </a:xfrm>
          <a:prstGeom prst="rect">
            <a:avLst/>
          </a:prstGeom>
          <a:noFill/>
        </p:spPr>
        <p:txBody>
          <a:bodyPr wrap="square" rtlCol="0">
            <a:spAutoFit/>
          </a:bodyPr>
          <a:lstStyle/>
          <a:p>
            <a:r>
              <a:rPr lang="es-ES" sz="1600" dirty="0">
                <a:solidFill>
                  <a:schemeClr val="tx1">
                    <a:lumMod val="65000"/>
                    <a:lumOff val="35000"/>
                  </a:schemeClr>
                </a:solidFill>
              </a:rPr>
              <a:t>Cualquier persona interesada puede registrarse en un Repositorio para recibir novedades sobre las colecciones que sean de su interés.</a:t>
            </a:r>
            <a:endParaRPr lang="es-ES" sz="1600" dirty="0"/>
          </a:p>
        </p:txBody>
      </p:sp>
      <p:pic>
        <p:nvPicPr>
          <p:cNvPr id="16" name="Imagen 15" descr="Interfaz de usuario gráfica, Texto, Aplicación, Correo electrónico&#10;&#10;Descripción generada automáticamente">
            <a:extLst>
              <a:ext uri="{FF2B5EF4-FFF2-40B4-BE49-F238E27FC236}">
                <a16:creationId xmlns:a16="http://schemas.microsoft.com/office/drawing/2014/main" id="{30316A4C-F234-4C18-B17C-C6ED14CA0D81}"/>
              </a:ext>
            </a:extLst>
          </p:cNvPr>
          <p:cNvPicPr>
            <a:picLocks noChangeAspect="1"/>
          </p:cNvPicPr>
          <p:nvPr/>
        </p:nvPicPr>
        <p:blipFill>
          <a:blip r:embed="rId3"/>
          <a:stretch>
            <a:fillRect/>
          </a:stretch>
        </p:blipFill>
        <p:spPr>
          <a:xfrm>
            <a:off x="3049836" y="1333487"/>
            <a:ext cx="4615234" cy="1705467"/>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pic>
      <p:pic>
        <p:nvPicPr>
          <p:cNvPr id="18" name="Imagen 17" descr="Interfaz de usuario gráfica, Texto, Aplicación&#10;&#10;Descripción generada automáticamente">
            <a:extLst>
              <a:ext uri="{FF2B5EF4-FFF2-40B4-BE49-F238E27FC236}">
                <a16:creationId xmlns:a16="http://schemas.microsoft.com/office/drawing/2014/main" id="{CE46FA7A-1F87-4377-9FF6-79F3F77609D8}"/>
              </a:ext>
            </a:extLst>
          </p:cNvPr>
          <p:cNvPicPr>
            <a:picLocks noChangeAspect="1"/>
          </p:cNvPicPr>
          <p:nvPr/>
        </p:nvPicPr>
        <p:blipFill>
          <a:blip r:embed="rId4"/>
          <a:stretch>
            <a:fillRect/>
          </a:stretch>
        </p:blipFill>
        <p:spPr>
          <a:xfrm>
            <a:off x="310306" y="3819046"/>
            <a:ext cx="4261693" cy="777739"/>
          </a:xfrm>
          <a:prstGeom prst="rect">
            <a:avLst/>
          </a:prstGeom>
          <a:ln/>
        </p:spPr>
        <p:style>
          <a:lnRef idx="2">
            <a:schemeClr val="dk1"/>
          </a:lnRef>
          <a:fillRef idx="1">
            <a:schemeClr val="lt1"/>
          </a:fillRef>
          <a:effectRef idx="0">
            <a:schemeClr val="dk1"/>
          </a:effectRef>
          <a:fontRef idx="minor">
            <a:schemeClr val="dk1"/>
          </a:fontRef>
        </p:style>
      </p:pic>
      <p:pic>
        <p:nvPicPr>
          <p:cNvPr id="20" name="Imagen 19" descr="Interfaz de usuario gráfica, Texto, Aplicación, Correo electrónico&#10;&#10;Descripción generada automáticamente">
            <a:extLst>
              <a:ext uri="{FF2B5EF4-FFF2-40B4-BE49-F238E27FC236}">
                <a16:creationId xmlns:a16="http://schemas.microsoft.com/office/drawing/2014/main" id="{82347F5C-68E5-4F12-97E7-164CB36CE805}"/>
              </a:ext>
            </a:extLst>
          </p:cNvPr>
          <p:cNvPicPr>
            <a:picLocks noChangeAspect="1"/>
          </p:cNvPicPr>
          <p:nvPr/>
        </p:nvPicPr>
        <p:blipFill>
          <a:blip r:embed="rId5"/>
          <a:stretch>
            <a:fillRect/>
          </a:stretch>
        </p:blipFill>
        <p:spPr>
          <a:xfrm>
            <a:off x="310306" y="4708263"/>
            <a:ext cx="4739996" cy="1850855"/>
          </a:xfrm>
          <a:prstGeom prst="rect">
            <a:avLst/>
          </a:prstGeom>
          <a:ln/>
        </p:spPr>
        <p:style>
          <a:lnRef idx="2">
            <a:schemeClr val="dk1"/>
          </a:lnRef>
          <a:fillRef idx="1">
            <a:schemeClr val="lt1"/>
          </a:fillRef>
          <a:effectRef idx="0">
            <a:schemeClr val="dk1"/>
          </a:effectRef>
          <a:fontRef idx="minor">
            <a:schemeClr val="dk1"/>
          </a:fontRef>
        </p:style>
      </p:pic>
      <p:pic>
        <p:nvPicPr>
          <p:cNvPr id="22" name="Imagen 21" descr="Interfaz de usuario gráfica, Texto, Aplicación, Correo electrónico&#10;&#10;Descripción generada automáticamente">
            <a:extLst>
              <a:ext uri="{FF2B5EF4-FFF2-40B4-BE49-F238E27FC236}">
                <a16:creationId xmlns:a16="http://schemas.microsoft.com/office/drawing/2014/main" id="{5BCBEF86-CE39-47EC-A6B3-24A2D44D1A0E}"/>
              </a:ext>
            </a:extLst>
          </p:cNvPr>
          <p:cNvPicPr>
            <a:picLocks noChangeAspect="1"/>
          </p:cNvPicPr>
          <p:nvPr/>
        </p:nvPicPr>
        <p:blipFill>
          <a:blip r:embed="rId6"/>
          <a:stretch>
            <a:fillRect/>
          </a:stretch>
        </p:blipFill>
        <p:spPr>
          <a:xfrm>
            <a:off x="3505483" y="3156611"/>
            <a:ext cx="5403054" cy="3402507"/>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95746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8" name="Google Shape;344;p68">
            <a:extLst>
              <a:ext uri="{FF2B5EF4-FFF2-40B4-BE49-F238E27FC236}">
                <a16:creationId xmlns:a16="http://schemas.microsoft.com/office/drawing/2014/main" id="{778D4620-9712-4248-A442-9B0A5E627DE2}"/>
              </a:ext>
            </a:extLst>
          </p:cNvPr>
          <p:cNvSpPr/>
          <p:nvPr/>
        </p:nvSpPr>
        <p:spPr>
          <a:xfrm>
            <a:off x="6122534" y="5004345"/>
            <a:ext cx="2672296" cy="695323"/>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 name="Google Shape;322;p66"/>
          <p:cNvSpPr txBox="1">
            <a:spLocks noGrp="1"/>
          </p:cNvSpPr>
          <p:nvPr>
            <p:ph type="title"/>
          </p:nvPr>
        </p:nvSpPr>
        <p:spPr>
          <a:xfrm>
            <a:off x="956276" y="4626075"/>
            <a:ext cx="49437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179925" y="358726"/>
            <a:ext cx="8837465" cy="523220"/>
          </a:xfrm>
          <a:prstGeom prst="rect">
            <a:avLst/>
          </a:prstGeom>
          <a:noFill/>
        </p:spPr>
        <p:txBody>
          <a:bodyPr wrap="square" rtlCol="0">
            <a:spAutoFit/>
          </a:bodyPr>
          <a:lstStyle/>
          <a:p>
            <a:pPr algn="ctr"/>
            <a:r>
              <a:rPr lang="es" sz="2800" b="1" dirty="0">
                <a:solidFill>
                  <a:srgbClr val="93C01F"/>
                </a:solidFill>
              </a:rPr>
              <a:t>Servicios de los Repositorios (II) Estadísticas</a:t>
            </a:r>
            <a:endParaRPr lang="es-ES" sz="2800" b="1" dirty="0">
              <a:solidFill>
                <a:srgbClr val="93C01F"/>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CuadroTexto 5">
            <a:extLst>
              <a:ext uri="{FF2B5EF4-FFF2-40B4-BE49-F238E27FC236}">
                <a16:creationId xmlns:a16="http://schemas.microsoft.com/office/drawing/2014/main" id="{08FE3BD5-90F6-460D-B138-726CDAD473F5}"/>
              </a:ext>
            </a:extLst>
          </p:cNvPr>
          <p:cNvSpPr txBox="1"/>
          <p:nvPr/>
        </p:nvSpPr>
        <p:spPr>
          <a:xfrm>
            <a:off x="365264" y="1131457"/>
            <a:ext cx="8466786" cy="4247317"/>
          </a:xfrm>
          <a:prstGeom prst="rect">
            <a:avLst/>
          </a:prstGeom>
          <a:noFill/>
        </p:spPr>
        <p:txBody>
          <a:bodyPr wrap="square" rtlCol="0">
            <a:spAutoFit/>
          </a:bodyPr>
          <a:lstStyle/>
          <a:p>
            <a:r>
              <a:rPr lang="es-ES" sz="1800" dirty="0">
                <a:solidFill>
                  <a:schemeClr val="tx1">
                    <a:lumMod val="65000"/>
                    <a:lumOff val="35000"/>
                  </a:schemeClr>
                </a:solidFill>
              </a:rPr>
              <a:t>Uno de los aspectos más interesantes para los autores que han autorizado el depósito de documentos en el Repositorio son las </a:t>
            </a:r>
            <a:r>
              <a:rPr lang="es-ES" sz="1800" b="1" dirty="0">
                <a:solidFill>
                  <a:srgbClr val="00B050"/>
                </a:solidFill>
              </a:rPr>
              <a:t>ESTADÍSTICAS</a:t>
            </a:r>
            <a:r>
              <a:rPr lang="es-ES" sz="1800" dirty="0">
                <a:solidFill>
                  <a:schemeClr val="tx1">
                    <a:lumMod val="65000"/>
                    <a:lumOff val="35000"/>
                  </a:schemeClr>
                </a:solidFill>
              </a:rPr>
              <a:t>. Cualquier persona interesada puede tener información pormenorizada del uso de las colecciones y de los documentos depositados. Y desde luego, de los que son de su autoría. El comportamiento de las estadísticas de un documento está en relación con determinados aspectos´.</a:t>
            </a:r>
          </a:p>
          <a:p>
            <a:endParaRPr lang="es-ES" sz="1800" dirty="0">
              <a:solidFill>
                <a:schemeClr val="tx1">
                  <a:lumMod val="65000"/>
                  <a:lumOff val="35000"/>
                </a:schemeClr>
              </a:solidFill>
            </a:endParaRPr>
          </a:p>
          <a:p>
            <a:r>
              <a:rPr lang="es-ES" sz="1800" dirty="0">
                <a:solidFill>
                  <a:schemeClr val="tx1">
                    <a:lumMod val="65000"/>
                    <a:lumOff val="35000"/>
                  </a:schemeClr>
                </a:solidFill>
              </a:rPr>
              <a:t>Destaco algunos:</a:t>
            </a:r>
          </a:p>
          <a:p>
            <a:endParaRPr lang="es-ES" sz="1800" dirty="0">
              <a:solidFill>
                <a:schemeClr val="tx1">
                  <a:lumMod val="65000"/>
                  <a:lumOff val="35000"/>
                </a:schemeClr>
              </a:solidFill>
            </a:endParaRPr>
          </a:p>
          <a:p>
            <a:r>
              <a:rPr lang="es-ES" sz="1800" dirty="0">
                <a:solidFill>
                  <a:schemeClr val="tx1">
                    <a:lumMod val="65000"/>
                    <a:lumOff val="35000"/>
                  </a:schemeClr>
                </a:solidFill>
              </a:rPr>
              <a:t>1.- El interés, pertinencia y actualidad del tema.</a:t>
            </a:r>
          </a:p>
          <a:p>
            <a:r>
              <a:rPr lang="es-ES" sz="1800" dirty="0">
                <a:solidFill>
                  <a:schemeClr val="tx1">
                    <a:lumMod val="65000"/>
                    <a:lumOff val="35000"/>
                  </a:schemeClr>
                </a:solidFill>
              </a:rPr>
              <a:t>2.- Su visibilidad: </a:t>
            </a:r>
          </a:p>
          <a:p>
            <a:pPr marL="342900" indent="-342900">
              <a:buAutoNum type="alphaLcParenR"/>
            </a:pPr>
            <a:r>
              <a:rPr lang="es-ES" sz="1800" dirty="0">
                <a:solidFill>
                  <a:schemeClr val="tx1">
                    <a:lumMod val="65000"/>
                    <a:lumOff val="35000"/>
                  </a:schemeClr>
                </a:solidFill>
              </a:rPr>
              <a:t>A través de recolectores o portales bibliográficos. Ejemplo: </a:t>
            </a:r>
            <a:r>
              <a:rPr lang="es-ES" sz="1800" b="1" dirty="0">
                <a:solidFill>
                  <a:schemeClr val="tx1">
                    <a:lumMod val="65000"/>
                    <a:lumOff val="35000"/>
                  </a:schemeClr>
                </a:solidFill>
              </a:rPr>
              <a:t>DIALNET</a:t>
            </a:r>
          </a:p>
          <a:p>
            <a:pPr marL="342900" indent="-342900">
              <a:buAutoNum type="alphaLcParenR"/>
            </a:pPr>
            <a:r>
              <a:rPr lang="es-ES" sz="1800" dirty="0">
                <a:solidFill>
                  <a:schemeClr val="tx1">
                    <a:lumMod val="65000"/>
                    <a:lumOff val="35000"/>
                  </a:schemeClr>
                </a:solidFill>
              </a:rPr>
              <a:t>Redes sociales y otros medios de comunicación.</a:t>
            </a:r>
          </a:p>
          <a:p>
            <a:pPr marL="342900" indent="-342900">
              <a:buAutoNum type="alphaLcParenR"/>
            </a:pPr>
            <a:r>
              <a:rPr lang="es-ES" sz="1800" dirty="0">
                <a:solidFill>
                  <a:schemeClr val="tx1">
                    <a:lumMod val="65000"/>
                    <a:lumOff val="35000"/>
                  </a:schemeClr>
                </a:solidFill>
              </a:rPr>
              <a:t>Un adecuado uso de los metadatos. </a:t>
            </a:r>
          </a:p>
          <a:p>
            <a:r>
              <a:rPr lang="es-ES" sz="1800" dirty="0">
                <a:solidFill>
                  <a:schemeClr val="tx1">
                    <a:lumMod val="65000"/>
                    <a:lumOff val="35000"/>
                  </a:schemeClr>
                </a:solidFill>
              </a:rPr>
              <a:t>     </a:t>
            </a:r>
          </a:p>
        </p:txBody>
      </p:sp>
      <p:sp>
        <p:nvSpPr>
          <p:cNvPr id="2" name="CuadroTexto 1">
            <a:extLst>
              <a:ext uri="{FF2B5EF4-FFF2-40B4-BE49-F238E27FC236}">
                <a16:creationId xmlns:a16="http://schemas.microsoft.com/office/drawing/2014/main" id="{A73ADE20-0E5C-4A9C-B6A0-94CA43853E66}"/>
              </a:ext>
            </a:extLst>
          </p:cNvPr>
          <p:cNvSpPr txBox="1"/>
          <p:nvPr/>
        </p:nvSpPr>
        <p:spPr>
          <a:xfrm>
            <a:off x="6122535" y="5182730"/>
            <a:ext cx="2672295" cy="338554"/>
          </a:xfrm>
          <a:prstGeom prst="rect">
            <a:avLst/>
          </a:prstGeom>
          <a:noFill/>
        </p:spPr>
        <p:txBody>
          <a:bodyPr wrap="square" rtlCol="0">
            <a:spAutoFit/>
          </a:bodyPr>
          <a:lstStyle/>
          <a:p>
            <a:r>
              <a:rPr lang="es-ES" sz="1600" b="1" dirty="0">
                <a:solidFill>
                  <a:srgbClr val="93C01F"/>
                </a:solidFill>
              </a:rPr>
              <a:t>https://dialnet.unirioja.es</a:t>
            </a:r>
            <a:endParaRPr lang="es-ES" sz="1600" dirty="0">
              <a:solidFill>
                <a:srgbClr val="93C01F"/>
              </a:solidFill>
            </a:endParaRPr>
          </a:p>
        </p:txBody>
      </p:sp>
    </p:spTree>
    <p:extLst>
      <p:ext uri="{BB962C8B-B14F-4D97-AF65-F5344CB8AC3E}">
        <p14:creationId xmlns:p14="http://schemas.microsoft.com/office/powerpoint/2010/main" val="4167218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956276" y="4626075"/>
            <a:ext cx="49437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179925" y="358726"/>
            <a:ext cx="8837465" cy="523220"/>
          </a:xfrm>
          <a:prstGeom prst="rect">
            <a:avLst/>
          </a:prstGeom>
          <a:noFill/>
        </p:spPr>
        <p:txBody>
          <a:bodyPr wrap="square" rtlCol="0">
            <a:spAutoFit/>
          </a:bodyPr>
          <a:lstStyle/>
          <a:p>
            <a:pPr algn="ctr"/>
            <a:r>
              <a:rPr lang="es" sz="2800" b="1" dirty="0">
                <a:solidFill>
                  <a:srgbClr val="93C01F"/>
                </a:solidFill>
              </a:rPr>
              <a:t>Servicios de los Repositorios (II) Estadísticas</a:t>
            </a:r>
            <a:endParaRPr lang="es-ES" sz="2800" b="1" dirty="0">
              <a:solidFill>
                <a:srgbClr val="93C01F"/>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CuadroTexto 5">
            <a:extLst>
              <a:ext uri="{FF2B5EF4-FFF2-40B4-BE49-F238E27FC236}">
                <a16:creationId xmlns:a16="http://schemas.microsoft.com/office/drawing/2014/main" id="{08FE3BD5-90F6-460D-B138-726CDAD473F5}"/>
              </a:ext>
            </a:extLst>
          </p:cNvPr>
          <p:cNvSpPr txBox="1"/>
          <p:nvPr/>
        </p:nvSpPr>
        <p:spPr>
          <a:xfrm>
            <a:off x="310307" y="1420837"/>
            <a:ext cx="8541224" cy="369332"/>
          </a:xfrm>
          <a:prstGeom prst="rect">
            <a:avLst/>
          </a:prstGeom>
          <a:noFill/>
        </p:spPr>
        <p:txBody>
          <a:bodyPr wrap="square" rtlCol="0">
            <a:spAutoFit/>
          </a:bodyPr>
          <a:lstStyle/>
          <a:p>
            <a:endParaRPr lang="es-ES" sz="1800" dirty="0">
              <a:solidFill>
                <a:schemeClr val="tx1">
                  <a:lumMod val="65000"/>
                  <a:lumOff val="35000"/>
                </a:schemeClr>
              </a:solidFill>
            </a:endParaRPr>
          </a:p>
        </p:txBody>
      </p:sp>
      <p:sp>
        <p:nvSpPr>
          <p:cNvPr id="10" name="CuadroTexto 9">
            <a:extLst>
              <a:ext uri="{FF2B5EF4-FFF2-40B4-BE49-F238E27FC236}">
                <a16:creationId xmlns:a16="http://schemas.microsoft.com/office/drawing/2014/main" id="{7180179F-3504-48F9-9B97-8271F04F5E83}"/>
              </a:ext>
            </a:extLst>
          </p:cNvPr>
          <p:cNvSpPr txBox="1"/>
          <p:nvPr/>
        </p:nvSpPr>
        <p:spPr>
          <a:xfrm>
            <a:off x="179925" y="852677"/>
            <a:ext cx="8784150" cy="369332"/>
          </a:xfrm>
          <a:prstGeom prst="rect">
            <a:avLst/>
          </a:prstGeom>
          <a:noFill/>
        </p:spPr>
        <p:txBody>
          <a:bodyPr wrap="square" rtlCol="0">
            <a:spAutoFit/>
          </a:bodyPr>
          <a:lstStyle/>
          <a:p>
            <a:pPr algn="ctr"/>
            <a:r>
              <a:rPr lang="es-ES" sz="1800" b="1" dirty="0">
                <a:solidFill>
                  <a:schemeClr val="tx1"/>
                </a:solidFill>
                <a:latin typeface="+mn-lt"/>
              </a:rPr>
              <a:t>dspace.unia.es/</a:t>
            </a:r>
          </a:p>
        </p:txBody>
      </p:sp>
      <p:pic>
        <p:nvPicPr>
          <p:cNvPr id="3" name="Imagen 2" descr="Interfaz de usuario gráfica, Texto, Aplicación, Correo electrónico&#10;&#10;Descripción generada automáticamente">
            <a:extLst>
              <a:ext uri="{FF2B5EF4-FFF2-40B4-BE49-F238E27FC236}">
                <a16:creationId xmlns:a16="http://schemas.microsoft.com/office/drawing/2014/main" id="{635866BC-B490-4787-8F73-F3202D41A46D}"/>
              </a:ext>
            </a:extLst>
          </p:cNvPr>
          <p:cNvPicPr>
            <a:picLocks noChangeAspect="1"/>
          </p:cNvPicPr>
          <p:nvPr/>
        </p:nvPicPr>
        <p:blipFill>
          <a:blip r:embed="rId3"/>
          <a:stretch>
            <a:fillRect/>
          </a:stretch>
        </p:blipFill>
        <p:spPr>
          <a:xfrm>
            <a:off x="319656" y="2485395"/>
            <a:ext cx="8615154" cy="4013879"/>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pic>
      <p:pic>
        <p:nvPicPr>
          <p:cNvPr id="7" name="Imagen 6" descr="Texto&#10;&#10;Descripción generada automáticamente">
            <a:extLst>
              <a:ext uri="{FF2B5EF4-FFF2-40B4-BE49-F238E27FC236}">
                <a16:creationId xmlns:a16="http://schemas.microsoft.com/office/drawing/2014/main" id="{FF8FD5AB-C46A-4CF5-85E4-7847CC76F375}"/>
              </a:ext>
            </a:extLst>
          </p:cNvPr>
          <p:cNvPicPr>
            <a:picLocks noChangeAspect="1"/>
          </p:cNvPicPr>
          <p:nvPr/>
        </p:nvPicPr>
        <p:blipFill>
          <a:blip r:embed="rId4"/>
          <a:stretch>
            <a:fillRect/>
          </a:stretch>
        </p:blipFill>
        <p:spPr>
          <a:xfrm>
            <a:off x="3627636" y="4405345"/>
            <a:ext cx="3407335" cy="2027211"/>
          </a:xfrm>
          <a:prstGeom prst="rect">
            <a:avLst/>
          </a:prstGeom>
          <a:ln>
            <a:solidFill>
              <a:srgbClr val="93C01F"/>
            </a:solidFill>
          </a:ln>
        </p:spPr>
        <p:style>
          <a:lnRef idx="2">
            <a:schemeClr val="accent1"/>
          </a:lnRef>
          <a:fillRef idx="1">
            <a:schemeClr val="lt1"/>
          </a:fillRef>
          <a:effectRef idx="0">
            <a:schemeClr val="accent1"/>
          </a:effectRef>
          <a:fontRef idx="minor">
            <a:schemeClr val="dk1"/>
          </a:fontRef>
        </p:style>
      </p:pic>
      <p:sp>
        <p:nvSpPr>
          <p:cNvPr id="8" name="CuadroTexto 7">
            <a:extLst>
              <a:ext uri="{FF2B5EF4-FFF2-40B4-BE49-F238E27FC236}">
                <a16:creationId xmlns:a16="http://schemas.microsoft.com/office/drawing/2014/main" id="{95358ACC-A39B-4D37-895D-32FE48253528}"/>
              </a:ext>
            </a:extLst>
          </p:cNvPr>
          <p:cNvSpPr txBox="1"/>
          <p:nvPr/>
        </p:nvSpPr>
        <p:spPr>
          <a:xfrm>
            <a:off x="588289" y="5780697"/>
            <a:ext cx="3407334" cy="307777"/>
          </a:xfrm>
          <a:prstGeom prst="rect">
            <a:avLst/>
          </a:prstGeom>
          <a:noFill/>
        </p:spPr>
        <p:txBody>
          <a:bodyPr wrap="square" rtlCol="0">
            <a:spAutoFit/>
          </a:bodyPr>
          <a:lstStyle/>
          <a:p>
            <a:pPr algn="ctr"/>
            <a:r>
              <a:rPr lang="es-ES" dirty="0"/>
              <a:t>* Datos del 5 de enero 2021</a:t>
            </a:r>
          </a:p>
        </p:txBody>
      </p:sp>
      <p:sp>
        <p:nvSpPr>
          <p:cNvPr id="12" name="CuadroTexto 11">
            <a:extLst>
              <a:ext uri="{FF2B5EF4-FFF2-40B4-BE49-F238E27FC236}">
                <a16:creationId xmlns:a16="http://schemas.microsoft.com/office/drawing/2014/main" id="{28E4B067-9AC2-4AFC-97F5-AA5BA439F581}"/>
              </a:ext>
            </a:extLst>
          </p:cNvPr>
          <p:cNvSpPr txBox="1"/>
          <p:nvPr/>
        </p:nvSpPr>
        <p:spPr>
          <a:xfrm>
            <a:off x="310307" y="1333817"/>
            <a:ext cx="8541224" cy="830997"/>
          </a:xfrm>
          <a:prstGeom prst="rect">
            <a:avLst/>
          </a:prstGeom>
          <a:noFill/>
        </p:spPr>
        <p:txBody>
          <a:bodyPr wrap="square" rtlCol="0">
            <a:spAutoFit/>
          </a:bodyPr>
          <a:lstStyle/>
          <a:p>
            <a:r>
              <a:rPr lang="es-ES" sz="1600" dirty="0">
                <a:solidFill>
                  <a:schemeClr val="tx1">
                    <a:lumMod val="65000"/>
                    <a:lumOff val="35000"/>
                  </a:schemeClr>
                </a:solidFill>
              </a:rPr>
              <a:t>Este es un ejemplo de material educativo (una monografía colectiva editada para un Curso de la UNIA). En este caso se valora el impacto de la difusión a través de las redes sociales por parte de la institución y los autores (Ejemplo de libro editado en octubre de 2020).</a:t>
            </a:r>
            <a:endParaRPr lang="es-ES" sz="1600" dirty="0"/>
          </a:p>
        </p:txBody>
      </p:sp>
    </p:spTree>
    <p:extLst>
      <p:ext uri="{BB962C8B-B14F-4D97-AF65-F5344CB8AC3E}">
        <p14:creationId xmlns:p14="http://schemas.microsoft.com/office/powerpoint/2010/main" val="258981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956276" y="4626075"/>
            <a:ext cx="49437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179925" y="358726"/>
            <a:ext cx="8837465" cy="523220"/>
          </a:xfrm>
          <a:prstGeom prst="rect">
            <a:avLst/>
          </a:prstGeom>
          <a:noFill/>
        </p:spPr>
        <p:txBody>
          <a:bodyPr wrap="square" rtlCol="0">
            <a:spAutoFit/>
          </a:bodyPr>
          <a:lstStyle/>
          <a:p>
            <a:pPr algn="ctr"/>
            <a:r>
              <a:rPr lang="es" sz="2800" b="1" dirty="0">
                <a:solidFill>
                  <a:srgbClr val="93C01F"/>
                </a:solidFill>
              </a:rPr>
              <a:t>Servicios de los Repositorios (II) Estadísticas</a:t>
            </a:r>
            <a:endParaRPr lang="es-ES" sz="2800" b="1" dirty="0">
              <a:solidFill>
                <a:srgbClr val="93C01F"/>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CuadroTexto 5">
            <a:extLst>
              <a:ext uri="{FF2B5EF4-FFF2-40B4-BE49-F238E27FC236}">
                <a16:creationId xmlns:a16="http://schemas.microsoft.com/office/drawing/2014/main" id="{08FE3BD5-90F6-460D-B138-726CDAD473F5}"/>
              </a:ext>
            </a:extLst>
          </p:cNvPr>
          <p:cNvSpPr txBox="1"/>
          <p:nvPr/>
        </p:nvSpPr>
        <p:spPr>
          <a:xfrm>
            <a:off x="310307" y="1420837"/>
            <a:ext cx="8541224" cy="369332"/>
          </a:xfrm>
          <a:prstGeom prst="rect">
            <a:avLst/>
          </a:prstGeom>
          <a:noFill/>
        </p:spPr>
        <p:txBody>
          <a:bodyPr wrap="square" rtlCol="0">
            <a:spAutoFit/>
          </a:bodyPr>
          <a:lstStyle/>
          <a:p>
            <a:endParaRPr lang="es-ES" sz="1800" dirty="0">
              <a:solidFill>
                <a:schemeClr val="tx1">
                  <a:lumMod val="65000"/>
                  <a:lumOff val="35000"/>
                </a:schemeClr>
              </a:solidFill>
            </a:endParaRPr>
          </a:p>
        </p:txBody>
      </p:sp>
      <p:sp>
        <p:nvSpPr>
          <p:cNvPr id="10" name="CuadroTexto 9">
            <a:extLst>
              <a:ext uri="{FF2B5EF4-FFF2-40B4-BE49-F238E27FC236}">
                <a16:creationId xmlns:a16="http://schemas.microsoft.com/office/drawing/2014/main" id="{7180179F-3504-48F9-9B97-8271F04F5E83}"/>
              </a:ext>
            </a:extLst>
          </p:cNvPr>
          <p:cNvSpPr txBox="1"/>
          <p:nvPr/>
        </p:nvSpPr>
        <p:spPr>
          <a:xfrm>
            <a:off x="179925" y="852677"/>
            <a:ext cx="8784150" cy="369332"/>
          </a:xfrm>
          <a:prstGeom prst="rect">
            <a:avLst/>
          </a:prstGeom>
          <a:noFill/>
        </p:spPr>
        <p:txBody>
          <a:bodyPr wrap="square" rtlCol="0">
            <a:spAutoFit/>
          </a:bodyPr>
          <a:lstStyle/>
          <a:p>
            <a:pPr algn="ctr"/>
            <a:r>
              <a:rPr lang="es-ES" sz="1800" b="1" dirty="0">
                <a:solidFill>
                  <a:schemeClr val="tx1"/>
                </a:solidFill>
                <a:latin typeface="+mn-lt"/>
              </a:rPr>
              <a:t>dspace.unia.es/</a:t>
            </a:r>
          </a:p>
        </p:txBody>
      </p:sp>
      <p:pic>
        <p:nvPicPr>
          <p:cNvPr id="13" name="Imagen 12" descr="Interfaz de usuario gráfica, Texto, Aplicación&#10;&#10;Descripción generada automáticamente">
            <a:extLst>
              <a:ext uri="{FF2B5EF4-FFF2-40B4-BE49-F238E27FC236}">
                <a16:creationId xmlns:a16="http://schemas.microsoft.com/office/drawing/2014/main" id="{4DE4C2EF-BA27-45AD-BA79-3C740559A993}"/>
              </a:ext>
            </a:extLst>
          </p:cNvPr>
          <p:cNvPicPr>
            <a:picLocks noChangeAspect="1"/>
          </p:cNvPicPr>
          <p:nvPr/>
        </p:nvPicPr>
        <p:blipFill>
          <a:blip r:embed="rId3"/>
          <a:stretch>
            <a:fillRect/>
          </a:stretch>
        </p:blipFill>
        <p:spPr>
          <a:xfrm>
            <a:off x="310307" y="1269701"/>
            <a:ext cx="5548744" cy="2892237"/>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pic>
      <p:sp>
        <p:nvSpPr>
          <p:cNvPr id="8" name="CuadroTexto 7">
            <a:extLst>
              <a:ext uri="{FF2B5EF4-FFF2-40B4-BE49-F238E27FC236}">
                <a16:creationId xmlns:a16="http://schemas.microsoft.com/office/drawing/2014/main" id="{95358ACC-A39B-4D37-895D-32FE48253528}"/>
              </a:ext>
            </a:extLst>
          </p:cNvPr>
          <p:cNvSpPr txBox="1"/>
          <p:nvPr/>
        </p:nvSpPr>
        <p:spPr>
          <a:xfrm>
            <a:off x="7130249" y="6084400"/>
            <a:ext cx="1833826" cy="523220"/>
          </a:xfrm>
          <a:prstGeom prst="rect">
            <a:avLst/>
          </a:prstGeom>
          <a:noFill/>
        </p:spPr>
        <p:txBody>
          <a:bodyPr wrap="square" rtlCol="0">
            <a:spAutoFit/>
          </a:bodyPr>
          <a:lstStyle/>
          <a:p>
            <a:pPr algn="ctr"/>
            <a:r>
              <a:rPr lang="es-ES" dirty="0"/>
              <a:t>* Datos del 5 de enero 2021</a:t>
            </a:r>
          </a:p>
        </p:txBody>
      </p:sp>
      <p:sp>
        <p:nvSpPr>
          <p:cNvPr id="16" name="CuadroTexto 15">
            <a:extLst>
              <a:ext uri="{FF2B5EF4-FFF2-40B4-BE49-F238E27FC236}">
                <a16:creationId xmlns:a16="http://schemas.microsoft.com/office/drawing/2014/main" id="{724C87B7-076C-4ABD-84EA-4CC0E2139127}"/>
              </a:ext>
            </a:extLst>
          </p:cNvPr>
          <p:cNvSpPr txBox="1"/>
          <p:nvPr/>
        </p:nvSpPr>
        <p:spPr>
          <a:xfrm>
            <a:off x="5989433" y="1269701"/>
            <a:ext cx="2778972" cy="2308324"/>
          </a:xfrm>
          <a:prstGeom prst="rect">
            <a:avLst/>
          </a:prstGeom>
          <a:noFill/>
        </p:spPr>
        <p:txBody>
          <a:bodyPr wrap="square" rtlCol="0">
            <a:spAutoFit/>
          </a:bodyPr>
          <a:lstStyle/>
          <a:p>
            <a:r>
              <a:rPr lang="es-ES" sz="1600" dirty="0">
                <a:solidFill>
                  <a:schemeClr val="tx1">
                    <a:lumMod val="50000"/>
                    <a:lumOff val="50000"/>
                  </a:schemeClr>
                </a:solidFill>
              </a:rPr>
              <a:t>En este caso hemos tomado dos ejemplos: Arriba, un  documento educativo (</a:t>
            </a:r>
            <a:r>
              <a:rPr lang="es-ES" sz="1600" dirty="0" err="1">
                <a:solidFill>
                  <a:schemeClr val="tx1">
                    <a:lumMod val="50000"/>
                    <a:lumOff val="50000"/>
                  </a:schemeClr>
                </a:solidFill>
              </a:rPr>
              <a:t>webinar</a:t>
            </a:r>
            <a:r>
              <a:rPr lang="es-ES" sz="1600" dirty="0">
                <a:solidFill>
                  <a:schemeClr val="tx1">
                    <a:lumMod val="50000"/>
                    <a:lumOff val="50000"/>
                  </a:schemeClr>
                </a:solidFill>
              </a:rPr>
              <a:t> / 2020) y abajo de publicación académica (junio 2020). Se observan diferencias en las descargas, pero no en las visualizaciones.</a:t>
            </a:r>
          </a:p>
        </p:txBody>
      </p:sp>
      <p:pic>
        <p:nvPicPr>
          <p:cNvPr id="18" name="Imagen 17">
            <a:extLst>
              <a:ext uri="{FF2B5EF4-FFF2-40B4-BE49-F238E27FC236}">
                <a16:creationId xmlns:a16="http://schemas.microsoft.com/office/drawing/2014/main" id="{A191F463-0ED1-4D24-9D14-77DAAA2F452A}"/>
              </a:ext>
            </a:extLst>
          </p:cNvPr>
          <p:cNvPicPr>
            <a:picLocks noChangeAspect="1"/>
          </p:cNvPicPr>
          <p:nvPr/>
        </p:nvPicPr>
        <p:blipFill>
          <a:blip r:embed="rId4"/>
          <a:stretch>
            <a:fillRect/>
          </a:stretch>
        </p:blipFill>
        <p:spPr>
          <a:xfrm>
            <a:off x="310306" y="4270787"/>
            <a:ext cx="6906419" cy="2279789"/>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731404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956276" y="4626075"/>
            <a:ext cx="49437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rgbClr val="FFFFFF"/>
                </a:solidFill>
              </a:rPr>
              <a:t>Caso práctico: xxxx</a:t>
            </a:r>
            <a:endParaRPr dirty="0">
              <a:solidFill>
                <a:srgbClr val="FFFFFF"/>
              </a:solidFill>
            </a:endParaRPr>
          </a:p>
        </p:txBody>
      </p:sp>
      <p:cxnSp>
        <p:nvCxnSpPr>
          <p:cNvPr id="323" name="Google Shape;323;p66"/>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4" name="CuadroTexto 3">
            <a:extLst>
              <a:ext uri="{FF2B5EF4-FFF2-40B4-BE49-F238E27FC236}">
                <a16:creationId xmlns:a16="http://schemas.microsoft.com/office/drawing/2014/main" id="{28E83339-93B2-4955-BA95-F432E1A8C64B}"/>
              </a:ext>
            </a:extLst>
          </p:cNvPr>
          <p:cNvSpPr txBox="1"/>
          <p:nvPr/>
        </p:nvSpPr>
        <p:spPr>
          <a:xfrm>
            <a:off x="61651" y="308854"/>
            <a:ext cx="8837465" cy="461665"/>
          </a:xfrm>
          <a:prstGeom prst="rect">
            <a:avLst/>
          </a:prstGeom>
          <a:noFill/>
        </p:spPr>
        <p:txBody>
          <a:bodyPr wrap="square" rtlCol="0">
            <a:spAutoFit/>
          </a:bodyPr>
          <a:lstStyle/>
          <a:p>
            <a:pPr algn="ctr"/>
            <a:r>
              <a:rPr lang="es" sz="2400" b="1" dirty="0">
                <a:solidFill>
                  <a:srgbClr val="93C01F"/>
                </a:solidFill>
              </a:rPr>
              <a:t>Herramientas de Descubrimiento de las Bibliotecas</a:t>
            </a:r>
            <a:endParaRPr lang="es-ES" sz="2400" b="1" dirty="0">
              <a:solidFill>
                <a:srgbClr val="93C01F"/>
              </a:solidFill>
            </a:endParaRPr>
          </a:p>
        </p:txBody>
      </p:sp>
      <p:sp>
        <p:nvSpPr>
          <p:cNvPr id="52" name="Google Shape;344;p68">
            <a:extLst>
              <a:ext uri="{FF2B5EF4-FFF2-40B4-BE49-F238E27FC236}">
                <a16:creationId xmlns:a16="http://schemas.microsoft.com/office/drawing/2014/main" id="{BFA31F98-7438-41EE-8C93-B0E0CF5CDC69}"/>
              </a:ext>
            </a:extLst>
          </p:cNvPr>
          <p:cNvSpPr/>
          <p:nvPr/>
        </p:nvSpPr>
        <p:spPr>
          <a:xfrm>
            <a:off x="179925" y="193337"/>
            <a:ext cx="8837465" cy="647132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Imagen 10" descr="Interfaz de usuario gráfica, Sitio web&#10;&#10;Descripción generada automáticamente">
            <a:extLst>
              <a:ext uri="{FF2B5EF4-FFF2-40B4-BE49-F238E27FC236}">
                <a16:creationId xmlns:a16="http://schemas.microsoft.com/office/drawing/2014/main" id="{AC5B0BC3-C53B-480E-A06F-D61B079DFD79}"/>
              </a:ext>
            </a:extLst>
          </p:cNvPr>
          <p:cNvPicPr>
            <a:picLocks noChangeAspect="1"/>
          </p:cNvPicPr>
          <p:nvPr/>
        </p:nvPicPr>
        <p:blipFill>
          <a:blip r:embed="rId3"/>
          <a:stretch>
            <a:fillRect/>
          </a:stretch>
        </p:blipFill>
        <p:spPr>
          <a:xfrm>
            <a:off x="298197" y="1994030"/>
            <a:ext cx="8600919" cy="4505244"/>
          </a:xfrm>
          <a:prstGeom prst="rect">
            <a:avLst/>
          </a:prstGeom>
          <a:ln>
            <a:solidFill>
              <a:srgbClr val="93C01F"/>
            </a:solidFill>
          </a:ln>
        </p:spPr>
        <p:style>
          <a:lnRef idx="2">
            <a:schemeClr val="dk1"/>
          </a:lnRef>
          <a:fillRef idx="1">
            <a:schemeClr val="lt1"/>
          </a:fillRef>
          <a:effectRef idx="0">
            <a:schemeClr val="dk1"/>
          </a:effectRef>
          <a:fontRef idx="minor">
            <a:schemeClr val="dk1"/>
          </a:fontRef>
        </p:style>
      </p:pic>
      <p:sp>
        <p:nvSpPr>
          <p:cNvPr id="12" name="CuadroTexto 11">
            <a:extLst>
              <a:ext uri="{FF2B5EF4-FFF2-40B4-BE49-F238E27FC236}">
                <a16:creationId xmlns:a16="http://schemas.microsoft.com/office/drawing/2014/main" id="{DB5BFA78-2ACE-4216-AFB2-4DB155904B5B}"/>
              </a:ext>
            </a:extLst>
          </p:cNvPr>
          <p:cNvSpPr txBox="1"/>
          <p:nvPr/>
        </p:nvSpPr>
        <p:spPr>
          <a:xfrm>
            <a:off x="406399" y="770519"/>
            <a:ext cx="8492717" cy="1077218"/>
          </a:xfrm>
          <a:prstGeom prst="rect">
            <a:avLst/>
          </a:prstGeom>
          <a:noFill/>
        </p:spPr>
        <p:txBody>
          <a:bodyPr wrap="square" rtlCol="0">
            <a:spAutoFit/>
          </a:bodyPr>
          <a:lstStyle/>
          <a:p>
            <a:r>
              <a:rPr lang="es-ES" sz="1600" dirty="0">
                <a:solidFill>
                  <a:schemeClr val="tx1">
                    <a:lumMod val="65000"/>
                    <a:lumOff val="35000"/>
                  </a:schemeClr>
                </a:solidFill>
              </a:rPr>
              <a:t>Las Bibliotecas universitarias de Herramientas de Descubrimiento, que permite una búsqueda integrada en los diferentes recursos del centro. Entre ellos, los Repositorios institucionales. Las suscripciones de recursos electrónicos, tradicionalmente orientados hacia la investigación, están incluyendo un fondo creciente de recursos para la docencia.</a:t>
            </a:r>
            <a:endParaRPr lang="es-ES" dirty="0">
              <a:solidFill>
                <a:schemeClr val="tx1">
                  <a:lumMod val="65000"/>
                  <a:lumOff val="35000"/>
                </a:schemeClr>
              </a:solidFill>
            </a:endParaRPr>
          </a:p>
        </p:txBody>
      </p:sp>
      <p:pic>
        <p:nvPicPr>
          <p:cNvPr id="14" name="Imagen 13" descr="Interfaz de usuario gráfica, Texto, Aplicación, Correo electrónico&#10;&#10;Descripción generada automáticamente">
            <a:extLst>
              <a:ext uri="{FF2B5EF4-FFF2-40B4-BE49-F238E27FC236}">
                <a16:creationId xmlns:a16="http://schemas.microsoft.com/office/drawing/2014/main" id="{805642E5-8D5B-4CA5-B16F-A13DA7B65765}"/>
              </a:ext>
            </a:extLst>
          </p:cNvPr>
          <p:cNvPicPr>
            <a:picLocks noChangeAspect="1"/>
          </p:cNvPicPr>
          <p:nvPr/>
        </p:nvPicPr>
        <p:blipFill>
          <a:blip r:embed="rId4"/>
          <a:stretch>
            <a:fillRect/>
          </a:stretch>
        </p:blipFill>
        <p:spPr>
          <a:xfrm>
            <a:off x="5557304" y="2052022"/>
            <a:ext cx="3302567" cy="2544504"/>
          </a:xfrm>
          <a:prstGeom prst="rect">
            <a:avLst/>
          </a:prstGeom>
          <a:ln>
            <a:solidFill>
              <a:srgbClr val="93C01F"/>
            </a:solidFill>
          </a:ln>
        </p:spPr>
        <p:style>
          <a:lnRef idx="2">
            <a:schemeClr val="accent2"/>
          </a:lnRef>
          <a:fillRef idx="1">
            <a:schemeClr val="lt1"/>
          </a:fillRef>
          <a:effectRef idx="0">
            <a:schemeClr val="accent2"/>
          </a:effectRef>
          <a:fontRef idx="minor">
            <a:schemeClr val="dk1"/>
          </a:fontRef>
        </p:style>
      </p:pic>
      <p:sp>
        <p:nvSpPr>
          <p:cNvPr id="2" name="CuadroTexto 1">
            <a:extLst>
              <a:ext uri="{FF2B5EF4-FFF2-40B4-BE49-F238E27FC236}">
                <a16:creationId xmlns:a16="http://schemas.microsoft.com/office/drawing/2014/main" id="{1A6A730E-16B4-48AB-BB6C-04F72AD8838A}"/>
              </a:ext>
            </a:extLst>
          </p:cNvPr>
          <p:cNvSpPr txBox="1"/>
          <p:nvPr/>
        </p:nvSpPr>
        <p:spPr>
          <a:xfrm>
            <a:off x="6866598" y="6159667"/>
            <a:ext cx="1871003" cy="338554"/>
          </a:xfrm>
          <a:prstGeom prst="rect">
            <a:avLst/>
          </a:prstGeom>
          <a:noFill/>
        </p:spPr>
        <p:txBody>
          <a:bodyPr wrap="square" rtlCol="0">
            <a:spAutoFit/>
          </a:bodyPr>
          <a:lstStyle/>
          <a:p>
            <a:r>
              <a:rPr lang="es-ES" sz="1600" b="1" dirty="0">
                <a:solidFill>
                  <a:srgbClr val="93C01F"/>
                </a:solidFill>
              </a:rPr>
              <a:t>catalogo.unia.es</a:t>
            </a:r>
          </a:p>
        </p:txBody>
      </p:sp>
    </p:spTree>
    <p:extLst>
      <p:ext uri="{BB962C8B-B14F-4D97-AF65-F5344CB8AC3E}">
        <p14:creationId xmlns:p14="http://schemas.microsoft.com/office/powerpoint/2010/main" val="354801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62"/>
          <p:cNvSpPr/>
          <p:nvPr/>
        </p:nvSpPr>
        <p:spPr>
          <a:xfrm>
            <a:off x="0" y="0"/>
            <a:ext cx="4259700" cy="6858000"/>
          </a:xfrm>
          <a:prstGeom prst="snip2DiagRect">
            <a:avLst>
              <a:gd name="adj1" fmla="val 0"/>
              <a:gd name="adj2" fmla="val 50000"/>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87" name="Google Shape;287;p62"/>
          <p:cNvCxnSpPr/>
          <p:nvPr/>
        </p:nvCxnSpPr>
        <p:spPr>
          <a:xfrm>
            <a:off x="4792267" y="4101396"/>
            <a:ext cx="676200" cy="0"/>
          </a:xfrm>
          <a:prstGeom prst="straightConnector1">
            <a:avLst/>
          </a:prstGeom>
          <a:noFill/>
          <a:ln w="76200" cap="flat" cmpd="sng">
            <a:solidFill>
              <a:srgbClr val="93C01F"/>
            </a:solidFill>
            <a:prstDash val="solid"/>
            <a:round/>
            <a:headEnd type="none" w="med" len="med"/>
            <a:tailEnd type="none" w="med" len="med"/>
          </a:ln>
        </p:spPr>
      </p:cxnSp>
      <p:sp>
        <p:nvSpPr>
          <p:cNvPr id="288" name="Google Shape;288;p62"/>
          <p:cNvSpPr txBox="1">
            <a:spLocks noGrp="1"/>
          </p:cNvSpPr>
          <p:nvPr>
            <p:ph type="title"/>
          </p:nvPr>
        </p:nvSpPr>
        <p:spPr>
          <a:xfrm>
            <a:off x="4572000" y="3059722"/>
            <a:ext cx="3593700" cy="94476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br>
              <a:rPr lang="es" sz="2800" dirty="0">
                <a:solidFill>
                  <a:srgbClr val="434343"/>
                </a:solidFill>
              </a:rPr>
            </a:br>
            <a:br>
              <a:rPr lang="es" sz="2800" dirty="0"/>
            </a:br>
            <a:r>
              <a:rPr lang="es" sz="2800" dirty="0">
                <a:solidFill>
                  <a:srgbClr val="434343"/>
                </a:solidFill>
              </a:rPr>
              <a:t>4. Revisión</a:t>
            </a:r>
            <a:br>
              <a:rPr lang="es" dirty="0"/>
            </a:br>
            <a:endParaRPr sz="1800" dirty="0">
              <a:solidFill>
                <a:schemeClr val="tx1"/>
              </a:solidFill>
            </a:endParaRPr>
          </a:p>
        </p:txBody>
      </p:sp>
      <p:sp>
        <p:nvSpPr>
          <p:cNvPr id="6" name="Google Shape;289;p62">
            <a:extLst>
              <a:ext uri="{FF2B5EF4-FFF2-40B4-BE49-F238E27FC236}">
                <a16:creationId xmlns:a16="http://schemas.microsoft.com/office/drawing/2014/main" id="{6207A9B5-64DC-4FF7-B6D3-DB27F96AC305}"/>
              </a:ext>
            </a:extLst>
          </p:cNvPr>
          <p:cNvSpPr txBox="1">
            <a:spLocks noGrp="1"/>
          </p:cNvSpPr>
          <p:nvPr>
            <p:ph type="subTitle" idx="1"/>
          </p:nvPr>
        </p:nvSpPr>
        <p:spPr>
          <a:xfrm>
            <a:off x="4572000" y="4295215"/>
            <a:ext cx="2920800" cy="212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sz="1800" dirty="0">
                <a:solidFill>
                  <a:schemeClr val="bg2"/>
                </a:solidFill>
              </a:rPr>
              <a:t>Como conclusión</a:t>
            </a:r>
            <a:endParaRPr sz="1800" dirty="0">
              <a:solidFill>
                <a:schemeClr val="bg2"/>
              </a:solidFill>
            </a:endParaRPr>
          </a:p>
        </p:txBody>
      </p:sp>
    </p:spTree>
    <p:extLst>
      <p:ext uri="{BB962C8B-B14F-4D97-AF65-F5344CB8AC3E}">
        <p14:creationId xmlns:p14="http://schemas.microsoft.com/office/powerpoint/2010/main" val="41355490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5" name="Google Shape;344;p68">
            <a:extLst>
              <a:ext uri="{FF2B5EF4-FFF2-40B4-BE49-F238E27FC236}">
                <a16:creationId xmlns:a16="http://schemas.microsoft.com/office/drawing/2014/main" id="{24385400-A17A-463B-A0C1-690AFCC1CD17}"/>
              </a:ext>
            </a:extLst>
          </p:cNvPr>
          <p:cNvSpPr/>
          <p:nvPr/>
        </p:nvSpPr>
        <p:spPr>
          <a:xfrm>
            <a:off x="6077280" y="1342708"/>
            <a:ext cx="2280159" cy="1001422"/>
          </a:xfrm>
          <a:prstGeom prst="rect">
            <a:avLst/>
          </a:prstGeom>
          <a:solidFill>
            <a:schemeClr val="bg2">
              <a:lumMod val="40000"/>
              <a:lumOff val="60000"/>
            </a:schemeClr>
          </a:solid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748;p89">
            <a:extLst>
              <a:ext uri="{FF2B5EF4-FFF2-40B4-BE49-F238E27FC236}">
                <a16:creationId xmlns:a16="http://schemas.microsoft.com/office/drawing/2014/main" id="{3C78888A-8336-48E0-8C2E-928DE2560B2A}"/>
              </a:ext>
            </a:extLst>
          </p:cNvPr>
          <p:cNvSpPr/>
          <p:nvPr/>
        </p:nvSpPr>
        <p:spPr>
          <a:xfrm>
            <a:off x="3464057" y="4324218"/>
            <a:ext cx="2113499" cy="1252746"/>
          </a:xfrm>
          <a:prstGeom prst="roundRect">
            <a:avLst>
              <a:gd name="adj" fmla="val 16667"/>
            </a:avLst>
          </a:prstGeom>
          <a:solidFill>
            <a:schemeClr val="tx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330" name="Google Shape;330;p67"/>
          <p:cNvSpPr/>
          <p:nvPr/>
        </p:nvSpPr>
        <p:spPr>
          <a:xfrm>
            <a:off x="406950" y="450165"/>
            <a:ext cx="8330100" cy="5992837"/>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 name="Google Shape;331;p67"/>
          <p:cNvSpPr txBox="1">
            <a:spLocks noGrp="1"/>
          </p:cNvSpPr>
          <p:nvPr>
            <p:ph type="title"/>
          </p:nvPr>
        </p:nvSpPr>
        <p:spPr>
          <a:xfrm>
            <a:off x="406950" y="462401"/>
            <a:ext cx="8330100" cy="64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400" dirty="0">
                <a:solidFill>
                  <a:srgbClr val="434343"/>
                </a:solidFill>
              </a:rPr>
              <a:t>Contenidos educativos en RI</a:t>
            </a:r>
            <a:endParaRPr sz="2400" dirty="0">
              <a:solidFill>
                <a:srgbClr val="434343"/>
              </a:solidFill>
            </a:endParaRPr>
          </a:p>
        </p:txBody>
      </p:sp>
      <p:sp>
        <p:nvSpPr>
          <p:cNvPr id="332" name="Google Shape;332;p67"/>
          <p:cNvSpPr txBox="1">
            <a:spLocks noGrp="1"/>
          </p:cNvSpPr>
          <p:nvPr>
            <p:ph type="ctrTitle" idx="2"/>
          </p:nvPr>
        </p:nvSpPr>
        <p:spPr>
          <a:xfrm>
            <a:off x="947850" y="1541771"/>
            <a:ext cx="22710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solidFill>
                  <a:schemeClr val="tx1"/>
                </a:solidFill>
              </a:rPr>
              <a:t>REPOSITORIOS INSTITUCIONALES</a:t>
            </a:r>
            <a:br>
              <a:rPr lang="es" dirty="0">
                <a:solidFill>
                  <a:schemeClr val="tx1"/>
                </a:solidFill>
              </a:rPr>
            </a:br>
            <a:r>
              <a:rPr lang="es" dirty="0">
                <a:solidFill>
                  <a:schemeClr val="tx1"/>
                </a:solidFill>
              </a:rPr>
              <a:t>(RI)</a:t>
            </a:r>
            <a:endParaRPr dirty="0">
              <a:solidFill>
                <a:schemeClr val="tx1"/>
              </a:solidFill>
            </a:endParaRPr>
          </a:p>
        </p:txBody>
      </p:sp>
      <p:sp>
        <p:nvSpPr>
          <p:cNvPr id="333" name="Google Shape;333;p67"/>
          <p:cNvSpPr txBox="1">
            <a:spLocks noGrp="1"/>
          </p:cNvSpPr>
          <p:nvPr>
            <p:ph type="subTitle" idx="1"/>
          </p:nvPr>
        </p:nvSpPr>
        <p:spPr>
          <a:xfrm>
            <a:off x="926050" y="2743200"/>
            <a:ext cx="2271000" cy="288306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 sz="1800" b="1" dirty="0">
                <a:solidFill>
                  <a:schemeClr val="tx1"/>
                </a:solidFill>
              </a:rPr>
              <a:t>CONTENIDOS EDUCATIVOS</a:t>
            </a:r>
          </a:p>
          <a:p>
            <a:pPr marL="0" lvl="0" indent="0" algn="ctr" rtl="0">
              <a:spcBef>
                <a:spcPts val="0"/>
              </a:spcBef>
              <a:spcAft>
                <a:spcPts val="0"/>
              </a:spcAft>
              <a:buClr>
                <a:schemeClr val="dk1"/>
              </a:buClr>
              <a:buSzPts val="1100"/>
              <a:buFont typeface="Arial"/>
              <a:buNone/>
            </a:pPr>
            <a:endParaRPr lang="es" sz="1600" b="1" dirty="0">
              <a:solidFill>
                <a:schemeClr val="tx1"/>
              </a:solidFill>
            </a:endParaRPr>
          </a:p>
          <a:p>
            <a:pPr marL="0" lvl="0" indent="0" algn="ctr" rtl="0">
              <a:spcBef>
                <a:spcPts val="0"/>
              </a:spcBef>
              <a:spcAft>
                <a:spcPts val="0"/>
              </a:spcAft>
              <a:buClr>
                <a:schemeClr val="dk1"/>
              </a:buClr>
              <a:buSzPts val="1100"/>
              <a:buFont typeface="Arial"/>
              <a:buNone/>
            </a:pPr>
            <a:endParaRPr lang="es" sz="1600" b="1" dirty="0">
              <a:solidFill>
                <a:schemeClr val="tx1"/>
              </a:solidFill>
            </a:endParaRPr>
          </a:p>
          <a:p>
            <a:pPr marL="0" lvl="0" indent="0" algn="ctr" rtl="0">
              <a:spcBef>
                <a:spcPts val="0"/>
              </a:spcBef>
              <a:spcAft>
                <a:spcPts val="0"/>
              </a:spcAft>
              <a:buClr>
                <a:schemeClr val="dk1"/>
              </a:buClr>
              <a:buSzPts val="1100"/>
              <a:buFont typeface="Arial"/>
              <a:buNone/>
            </a:pPr>
            <a:r>
              <a:rPr lang="es" sz="1800" b="1" dirty="0">
                <a:solidFill>
                  <a:schemeClr val="tx1"/>
                </a:solidFill>
              </a:rPr>
              <a:t>INVESTIGACIÓN</a:t>
            </a:r>
          </a:p>
          <a:p>
            <a:pPr marL="0" lvl="0" indent="0" algn="ctr" rtl="0">
              <a:spcBef>
                <a:spcPts val="0"/>
              </a:spcBef>
              <a:spcAft>
                <a:spcPts val="0"/>
              </a:spcAft>
              <a:buClr>
                <a:schemeClr val="dk1"/>
              </a:buClr>
              <a:buSzPts val="1100"/>
              <a:buFont typeface="Arial"/>
              <a:buNone/>
            </a:pPr>
            <a:r>
              <a:rPr lang="es" sz="1700" b="1" dirty="0">
                <a:solidFill>
                  <a:schemeClr val="tx1"/>
                </a:solidFill>
              </a:rPr>
              <a:t>DATOS ABIERTOS</a:t>
            </a:r>
          </a:p>
          <a:p>
            <a:pPr marL="0" lvl="0" indent="0" algn="ctr" rtl="0">
              <a:spcBef>
                <a:spcPts val="0"/>
              </a:spcBef>
              <a:spcAft>
                <a:spcPts val="0"/>
              </a:spcAft>
              <a:buClr>
                <a:schemeClr val="dk1"/>
              </a:buClr>
              <a:buSzPts val="1100"/>
              <a:buFont typeface="Arial"/>
              <a:buNone/>
            </a:pPr>
            <a:r>
              <a:rPr lang="es" sz="1800" b="1" dirty="0">
                <a:solidFill>
                  <a:schemeClr val="tx1"/>
                </a:solidFill>
              </a:rPr>
              <a:t>INSTITUCIONAL</a:t>
            </a:r>
          </a:p>
          <a:p>
            <a:pPr marL="0" lvl="0" indent="0" algn="ctr" rtl="0">
              <a:spcBef>
                <a:spcPts val="0"/>
              </a:spcBef>
              <a:spcAft>
                <a:spcPts val="0"/>
              </a:spcAft>
              <a:buClr>
                <a:schemeClr val="dk1"/>
              </a:buClr>
              <a:buSzPts val="1100"/>
              <a:buFont typeface="Arial"/>
              <a:buNone/>
            </a:pPr>
            <a:r>
              <a:rPr lang="es" sz="1800" b="1" dirty="0">
                <a:solidFill>
                  <a:schemeClr val="tx1"/>
                </a:solidFill>
              </a:rPr>
              <a:t>PATRIMONIAL</a:t>
            </a:r>
          </a:p>
          <a:p>
            <a:pPr marL="0" lvl="0" indent="0" algn="ctr" rtl="0">
              <a:spcBef>
                <a:spcPts val="0"/>
              </a:spcBef>
              <a:spcAft>
                <a:spcPts val="0"/>
              </a:spcAft>
              <a:buClr>
                <a:schemeClr val="dk1"/>
              </a:buClr>
              <a:buSzPts val="1100"/>
              <a:buFont typeface="Arial"/>
              <a:buNone/>
            </a:pPr>
            <a:r>
              <a:rPr lang="es" sz="1800" b="1" dirty="0">
                <a:solidFill>
                  <a:schemeClr val="tx1"/>
                </a:solidFill>
              </a:rPr>
              <a:t>ETC.</a:t>
            </a:r>
            <a:endParaRPr sz="1800" b="1" dirty="0">
              <a:solidFill>
                <a:schemeClr val="tx1"/>
              </a:solidFill>
            </a:endParaRPr>
          </a:p>
        </p:txBody>
      </p:sp>
      <p:sp>
        <p:nvSpPr>
          <p:cNvPr id="334" name="Google Shape;334;p67"/>
          <p:cNvSpPr txBox="1">
            <a:spLocks noGrp="1"/>
          </p:cNvSpPr>
          <p:nvPr>
            <p:ph type="ctrTitle" idx="3"/>
          </p:nvPr>
        </p:nvSpPr>
        <p:spPr>
          <a:xfrm>
            <a:off x="3587974" y="1483107"/>
            <a:ext cx="2113498"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br>
              <a:rPr lang="es" dirty="0"/>
            </a:br>
            <a:r>
              <a:rPr lang="es" dirty="0">
                <a:solidFill>
                  <a:schemeClr val="tx1"/>
                </a:solidFill>
              </a:rPr>
              <a:t>Repositorios OA</a:t>
            </a:r>
            <a:br>
              <a:rPr lang="es" dirty="0">
                <a:solidFill>
                  <a:schemeClr val="tx1"/>
                </a:solidFill>
              </a:rPr>
            </a:br>
            <a:br>
              <a:rPr lang="es" dirty="0"/>
            </a:br>
            <a:r>
              <a:rPr lang="es" dirty="0">
                <a:solidFill>
                  <a:schemeClr val="tx1"/>
                </a:solidFill>
              </a:rPr>
              <a:t>OCW</a:t>
            </a:r>
            <a:endParaRPr dirty="0">
              <a:solidFill>
                <a:schemeClr val="tx1"/>
              </a:solidFill>
            </a:endParaRPr>
          </a:p>
        </p:txBody>
      </p:sp>
      <p:sp>
        <p:nvSpPr>
          <p:cNvPr id="336" name="Google Shape;336;p67"/>
          <p:cNvSpPr txBox="1">
            <a:spLocks noGrp="1"/>
          </p:cNvSpPr>
          <p:nvPr>
            <p:ph type="ctrTitle" idx="5"/>
          </p:nvPr>
        </p:nvSpPr>
        <p:spPr>
          <a:xfrm>
            <a:off x="6177729" y="1468458"/>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solidFill>
                  <a:schemeClr val="tx1"/>
                </a:solidFill>
              </a:rPr>
              <a:t>CONTENIDOS EDUCATIVOS EN RI</a:t>
            </a:r>
            <a:endParaRPr dirty="0">
              <a:solidFill>
                <a:schemeClr val="tx1"/>
              </a:solidFill>
            </a:endParaRPr>
          </a:p>
        </p:txBody>
      </p:sp>
      <p:sp>
        <p:nvSpPr>
          <p:cNvPr id="337" name="Google Shape;337;p67"/>
          <p:cNvSpPr txBox="1">
            <a:spLocks noGrp="1"/>
          </p:cNvSpPr>
          <p:nvPr>
            <p:ph type="subTitle" idx="6"/>
          </p:nvPr>
        </p:nvSpPr>
        <p:spPr>
          <a:xfrm>
            <a:off x="6177729" y="2796840"/>
            <a:ext cx="2113500" cy="34100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 sz="1800" b="1" dirty="0">
                <a:solidFill>
                  <a:schemeClr val="tx1"/>
                </a:solidFill>
              </a:rPr>
              <a:t>MULTIMEDIA</a:t>
            </a:r>
          </a:p>
          <a:p>
            <a:pPr marL="0" lvl="0" indent="0" algn="ctr" rtl="0">
              <a:spcBef>
                <a:spcPts val="0"/>
              </a:spcBef>
              <a:spcAft>
                <a:spcPts val="0"/>
              </a:spcAft>
              <a:buClr>
                <a:schemeClr val="dk1"/>
              </a:buClr>
              <a:buSzPts val="1100"/>
              <a:buFont typeface="Arial"/>
              <a:buNone/>
            </a:pPr>
            <a:r>
              <a:rPr lang="es" sz="1800" b="1" dirty="0">
                <a:solidFill>
                  <a:schemeClr val="tx1"/>
                </a:solidFill>
              </a:rPr>
              <a:t>PRÁCTICAS LABORATORIO</a:t>
            </a:r>
          </a:p>
          <a:p>
            <a:pPr marL="0" lvl="0" indent="0" algn="ctr" rtl="0">
              <a:spcBef>
                <a:spcPts val="0"/>
              </a:spcBef>
              <a:spcAft>
                <a:spcPts val="0"/>
              </a:spcAft>
              <a:buClr>
                <a:schemeClr val="dk1"/>
              </a:buClr>
              <a:buSzPts val="1100"/>
              <a:buFont typeface="Arial"/>
              <a:buNone/>
            </a:pPr>
            <a:r>
              <a:rPr lang="es" sz="1800" b="1" dirty="0">
                <a:solidFill>
                  <a:schemeClr val="tx1"/>
                </a:solidFill>
              </a:rPr>
              <a:t>GRABACIONES CLASES / WEBINARS</a:t>
            </a:r>
          </a:p>
          <a:p>
            <a:pPr marL="0" lvl="0" indent="0" algn="ctr" rtl="0">
              <a:spcBef>
                <a:spcPts val="0"/>
              </a:spcBef>
              <a:spcAft>
                <a:spcPts val="0"/>
              </a:spcAft>
              <a:buClr>
                <a:schemeClr val="dk1"/>
              </a:buClr>
              <a:buSzPts val="1100"/>
              <a:buFont typeface="Arial"/>
              <a:buNone/>
            </a:pPr>
            <a:r>
              <a:rPr lang="es" sz="1800" b="1" dirty="0">
                <a:solidFill>
                  <a:schemeClr val="tx1"/>
                </a:solidFill>
              </a:rPr>
              <a:t>ARTÍCULOS / LIBROS / CAPS. DOCENTES</a:t>
            </a:r>
          </a:p>
          <a:p>
            <a:pPr marL="0" lvl="0" indent="0" algn="ctr" rtl="0">
              <a:spcBef>
                <a:spcPts val="0"/>
              </a:spcBef>
              <a:spcAft>
                <a:spcPts val="0"/>
              </a:spcAft>
              <a:buClr>
                <a:schemeClr val="dk1"/>
              </a:buClr>
              <a:buSzPts val="1100"/>
              <a:buFont typeface="Arial"/>
              <a:buNone/>
            </a:pPr>
            <a:r>
              <a:rPr lang="es" sz="1800" b="1" dirty="0">
                <a:solidFill>
                  <a:schemeClr val="tx1"/>
                </a:solidFill>
              </a:rPr>
              <a:t>EXÁMENES</a:t>
            </a:r>
          </a:p>
          <a:p>
            <a:pPr marL="0" lvl="0" indent="0" algn="ctr" rtl="0">
              <a:spcBef>
                <a:spcPts val="0"/>
              </a:spcBef>
              <a:spcAft>
                <a:spcPts val="0"/>
              </a:spcAft>
              <a:buClr>
                <a:schemeClr val="dk1"/>
              </a:buClr>
              <a:buSzPts val="1100"/>
              <a:buFont typeface="Arial"/>
              <a:buNone/>
            </a:pPr>
            <a:r>
              <a:rPr lang="es" sz="1600" b="1" dirty="0">
                <a:solidFill>
                  <a:schemeClr val="tx1"/>
                </a:solidFill>
              </a:rPr>
              <a:t>PRESENTACIONES</a:t>
            </a:r>
          </a:p>
          <a:p>
            <a:pPr marL="0" lvl="0" indent="0" algn="ctr" rtl="0">
              <a:spcBef>
                <a:spcPts val="0"/>
              </a:spcBef>
              <a:spcAft>
                <a:spcPts val="0"/>
              </a:spcAft>
              <a:buClr>
                <a:schemeClr val="dk1"/>
              </a:buClr>
              <a:buSzPts val="1100"/>
              <a:buFont typeface="Arial"/>
              <a:buNone/>
            </a:pPr>
            <a:r>
              <a:rPr lang="es" sz="1800" b="1" dirty="0">
                <a:solidFill>
                  <a:schemeClr val="tx1"/>
                </a:solidFill>
              </a:rPr>
              <a:t>ETC</a:t>
            </a:r>
          </a:p>
          <a:p>
            <a:pPr marL="0" lvl="0" indent="0" algn="ctr" rtl="0">
              <a:spcBef>
                <a:spcPts val="0"/>
              </a:spcBef>
              <a:spcAft>
                <a:spcPts val="0"/>
              </a:spcAft>
              <a:buClr>
                <a:schemeClr val="dk1"/>
              </a:buClr>
              <a:buSzPts val="1100"/>
              <a:buFont typeface="Arial"/>
              <a:buNone/>
            </a:pPr>
            <a:endParaRPr lang="es" dirty="0"/>
          </a:p>
          <a:p>
            <a:pPr marL="0" lvl="0" indent="0" algn="ctr" rtl="0">
              <a:spcBef>
                <a:spcPts val="0"/>
              </a:spcBef>
              <a:spcAft>
                <a:spcPts val="0"/>
              </a:spcAft>
              <a:buClr>
                <a:schemeClr val="dk1"/>
              </a:buClr>
              <a:buSzPts val="1100"/>
              <a:buFont typeface="Arial"/>
              <a:buNone/>
            </a:pPr>
            <a:endParaRPr dirty="0"/>
          </a:p>
        </p:txBody>
      </p:sp>
      <p:grpSp>
        <p:nvGrpSpPr>
          <p:cNvPr id="15" name="Google Shape;1006;p93">
            <a:extLst>
              <a:ext uri="{FF2B5EF4-FFF2-40B4-BE49-F238E27FC236}">
                <a16:creationId xmlns:a16="http://schemas.microsoft.com/office/drawing/2014/main" id="{56E9C96D-E771-4B05-88E1-2B3F0B8D801D}"/>
              </a:ext>
            </a:extLst>
          </p:cNvPr>
          <p:cNvGrpSpPr/>
          <p:nvPr/>
        </p:nvGrpSpPr>
        <p:grpSpPr>
          <a:xfrm>
            <a:off x="3269908" y="1420390"/>
            <a:ext cx="375021" cy="274901"/>
            <a:chOff x="4660325" y="1866850"/>
            <a:chExt cx="68350" cy="58100"/>
          </a:xfrm>
        </p:grpSpPr>
        <p:sp>
          <p:nvSpPr>
            <p:cNvPr id="16" name="Google Shape;1007;p93">
              <a:extLst>
                <a:ext uri="{FF2B5EF4-FFF2-40B4-BE49-F238E27FC236}">
                  <a16:creationId xmlns:a16="http://schemas.microsoft.com/office/drawing/2014/main" id="{5226D26F-7E60-4602-895F-1F1E46A78C3A}"/>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08;p93">
              <a:extLst>
                <a:ext uri="{FF2B5EF4-FFF2-40B4-BE49-F238E27FC236}">
                  <a16:creationId xmlns:a16="http://schemas.microsoft.com/office/drawing/2014/main" id="{CBAA2477-6298-4BB1-979C-F39B9D6496AE}"/>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4" name="Google Shape;1006;p93">
            <a:extLst>
              <a:ext uri="{FF2B5EF4-FFF2-40B4-BE49-F238E27FC236}">
                <a16:creationId xmlns:a16="http://schemas.microsoft.com/office/drawing/2014/main" id="{C42649BF-F6E3-4CDF-B867-A0A5174D8187}"/>
              </a:ext>
            </a:extLst>
          </p:cNvPr>
          <p:cNvGrpSpPr/>
          <p:nvPr/>
        </p:nvGrpSpPr>
        <p:grpSpPr>
          <a:xfrm rot="5400000">
            <a:off x="1919290" y="2428750"/>
            <a:ext cx="284517" cy="306114"/>
            <a:chOff x="4660325" y="1866850"/>
            <a:chExt cx="68350" cy="58100"/>
          </a:xfrm>
        </p:grpSpPr>
        <p:sp>
          <p:nvSpPr>
            <p:cNvPr id="25" name="Google Shape;1007;p93">
              <a:extLst>
                <a:ext uri="{FF2B5EF4-FFF2-40B4-BE49-F238E27FC236}">
                  <a16:creationId xmlns:a16="http://schemas.microsoft.com/office/drawing/2014/main" id="{C743F104-CCF1-43C4-BC5E-91946D278533}"/>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008;p93">
              <a:extLst>
                <a:ext uri="{FF2B5EF4-FFF2-40B4-BE49-F238E27FC236}">
                  <a16:creationId xmlns:a16="http://schemas.microsoft.com/office/drawing/2014/main" id="{02DF27C3-4363-464B-AE42-7FEDB5A45B27}"/>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7" name="Google Shape;344;p68">
            <a:extLst>
              <a:ext uri="{FF2B5EF4-FFF2-40B4-BE49-F238E27FC236}">
                <a16:creationId xmlns:a16="http://schemas.microsoft.com/office/drawing/2014/main" id="{916D025F-A2FE-4786-BDFB-FEF38C3606B2}"/>
              </a:ext>
            </a:extLst>
          </p:cNvPr>
          <p:cNvSpPr/>
          <p:nvPr/>
        </p:nvSpPr>
        <p:spPr>
          <a:xfrm>
            <a:off x="938691" y="1385980"/>
            <a:ext cx="2280159" cy="1001422"/>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4;p68">
            <a:extLst>
              <a:ext uri="{FF2B5EF4-FFF2-40B4-BE49-F238E27FC236}">
                <a16:creationId xmlns:a16="http://schemas.microsoft.com/office/drawing/2014/main" id="{A8CE357B-B83D-4106-8A6E-8A19649824AD}"/>
              </a:ext>
            </a:extLst>
          </p:cNvPr>
          <p:cNvSpPr/>
          <p:nvPr/>
        </p:nvSpPr>
        <p:spPr>
          <a:xfrm>
            <a:off x="1037581" y="2773090"/>
            <a:ext cx="2047936" cy="72833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4;p68">
            <a:extLst>
              <a:ext uri="{FF2B5EF4-FFF2-40B4-BE49-F238E27FC236}">
                <a16:creationId xmlns:a16="http://schemas.microsoft.com/office/drawing/2014/main" id="{6A94D74A-93B0-494D-BD94-4D4605FAC2FF}"/>
              </a:ext>
            </a:extLst>
          </p:cNvPr>
          <p:cNvSpPr/>
          <p:nvPr/>
        </p:nvSpPr>
        <p:spPr>
          <a:xfrm>
            <a:off x="1037581" y="3734306"/>
            <a:ext cx="2047936" cy="1581924"/>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4;p68">
            <a:extLst>
              <a:ext uri="{FF2B5EF4-FFF2-40B4-BE49-F238E27FC236}">
                <a16:creationId xmlns:a16="http://schemas.microsoft.com/office/drawing/2014/main" id="{1FACD223-DE18-4985-BDA4-22E0B958F9F0}"/>
              </a:ext>
            </a:extLst>
          </p:cNvPr>
          <p:cNvSpPr/>
          <p:nvPr/>
        </p:nvSpPr>
        <p:spPr>
          <a:xfrm>
            <a:off x="3670796" y="1385980"/>
            <a:ext cx="1930227" cy="343722"/>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4;p68">
            <a:extLst>
              <a:ext uri="{FF2B5EF4-FFF2-40B4-BE49-F238E27FC236}">
                <a16:creationId xmlns:a16="http://schemas.microsoft.com/office/drawing/2014/main" id="{48D33330-2EC5-4E3B-857D-34241BAD1577}"/>
              </a:ext>
            </a:extLst>
          </p:cNvPr>
          <p:cNvSpPr/>
          <p:nvPr/>
        </p:nvSpPr>
        <p:spPr>
          <a:xfrm>
            <a:off x="3670795" y="1931711"/>
            <a:ext cx="1930227" cy="343722"/>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1006;p93">
            <a:extLst>
              <a:ext uri="{FF2B5EF4-FFF2-40B4-BE49-F238E27FC236}">
                <a16:creationId xmlns:a16="http://schemas.microsoft.com/office/drawing/2014/main" id="{3F510ADD-F444-4533-9959-D0E0CBD14223}"/>
              </a:ext>
            </a:extLst>
          </p:cNvPr>
          <p:cNvGrpSpPr/>
          <p:nvPr/>
        </p:nvGrpSpPr>
        <p:grpSpPr>
          <a:xfrm>
            <a:off x="3295774" y="1966121"/>
            <a:ext cx="375021" cy="274901"/>
            <a:chOff x="4660325" y="1866850"/>
            <a:chExt cx="68350" cy="58100"/>
          </a:xfrm>
        </p:grpSpPr>
        <p:sp>
          <p:nvSpPr>
            <p:cNvPr id="33" name="Google Shape;1007;p93">
              <a:extLst>
                <a:ext uri="{FF2B5EF4-FFF2-40B4-BE49-F238E27FC236}">
                  <a16:creationId xmlns:a16="http://schemas.microsoft.com/office/drawing/2014/main" id="{7C8FF2FC-5259-4005-A94B-602036A5BED8}"/>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008;p93">
              <a:extLst>
                <a:ext uri="{FF2B5EF4-FFF2-40B4-BE49-F238E27FC236}">
                  <a16:creationId xmlns:a16="http://schemas.microsoft.com/office/drawing/2014/main" id="{1A4100FA-06C5-4816-A194-3C58B20E972B}"/>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6" name="Google Shape;1006;p93">
            <a:extLst>
              <a:ext uri="{FF2B5EF4-FFF2-40B4-BE49-F238E27FC236}">
                <a16:creationId xmlns:a16="http://schemas.microsoft.com/office/drawing/2014/main" id="{D869B1B7-C6BE-4A88-8A40-0FC785D84B56}"/>
              </a:ext>
            </a:extLst>
          </p:cNvPr>
          <p:cNvGrpSpPr/>
          <p:nvPr/>
        </p:nvGrpSpPr>
        <p:grpSpPr>
          <a:xfrm>
            <a:off x="5658988" y="1432800"/>
            <a:ext cx="375021" cy="274901"/>
            <a:chOff x="4660325" y="1866850"/>
            <a:chExt cx="68350" cy="58100"/>
          </a:xfrm>
        </p:grpSpPr>
        <p:sp>
          <p:nvSpPr>
            <p:cNvPr id="37" name="Google Shape;1007;p93">
              <a:extLst>
                <a:ext uri="{FF2B5EF4-FFF2-40B4-BE49-F238E27FC236}">
                  <a16:creationId xmlns:a16="http://schemas.microsoft.com/office/drawing/2014/main" id="{171ED582-990D-4F15-AA8F-AED1463CFF40}"/>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008;p93">
              <a:extLst>
                <a:ext uri="{FF2B5EF4-FFF2-40B4-BE49-F238E27FC236}">
                  <a16:creationId xmlns:a16="http://schemas.microsoft.com/office/drawing/2014/main" id="{0E3B908E-D998-412F-BA4A-67851A702A22}"/>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9" name="Google Shape;1006;p93">
            <a:extLst>
              <a:ext uri="{FF2B5EF4-FFF2-40B4-BE49-F238E27FC236}">
                <a16:creationId xmlns:a16="http://schemas.microsoft.com/office/drawing/2014/main" id="{DCA1B597-A4A8-4EA6-9661-7651F5FE50B6}"/>
              </a:ext>
            </a:extLst>
          </p:cNvPr>
          <p:cNvGrpSpPr/>
          <p:nvPr/>
        </p:nvGrpSpPr>
        <p:grpSpPr>
          <a:xfrm>
            <a:off x="5641255" y="2003691"/>
            <a:ext cx="375021" cy="274901"/>
            <a:chOff x="4660325" y="1866850"/>
            <a:chExt cx="68350" cy="58100"/>
          </a:xfrm>
        </p:grpSpPr>
        <p:sp>
          <p:nvSpPr>
            <p:cNvPr id="40" name="Google Shape;1007;p93">
              <a:extLst>
                <a:ext uri="{FF2B5EF4-FFF2-40B4-BE49-F238E27FC236}">
                  <a16:creationId xmlns:a16="http://schemas.microsoft.com/office/drawing/2014/main" id="{5521933D-1747-49BC-8FBD-61291763048C}"/>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008;p93">
              <a:extLst>
                <a:ext uri="{FF2B5EF4-FFF2-40B4-BE49-F238E27FC236}">
                  <a16:creationId xmlns:a16="http://schemas.microsoft.com/office/drawing/2014/main" id="{A75D36D0-1FA3-4D80-B41D-80CD6A151D5C}"/>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6" name="Google Shape;344;p68">
            <a:extLst>
              <a:ext uri="{FF2B5EF4-FFF2-40B4-BE49-F238E27FC236}">
                <a16:creationId xmlns:a16="http://schemas.microsoft.com/office/drawing/2014/main" id="{1AD123AB-59A4-4922-AF1D-9288D8E93CCF}"/>
              </a:ext>
            </a:extLst>
          </p:cNvPr>
          <p:cNvSpPr/>
          <p:nvPr/>
        </p:nvSpPr>
        <p:spPr>
          <a:xfrm>
            <a:off x="6074765" y="2819949"/>
            <a:ext cx="2271000" cy="3386928"/>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1006;p93">
            <a:extLst>
              <a:ext uri="{FF2B5EF4-FFF2-40B4-BE49-F238E27FC236}">
                <a16:creationId xmlns:a16="http://schemas.microsoft.com/office/drawing/2014/main" id="{8F7313D0-5799-4258-A9D6-3605E694DF98}"/>
              </a:ext>
            </a:extLst>
          </p:cNvPr>
          <p:cNvGrpSpPr/>
          <p:nvPr/>
        </p:nvGrpSpPr>
        <p:grpSpPr>
          <a:xfrm rot="16200000">
            <a:off x="7075101" y="2399970"/>
            <a:ext cx="284517" cy="306114"/>
            <a:chOff x="4660325" y="1866850"/>
            <a:chExt cx="68350" cy="58100"/>
          </a:xfrm>
        </p:grpSpPr>
        <p:sp>
          <p:nvSpPr>
            <p:cNvPr id="48" name="Google Shape;1007;p93">
              <a:extLst>
                <a:ext uri="{FF2B5EF4-FFF2-40B4-BE49-F238E27FC236}">
                  <a16:creationId xmlns:a16="http://schemas.microsoft.com/office/drawing/2014/main" id="{35D08AEF-137A-48A8-B0AC-CA96CF075392}"/>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1008;p93">
              <a:extLst>
                <a:ext uri="{FF2B5EF4-FFF2-40B4-BE49-F238E27FC236}">
                  <a16:creationId xmlns:a16="http://schemas.microsoft.com/office/drawing/2014/main" id="{91AACFAB-9687-4809-9992-4C988F44FA56}"/>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 name="CuadroTexto 3">
            <a:extLst>
              <a:ext uri="{FF2B5EF4-FFF2-40B4-BE49-F238E27FC236}">
                <a16:creationId xmlns:a16="http://schemas.microsoft.com/office/drawing/2014/main" id="{0A4E6EA0-752A-4D8D-BA85-CCA1CA3540C5}"/>
              </a:ext>
            </a:extLst>
          </p:cNvPr>
          <p:cNvSpPr txBox="1"/>
          <p:nvPr/>
        </p:nvSpPr>
        <p:spPr>
          <a:xfrm>
            <a:off x="3452746" y="4394156"/>
            <a:ext cx="2137078" cy="1077218"/>
          </a:xfrm>
          <a:prstGeom prst="rect">
            <a:avLst/>
          </a:prstGeom>
          <a:noFill/>
        </p:spPr>
        <p:txBody>
          <a:bodyPr wrap="square" rtlCol="0">
            <a:spAutoFit/>
          </a:bodyPr>
          <a:lstStyle/>
          <a:p>
            <a:pPr algn="ctr"/>
            <a:r>
              <a:rPr lang="es-ES" sz="1600" dirty="0">
                <a:solidFill>
                  <a:schemeClr val="bg1"/>
                </a:solidFill>
              </a:rPr>
              <a:t>No todo este material podría denominarse OBJETO DE APRENDIZAJE.</a:t>
            </a:r>
          </a:p>
        </p:txBody>
      </p:sp>
      <p:sp>
        <p:nvSpPr>
          <p:cNvPr id="52" name="Google Shape;1003;p93">
            <a:extLst>
              <a:ext uri="{FF2B5EF4-FFF2-40B4-BE49-F238E27FC236}">
                <a16:creationId xmlns:a16="http://schemas.microsoft.com/office/drawing/2014/main" id="{B6D50F68-A19C-4A57-BFED-82FC89D233AF}"/>
              </a:ext>
            </a:extLst>
          </p:cNvPr>
          <p:cNvSpPr/>
          <p:nvPr/>
        </p:nvSpPr>
        <p:spPr>
          <a:xfrm>
            <a:off x="5724453" y="4724325"/>
            <a:ext cx="284878" cy="274901"/>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003;p93">
            <a:extLst>
              <a:ext uri="{FF2B5EF4-FFF2-40B4-BE49-F238E27FC236}">
                <a16:creationId xmlns:a16="http://schemas.microsoft.com/office/drawing/2014/main" id="{CEB752EB-DE82-4A99-AF07-C70C0CA82538}"/>
              </a:ext>
            </a:extLst>
          </p:cNvPr>
          <p:cNvSpPr/>
          <p:nvPr/>
        </p:nvSpPr>
        <p:spPr>
          <a:xfrm>
            <a:off x="3118280" y="4813141"/>
            <a:ext cx="284878" cy="274901"/>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Rectángulo: esquinas diagonales cortadas 1">
            <a:extLst>
              <a:ext uri="{FF2B5EF4-FFF2-40B4-BE49-F238E27FC236}">
                <a16:creationId xmlns:a16="http://schemas.microsoft.com/office/drawing/2014/main" id="{509BB95C-F9BD-4635-8D1F-AD8393B8F9B6}"/>
              </a:ext>
            </a:extLst>
          </p:cNvPr>
          <p:cNvSpPr/>
          <p:nvPr/>
        </p:nvSpPr>
        <p:spPr>
          <a:xfrm>
            <a:off x="3670795" y="2796840"/>
            <a:ext cx="2012685" cy="1063995"/>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3" name="CuadroTexto 2">
            <a:extLst>
              <a:ext uri="{FF2B5EF4-FFF2-40B4-BE49-F238E27FC236}">
                <a16:creationId xmlns:a16="http://schemas.microsoft.com/office/drawing/2014/main" id="{0D7EA313-4367-4B5A-A138-2D24676775F2}"/>
              </a:ext>
            </a:extLst>
          </p:cNvPr>
          <p:cNvSpPr txBox="1"/>
          <p:nvPr/>
        </p:nvSpPr>
        <p:spPr>
          <a:xfrm>
            <a:off x="3644929" y="2878417"/>
            <a:ext cx="2113498" cy="830997"/>
          </a:xfrm>
          <a:prstGeom prst="rect">
            <a:avLst/>
          </a:prstGeom>
          <a:noFill/>
        </p:spPr>
        <p:txBody>
          <a:bodyPr wrap="square" rtlCol="0">
            <a:spAutoFit/>
          </a:bodyPr>
          <a:lstStyle/>
          <a:p>
            <a:r>
              <a:rPr lang="es-ES" sz="1600" b="1" dirty="0"/>
              <a:t>RECOLECTORES Y AGREGADORES DE REPOSITORIOS</a:t>
            </a:r>
          </a:p>
        </p:txBody>
      </p:sp>
      <p:grpSp>
        <p:nvGrpSpPr>
          <p:cNvPr id="42" name="Google Shape;1108;p93">
            <a:extLst>
              <a:ext uri="{FF2B5EF4-FFF2-40B4-BE49-F238E27FC236}">
                <a16:creationId xmlns:a16="http://schemas.microsoft.com/office/drawing/2014/main" id="{2BEABA64-BB51-432E-8A19-EC4FE823B366}"/>
              </a:ext>
            </a:extLst>
          </p:cNvPr>
          <p:cNvGrpSpPr/>
          <p:nvPr/>
        </p:nvGrpSpPr>
        <p:grpSpPr>
          <a:xfrm rot="1681967">
            <a:off x="3254528" y="2492567"/>
            <a:ext cx="363102" cy="316881"/>
            <a:chOff x="4756975" y="2341800"/>
            <a:chExt cx="91975" cy="51925"/>
          </a:xfrm>
        </p:grpSpPr>
        <p:sp>
          <p:nvSpPr>
            <p:cNvPr id="44" name="Google Shape;1109;p93">
              <a:extLst>
                <a:ext uri="{FF2B5EF4-FFF2-40B4-BE49-F238E27FC236}">
                  <a16:creationId xmlns:a16="http://schemas.microsoft.com/office/drawing/2014/main" id="{95BBAC68-36BA-45B8-8336-78C36B961EEC}"/>
                </a:ext>
              </a:extLst>
            </p:cNvPr>
            <p:cNvSpPr/>
            <p:nvPr/>
          </p:nvSpPr>
          <p:spPr>
            <a:xfrm>
              <a:off x="4756975"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10;p93">
              <a:extLst>
                <a:ext uri="{FF2B5EF4-FFF2-40B4-BE49-F238E27FC236}">
                  <a16:creationId xmlns:a16="http://schemas.microsoft.com/office/drawing/2014/main" id="{9C642CF6-DECD-438E-93E8-7EDD02336712}"/>
                </a:ext>
              </a:extLst>
            </p:cNvPr>
            <p:cNvSpPr/>
            <p:nvPr/>
          </p:nvSpPr>
          <p:spPr>
            <a:xfrm>
              <a:off x="4777350"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11;p93">
              <a:extLst>
                <a:ext uri="{FF2B5EF4-FFF2-40B4-BE49-F238E27FC236}">
                  <a16:creationId xmlns:a16="http://schemas.microsoft.com/office/drawing/2014/main" id="{394E5B42-526E-41DD-BEA4-E39DCB6C346F}"/>
                </a:ext>
              </a:extLst>
            </p:cNvPr>
            <p:cNvSpPr/>
            <p:nvPr/>
          </p:nvSpPr>
          <p:spPr>
            <a:xfrm>
              <a:off x="4797725"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12;p93">
              <a:extLst>
                <a:ext uri="{FF2B5EF4-FFF2-40B4-BE49-F238E27FC236}">
                  <a16:creationId xmlns:a16="http://schemas.microsoft.com/office/drawing/2014/main" id="{FAC6FB12-49FD-410A-8B0A-47167AB93209}"/>
                </a:ext>
              </a:extLst>
            </p:cNvPr>
            <p:cNvSpPr/>
            <p:nvPr/>
          </p:nvSpPr>
          <p:spPr>
            <a:xfrm>
              <a:off x="4818100"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13;p93">
              <a:extLst>
                <a:ext uri="{FF2B5EF4-FFF2-40B4-BE49-F238E27FC236}">
                  <a16:creationId xmlns:a16="http://schemas.microsoft.com/office/drawing/2014/main" id="{71ADBB44-BDD5-494D-98CE-B81CE8B9F9A9}"/>
                </a:ext>
              </a:extLst>
            </p:cNvPr>
            <p:cNvSpPr/>
            <p:nvPr/>
          </p:nvSpPr>
          <p:spPr>
            <a:xfrm>
              <a:off x="4768675" y="2352625"/>
              <a:ext cx="8875" cy="9025"/>
            </a:xfrm>
            <a:custGeom>
              <a:avLst/>
              <a:gdLst/>
              <a:ahLst/>
              <a:cxnLst/>
              <a:rect l="l" t="t" r="r" b="b"/>
              <a:pathLst>
                <a:path w="355" h="361" extrusionOk="0">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14;p93">
              <a:extLst>
                <a:ext uri="{FF2B5EF4-FFF2-40B4-BE49-F238E27FC236}">
                  <a16:creationId xmlns:a16="http://schemas.microsoft.com/office/drawing/2014/main" id="{1388B819-95C2-4E68-935B-56F927847778}"/>
                </a:ext>
              </a:extLst>
            </p:cNvPr>
            <p:cNvSpPr/>
            <p:nvPr/>
          </p:nvSpPr>
          <p:spPr>
            <a:xfrm>
              <a:off x="4787425" y="2352625"/>
              <a:ext cx="10500" cy="9125"/>
            </a:xfrm>
            <a:custGeom>
              <a:avLst/>
              <a:gdLst/>
              <a:ahLst/>
              <a:cxnLst/>
              <a:rect l="l" t="t" r="r" b="b"/>
              <a:pathLst>
                <a:path w="420" h="365" extrusionOk="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15;p93">
              <a:extLst>
                <a:ext uri="{FF2B5EF4-FFF2-40B4-BE49-F238E27FC236}">
                  <a16:creationId xmlns:a16="http://schemas.microsoft.com/office/drawing/2014/main" id="{9DAEE8BB-7944-4311-B200-777CCC17ED63}"/>
                </a:ext>
              </a:extLst>
            </p:cNvPr>
            <p:cNvSpPr/>
            <p:nvPr/>
          </p:nvSpPr>
          <p:spPr>
            <a:xfrm>
              <a:off x="4809250"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16;p93">
              <a:extLst>
                <a:ext uri="{FF2B5EF4-FFF2-40B4-BE49-F238E27FC236}">
                  <a16:creationId xmlns:a16="http://schemas.microsoft.com/office/drawing/2014/main" id="{219E5A01-490F-404C-9693-1F00ADB7F907}"/>
                </a:ext>
              </a:extLst>
            </p:cNvPr>
            <p:cNvSpPr/>
            <p:nvPr/>
          </p:nvSpPr>
          <p:spPr>
            <a:xfrm>
              <a:off x="4829625"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17;p93">
              <a:extLst>
                <a:ext uri="{FF2B5EF4-FFF2-40B4-BE49-F238E27FC236}">
                  <a16:creationId xmlns:a16="http://schemas.microsoft.com/office/drawing/2014/main" id="{8FB57C3E-8C6C-4C4E-BCCE-8B3D221B00FC}"/>
                </a:ext>
              </a:extLst>
            </p:cNvPr>
            <p:cNvSpPr/>
            <p:nvPr/>
          </p:nvSpPr>
          <p:spPr>
            <a:xfrm>
              <a:off x="4777350" y="2363250"/>
              <a:ext cx="10650" cy="9025"/>
            </a:xfrm>
            <a:custGeom>
              <a:avLst/>
              <a:gdLst/>
              <a:ahLst/>
              <a:cxnLst/>
              <a:rect l="l" t="t" r="r" b="b"/>
              <a:pathLst>
                <a:path w="426" h="361" extrusionOk="0">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18;p93">
              <a:extLst>
                <a:ext uri="{FF2B5EF4-FFF2-40B4-BE49-F238E27FC236}">
                  <a16:creationId xmlns:a16="http://schemas.microsoft.com/office/drawing/2014/main" id="{5C77C189-E21C-45A9-AD19-8DCC41909BD5}"/>
                </a:ext>
              </a:extLst>
            </p:cNvPr>
            <p:cNvSpPr/>
            <p:nvPr/>
          </p:nvSpPr>
          <p:spPr>
            <a:xfrm>
              <a:off x="4797725"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19;p93">
              <a:extLst>
                <a:ext uri="{FF2B5EF4-FFF2-40B4-BE49-F238E27FC236}">
                  <a16:creationId xmlns:a16="http://schemas.microsoft.com/office/drawing/2014/main" id="{22B2A3A5-0123-4922-8A6E-373E4DC87A11}"/>
                </a:ext>
              </a:extLst>
            </p:cNvPr>
            <p:cNvSpPr/>
            <p:nvPr/>
          </p:nvSpPr>
          <p:spPr>
            <a:xfrm>
              <a:off x="4818100"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20;p93">
              <a:extLst>
                <a:ext uri="{FF2B5EF4-FFF2-40B4-BE49-F238E27FC236}">
                  <a16:creationId xmlns:a16="http://schemas.microsoft.com/office/drawing/2014/main" id="{042EF707-3C4F-4ECD-8C35-2CD606038538}"/>
                </a:ext>
              </a:extLst>
            </p:cNvPr>
            <p:cNvSpPr/>
            <p:nvPr/>
          </p:nvSpPr>
          <p:spPr>
            <a:xfrm>
              <a:off x="4838475" y="2363250"/>
              <a:ext cx="10475" cy="9025"/>
            </a:xfrm>
            <a:custGeom>
              <a:avLst/>
              <a:gdLst/>
              <a:ahLst/>
              <a:cxnLst/>
              <a:rect l="l" t="t" r="r" b="b"/>
              <a:pathLst>
                <a:path w="419" h="361" extrusionOk="0">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1;p93">
              <a:extLst>
                <a:ext uri="{FF2B5EF4-FFF2-40B4-BE49-F238E27FC236}">
                  <a16:creationId xmlns:a16="http://schemas.microsoft.com/office/drawing/2014/main" id="{D99E1301-9B0A-402C-99BF-C7522215CCE4}"/>
                </a:ext>
              </a:extLst>
            </p:cNvPr>
            <p:cNvSpPr/>
            <p:nvPr/>
          </p:nvSpPr>
          <p:spPr>
            <a:xfrm>
              <a:off x="4768675" y="2374075"/>
              <a:ext cx="8875" cy="9050"/>
            </a:xfrm>
            <a:custGeom>
              <a:avLst/>
              <a:gdLst/>
              <a:ahLst/>
              <a:cxnLst/>
              <a:rect l="l" t="t" r="r" b="b"/>
              <a:pathLst>
                <a:path w="355" h="362" extrusionOk="0">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22;p93">
              <a:extLst>
                <a:ext uri="{FF2B5EF4-FFF2-40B4-BE49-F238E27FC236}">
                  <a16:creationId xmlns:a16="http://schemas.microsoft.com/office/drawing/2014/main" id="{A379B5F9-1A73-4217-A9BB-E9542007FEB7}"/>
                </a:ext>
              </a:extLst>
            </p:cNvPr>
            <p:cNvSpPr/>
            <p:nvPr/>
          </p:nvSpPr>
          <p:spPr>
            <a:xfrm>
              <a:off x="4787425" y="2374075"/>
              <a:ext cx="10500" cy="9150"/>
            </a:xfrm>
            <a:custGeom>
              <a:avLst/>
              <a:gdLst/>
              <a:ahLst/>
              <a:cxnLst/>
              <a:rect l="l" t="t" r="r" b="b"/>
              <a:pathLst>
                <a:path w="420" h="366" extrusionOk="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23;p93">
              <a:extLst>
                <a:ext uri="{FF2B5EF4-FFF2-40B4-BE49-F238E27FC236}">
                  <a16:creationId xmlns:a16="http://schemas.microsoft.com/office/drawing/2014/main" id="{14757EAB-3B9A-4E3F-B95C-1F1471AAE090}"/>
                </a:ext>
              </a:extLst>
            </p:cNvPr>
            <p:cNvSpPr/>
            <p:nvPr/>
          </p:nvSpPr>
          <p:spPr>
            <a:xfrm>
              <a:off x="4809250"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24;p93">
              <a:extLst>
                <a:ext uri="{FF2B5EF4-FFF2-40B4-BE49-F238E27FC236}">
                  <a16:creationId xmlns:a16="http://schemas.microsoft.com/office/drawing/2014/main" id="{3C0BE749-37A4-48C9-A8F9-7A598B76A0D8}"/>
                </a:ext>
              </a:extLst>
            </p:cNvPr>
            <p:cNvSpPr/>
            <p:nvPr/>
          </p:nvSpPr>
          <p:spPr>
            <a:xfrm>
              <a:off x="4829625"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25;p93">
              <a:extLst>
                <a:ext uri="{FF2B5EF4-FFF2-40B4-BE49-F238E27FC236}">
                  <a16:creationId xmlns:a16="http://schemas.microsoft.com/office/drawing/2014/main" id="{C676BBED-3AA7-4E29-A085-8235BF694288}"/>
                </a:ext>
              </a:extLst>
            </p:cNvPr>
            <p:cNvSpPr/>
            <p:nvPr/>
          </p:nvSpPr>
          <p:spPr>
            <a:xfrm>
              <a:off x="4756975"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26;p93">
              <a:extLst>
                <a:ext uri="{FF2B5EF4-FFF2-40B4-BE49-F238E27FC236}">
                  <a16:creationId xmlns:a16="http://schemas.microsoft.com/office/drawing/2014/main" id="{2161F89F-16A9-488E-A313-F8F50D523919}"/>
                </a:ext>
              </a:extLst>
            </p:cNvPr>
            <p:cNvSpPr/>
            <p:nvPr/>
          </p:nvSpPr>
          <p:spPr>
            <a:xfrm>
              <a:off x="4777350"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27;p93">
              <a:extLst>
                <a:ext uri="{FF2B5EF4-FFF2-40B4-BE49-F238E27FC236}">
                  <a16:creationId xmlns:a16="http://schemas.microsoft.com/office/drawing/2014/main" id="{5DD3C57B-F73E-4C3A-9F82-B046F51629C8}"/>
                </a:ext>
              </a:extLst>
            </p:cNvPr>
            <p:cNvSpPr/>
            <p:nvPr/>
          </p:nvSpPr>
          <p:spPr>
            <a:xfrm>
              <a:off x="4797725"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28;p93">
              <a:extLst>
                <a:ext uri="{FF2B5EF4-FFF2-40B4-BE49-F238E27FC236}">
                  <a16:creationId xmlns:a16="http://schemas.microsoft.com/office/drawing/2014/main" id="{A6AA0D85-641E-410E-832B-6319129E1A49}"/>
                </a:ext>
              </a:extLst>
            </p:cNvPr>
            <p:cNvSpPr/>
            <p:nvPr/>
          </p:nvSpPr>
          <p:spPr>
            <a:xfrm>
              <a:off x="4818100"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1108;p93">
            <a:extLst>
              <a:ext uri="{FF2B5EF4-FFF2-40B4-BE49-F238E27FC236}">
                <a16:creationId xmlns:a16="http://schemas.microsoft.com/office/drawing/2014/main" id="{ABFF3BD9-617E-46E0-979F-E5C8F1521217}"/>
              </a:ext>
            </a:extLst>
          </p:cNvPr>
          <p:cNvGrpSpPr/>
          <p:nvPr/>
        </p:nvGrpSpPr>
        <p:grpSpPr>
          <a:xfrm rot="19538845">
            <a:off x="3272562" y="3835019"/>
            <a:ext cx="363102" cy="316881"/>
            <a:chOff x="4756975" y="2341800"/>
            <a:chExt cx="91975" cy="51925"/>
          </a:xfrm>
        </p:grpSpPr>
        <p:sp>
          <p:nvSpPr>
            <p:cNvPr id="71" name="Google Shape;1109;p93">
              <a:extLst>
                <a:ext uri="{FF2B5EF4-FFF2-40B4-BE49-F238E27FC236}">
                  <a16:creationId xmlns:a16="http://schemas.microsoft.com/office/drawing/2014/main" id="{19734839-1CBB-4EEF-81D2-319012779F26}"/>
                </a:ext>
              </a:extLst>
            </p:cNvPr>
            <p:cNvSpPr/>
            <p:nvPr/>
          </p:nvSpPr>
          <p:spPr>
            <a:xfrm>
              <a:off x="4756975"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10;p93">
              <a:extLst>
                <a:ext uri="{FF2B5EF4-FFF2-40B4-BE49-F238E27FC236}">
                  <a16:creationId xmlns:a16="http://schemas.microsoft.com/office/drawing/2014/main" id="{81CECDDB-5D89-4440-ABF8-7B827B9C3CB0}"/>
                </a:ext>
              </a:extLst>
            </p:cNvPr>
            <p:cNvSpPr/>
            <p:nvPr/>
          </p:nvSpPr>
          <p:spPr>
            <a:xfrm>
              <a:off x="4777350"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11;p93">
              <a:extLst>
                <a:ext uri="{FF2B5EF4-FFF2-40B4-BE49-F238E27FC236}">
                  <a16:creationId xmlns:a16="http://schemas.microsoft.com/office/drawing/2014/main" id="{3EE2670B-22A6-4ECC-8D2E-E4706BFCDACF}"/>
                </a:ext>
              </a:extLst>
            </p:cNvPr>
            <p:cNvSpPr/>
            <p:nvPr/>
          </p:nvSpPr>
          <p:spPr>
            <a:xfrm>
              <a:off x="4797725"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12;p93">
              <a:extLst>
                <a:ext uri="{FF2B5EF4-FFF2-40B4-BE49-F238E27FC236}">
                  <a16:creationId xmlns:a16="http://schemas.microsoft.com/office/drawing/2014/main" id="{81F90AD9-5662-4201-A3C7-49DD6159E3AD}"/>
                </a:ext>
              </a:extLst>
            </p:cNvPr>
            <p:cNvSpPr/>
            <p:nvPr/>
          </p:nvSpPr>
          <p:spPr>
            <a:xfrm>
              <a:off x="4818100"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13;p93">
              <a:extLst>
                <a:ext uri="{FF2B5EF4-FFF2-40B4-BE49-F238E27FC236}">
                  <a16:creationId xmlns:a16="http://schemas.microsoft.com/office/drawing/2014/main" id="{E2B7262E-1DAA-4876-8DC8-D0D13611D3F3}"/>
                </a:ext>
              </a:extLst>
            </p:cNvPr>
            <p:cNvSpPr/>
            <p:nvPr/>
          </p:nvSpPr>
          <p:spPr>
            <a:xfrm>
              <a:off x="4768675" y="2352625"/>
              <a:ext cx="8875" cy="9025"/>
            </a:xfrm>
            <a:custGeom>
              <a:avLst/>
              <a:gdLst/>
              <a:ahLst/>
              <a:cxnLst/>
              <a:rect l="l" t="t" r="r" b="b"/>
              <a:pathLst>
                <a:path w="355" h="361" extrusionOk="0">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14;p93">
              <a:extLst>
                <a:ext uri="{FF2B5EF4-FFF2-40B4-BE49-F238E27FC236}">
                  <a16:creationId xmlns:a16="http://schemas.microsoft.com/office/drawing/2014/main" id="{163852BF-FC06-4BE6-8D37-A925EC29B566}"/>
                </a:ext>
              </a:extLst>
            </p:cNvPr>
            <p:cNvSpPr/>
            <p:nvPr/>
          </p:nvSpPr>
          <p:spPr>
            <a:xfrm>
              <a:off x="4787425" y="2352625"/>
              <a:ext cx="10500" cy="9125"/>
            </a:xfrm>
            <a:custGeom>
              <a:avLst/>
              <a:gdLst/>
              <a:ahLst/>
              <a:cxnLst/>
              <a:rect l="l" t="t" r="r" b="b"/>
              <a:pathLst>
                <a:path w="420" h="365" extrusionOk="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15;p93">
              <a:extLst>
                <a:ext uri="{FF2B5EF4-FFF2-40B4-BE49-F238E27FC236}">
                  <a16:creationId xmlns:a16="http://schemas.microsoft.com/office/drawing/2014/main" id="{D0722D20-4D1B-4357-BCBC-839A24874321}"/>
                </a:ext>
              </a:extLst>
            </p:cNvPr>
            <p:cNvSpPr/>
            <p:nvPr/>
          </p:nvSpPr>
          <p:spPr>
            <a:xfrm>
              <a:off x="4809250"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16;p93">
              <a:extLst>
                <a:ext uri="{FF2B5EF4-FFF2-40B4-BE49-F238E27FC236}">
                  <a16:creationId xmlns:a16="http://schemas.microsoft.com/office/drawing/2014/main" id="{05A025A4-99CF-4767-8C85-C1C191552CCA}"/>
                </a:ext>
              </a:extLst>
            </p:cNvPr>
            <p:cNvSpPr/>
            <p:nvPr/>
          </p:nvSpPr>
          <p:spPr>
            <a:xfrm>
              <a:off x="4829625"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17;p93">
              <a:extLst>
                <a:ext uri="{FF2B5EF4-FFF2-40B4-BE49-F238E27FC236}">
                  <a16:creationId xmlns:a16="http://schemas.microsoft.com/office/drawing/2014/main" id="{69286780-948A-4069-8E12-5C47847FF2ED}"/>
                </a:ext>
              </a:extLst>
            </p:cNvPr>
            <p:cNvSpPr/>
            <p:nvPr/>
          </p:nvSpPr>
          <p:spPr>
            <a:xfrm>
              <a:off x="4777350" y="2363250"/>
              <a:ext cx="10650" cy="9025"/>
            </a:xfrm>
            <a:custGeom>
              <a:avLst/>
              <a:gdLst/>
              <a:ahLst/>
              <a:cxnLst/>
              <a:rect l="l" t="t" r="r" b="b"/>
              <a:pathLst>
                <a:path w="426" h="361" extrusionOk="0">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18;p93">
              <a:extLst>
                <a:ext uri="{FF2B5EF4-FFF2-40B4-BE49-F238E27FC236}">
                  <a16:creationId xmlns:a16="http://schemas.microsoft.com/office/drawing/2014/main" id="{1317993B-5990-4629-B5EB-780B92BC6C9E}"/>
                </a:ext>
              </a:extLst>
            </p:cNvPr>
            <p:cNvSpPr/>
            <p:nvPr/>
          </p:nvSpPr>
          <p:spPr>
            <a:xfrm>
              <a:off x="4797725"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19;p93">
              <a:extLst>
                <a:ext uri="{FF2B5EF4-FFF2-40B4-BE49-F238E27FC236}">
                  <a16:creationId xmlns:a16="http://schemas.microsoft.com/office/drawing/2014/main" id="{CD3ECB7B-AD26-47E7-AFF7-C2B13F049681}"/>
                </a:ext>
              </a:extLst>
            </p:cNvPr>
            <p:cNvSpPr/>
            <p:nvPr/>
          </p:nvSpPr>
          <p:spPr>
            <a:xfrm>
              <a:off x="4818100"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20;p93">
              <a:extLst>
                <a:ext uri="{FF2B5EF4-FFF2-40B4-BE49-F238E27FC236}">
                  <a16:creationId xmlns:a16="http://schemas.microsoft.com/office/drawing/2014/main" id="{278AB819-447B-444F-9C09-03072844E94A}"/>
                </a:ext>
              </a:extLst>
            </p:cNvPr>
            <p:cNvSpPr/>
            <p:nvPr/>
          </p:nvSpPr>
          <p:spPr>
            <a:xfrm>
              <a:off x="4838475" y="2363250"/>
              <a:ext cx="10475" cy="9025"/>
            </a:xfrm>
            <a:custGeom>
              <a:avLst/>
              <a:gdLst/>
              <a:ahLst/>
              <a:cxnLst/>
              <a:rect l="l" t="t" r="r" b="b"/>
              <a:pathLst>
                <a:path w="419" h="361" extrusionOk="0">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21;p93">
              <a:extLst>
                <a:ext uri="{FF2B5EF4-FFF2-40B4-BE49-F238E27FC236}">
                  <a16:creationId xmlns:a16="http://schemas.microsoft.com/office/drawing/2014/main" id="{82410BE2-F3FF-47E0-AEDC-6216F69C2322}"/>
                </a:ext>
              </a:extLst>
            </p:cNvPr>
            <p:cNvSpPr/>
            <p:nvPr/>
          </p:nvSpPr>
          <p:spPr>
            <a:xfrm>
              <a:off x="4768675" y="2374075"/>
              <a:ext cx="8875" cy="9050"/>
            </a:xfrm>
            <a:custGeom>
              <a:avLst/>
              <a:gdLst/>
              <a:ahLst/>
              <a:cxnLst/>
              <a:rect l="l" t="t" r="r" b="b"/>
              <a:pathLst>
                <a:path w="355" h="362" extrusionOk="0">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22;p93">
              <a:extLst>
                <a:ext uri="{FF2B5EF4-FFF2-40B4-BE49-F238E27FC236}">
                  <a16:creationId xmlns:a16="http://schemas.microsoft.com/office/drawing/2014/main" id="{4490200C-B310-4A9A-B74E-4AB30A8D12F9}"/>
                </a:ext>
              </a:extLst>
            </p:cNvPr>
            <p:cNvSpPr/>
            <p:nvPr/>
          </p:nvSpPr>
          <p:spPr>
            <a:xfrm>
              <a:off x="4787425" y="2374075"/>
              <a:ext cx="10500" cy="9150"/>
            </a:xfrm>
            <a:custGeom>
              <a:avLst/>
              <a:gdLst/>
              <a:ahLst/>
              <a:cxnLst/>
              <a:rect l="l" t="t" r="r" b="b"/>
              <a:pathLst>
                <a:path w="420" h="366" extrusionOk="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23;p93">
              <a:extLst>
                <a:ext uri="{FF2B5EF4-FFF2-40B4-BE49-F238E27FC236}">
                  <a16:creationId xmlns:a16="http://schemas.microsoft.com/office/drawing/2014/main" id="{CF32AAA4-20BC-44EF-80F3-6888A25C4689}"/>
                </a:ext>
              </a:extLst>
            </p:cNvPr>
            <p:cNvSpPr/>
            <p:nvPr/>
          </p:nvSpPr>
          <p:spPr>
            <a:xfrm>
              <a:off x="4809250"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24;p93">
              <a:extLst>
                <a:ext uri="{FF2B5EF4-FFF2-40B4-BE49-F238E27FC236}">
                  <a16:creationId xmlns:a16="http://schemas.microsoft.com/office/drawing/2014/main" id="{7F5B154A-B492-4963-B04B-E876E4CF63BF}"/>
                </a:ext>
              </a:extLst>
            </p:cNvPr>
            <p:cNvSpPr/>
            <p:nvPr/>
          </p:nvSpPr>
          <p:spPr>
            <a:xfrm>
              <a:off x="4829625"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25;p93">
              <a:extLst>
                <a:ext uri="{FF2B5EF4-FFF2-40B4-BE49-F238E27FC236}">
                  <a16:creationId xmlns:a16="http://schemas.microsoft.com/office/drawing/2014/main" id="{159E56A3-8E69-4D49-8E39-F5CA0C9A8239}"/>
                </a:ext>
              </a:extLst>
            </p:cNvPr>
            <p:cNvSpPr/>
            <p:nvPr/>
          </p:nvSpPr>
          <p:spPr>
            <a:xfrm>
              <a:off x="4756975"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26;p93">
              <a:extLst>
                <a:ext uri="{FF2B5EF4-FFF2-40B4-BE49-F238E27FC236}">
                  <a16:creationId xmlns:a16="http://schemas.microsoft.com/office/drawing/2014/main" id="{0D500EED-E260-4E42-9E3B-5B323DC19CFC}"/>
                </a:ext>
              </a:extLst>
            </p:cNvPr>
            <p:cNvSpPr/>
            <p:nvPr/>
          </p:nvSpPr>
          <p:spPr>
            <a:xfrm>
              <a:off x="4777350"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27;p93">
              <a:extLst>
                <a:ext uri="{FF2B5EF4-FFF2-40B4-BE49-F238E27FC236}">
                  <a16:creationId xmlns:a16="http://schemas.microsoft.com/office/drawing/2014/main" id="{232B1BFB-61FB-4DD7-AC2E-ED892C668058}"/>
                </a:ext>
              </a:extLst>
            </p:cNvPr>
            <p:cNvSpPr/>
            <p:nvPr/>
          </p:nvSpPr>
          <p:spPr>
            <a:xfrm>
              <a:off x="4797725"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28;p93">
              <a:extLst>
                <a:ext uri="{FF2B5EF4-FFF2-40B4-BE49-F238E27FC236}">
                  <a16:creationId xmlns:a16="http://schemas.microsoft.com/office/drawing/2014/main" id="{70F75469-B5CD-46FD-AC5A-4EC4092114F2}"/>
                </a:ext>
              </a:extLst>
            </p:cNvPr>
            <p:cNvSpPr/>
            <p:nvPr/>
          </p:nvSpPr>
          <p:spPr>
            <a:xfrm>
              <a:off x="4818100"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1108;p93">
            <a:extLst>
              <a:ext uri="{FF2B5EF4-FFF2-40B4-BE49-F238E27FC236}">
                <a16:creationId xmlns:a16="http://schemas.microsoft.com/office/drawing/2014/main" id="{96E681EF-8911-40FA-B1FA-13E86C80F08A}"/>
              </a:ext>
            </a:extLst>
          </p:cNvPr>
          <p:cNvGrpSpPr/>
          <p:nvPr/>
        </p:nvGrpSpPr>
        <p:grpSpPr>
          <a:xfrm rot="5400000">
            <a:off x="4484453" y="2384627"/>
            <a:ext cx="363102" cy="316881"/>
            <a:chOff x="4756975" y="2341800"/>
            <a:chExt cx="91975" cy="51925"/>
          </a:xfrm>
        </p:grpSpPr>
        <p:sp>
          <p:nvSpPr>
            <p:cNvPr id="92" name="Google Shape;1109;p93">
              <a:extLst>
                <a:ext uri="{FF2B5EF4-FFF2-40B4-BE49-F238E27FC236}">
                  <a16:creationId xmlns:a16="http://schemas.microsoft.com/office/drawing/2014/main" id="{E7B209E5-3CE7-417C-B697-CAE0210E0D28}"/>
                </a:ext>
              </a:extLst>
            </p:cNvPr>
            <p:cNvSpPr/>
            <p:nvPr/>
          </p:nvSpPr>
          <p:spPr>
            <a:xfrm>
              <a:off x="4756975"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10;p93">
              <a:extLst>
                <a:ext uri="{FF2B5EF4-FFF2-40B4-BE49-F238E27FC236}">
                  <a16:creationId xmlns:a16="http://schemas.microsoft.com/office/drawing/2014/main" id="{28EA7246-8F32-48E4-A082-42BE9CDA6B30}"/>
                </a:ext>
              </a:extLst>
            </p:cNvPr>
            <p:cNvSpPr/>
            <p:nvPr/>
          </p:nvSpPr>
          <p:spPr>
            <a:xfrm>
              <a:off x="4777350"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11;p93">
              <a:extLst>
                <a:ext uri="{FF2B5EF4-FFF2-40B4-BE49-F238E27FC236}">
                  <a16:creationId xmlns:a16="http://schemas.microsoft.com/office/drawing/2014/main" id="{7339E7DD-A98C-4DCA-B7E8-20B1C596F3AF}"/>
                </a:ext>
              </a:extLst>
            </p:cNvPr>
            <p:cNvSpPr/>
            <p:nvPr/>
          </p:nvSpPr>
          <p:spPr>
            <a:xfrm>
              <a:off x="4797725"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12;p93">
              <a:extLst>
                <a:ext uri="{FF2B5EF4-FFF2-40B4-BE49-F238E27FC236}">
                  <a16:creationId xmlns:a16="http://schemas.microsoft.com/office/drawing/2014/main" id="{900AB101-FE9C-4E48-BB88-150EA4855354}"/>
                </a:ext>
              </a:extLst>
            </p:cNvPr>
            <p:cNvSpPr/>
            <p:nvPr/>
          </p:nvSpPr>
          <p:spPr>
            <a:xfrm>
              <a:off x="4818100"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13;p93">
              <a:extLst>
                <a:ext uri="{FF2B5EF4-FFF2-40B4-BE49-F238E27FC236}">
                  <a16:creationId xmlns:a16="http://schemas.microsoft.com/office/drawing/2014/main" id="{F80A3590-C921-45F0-BA5F-718D07731798}"/>
                </a:ext>
              </a:extLst>
            </p:cNvPr>
            <p:cNvSpPr/>
            <p:nvPr/>
          </p:nvSpPr>
          <p:spPr>
            <a:xfrm>
              <a:off x="4768675" y="2352625"/>
              <a:ext cx="8875" cy="9025"/>
            </a:xfrm>
            <a:custGeom>
              <a:avLst/>
              <a:gdLst/>
              <a:ahLst/>
              <a:cxnLst/>
              <a:rect l="l" t="t" r="r" b="b"/>
              <a:pathLst>
                <a:path w="355" h="361" extrusionOk="0">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14;p93">
              <a:extLst>
                <a:ext uri="{FF2B5EF4-FFF2-40B4-BE49-F238E27FC236}">
                  <a16:creationId xmlns:a16="http://schemas.microsoft.com/office/drawing/2014/main" id="{5F5119A9-83D1-4A6B-9787-94D23C1906E7}"/>
                </a:ext>
              </a:extLst>
            </p:cNvPr>
            <p:cNvSpPr/>
            <p:nvPr/>
          </p:nvSpPr>
          <p:spPr>
            <a:xfrm>
              <a:off x="4787425" y="2352625"/>
              <a:ext cx="10500" cy="9125"/>
            </a:xfrm>
            <a:custGeom>
              <a:avLst/>
              <a:gdLst/>
              <a:ahLst/>
              <a:cxnLst/>
              <a:rect l="l" t="t" r="r" b="b"/>
              <a:pathLst>
                <a:path w="420" h="365" extrusionOk="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15;p93">
              <a:extLst>
                <a:ext uri="{FF2B5EF4-FFF2-40B4-BE49-F238E27FC236}">
                  <a16:creationId xmlns:a16="http://schemas.microsoft.com/office/drawing/2014/main" id="{96A98035-AC2F-4CC7-A52C-C8F3085B0B92}"/>
                </a:ext>
              </a:extLst>
            </p:cNvPr>
            <p:cNvSpPr/>
            <p:nvPr/>
          </p:nvSpPr>
          <p:spPr>
            <a:xfrm>
              <a:off x="4809250"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16;p93">
              <a:extLst>
                <a:ext uri="{FF2B5EF4-FFF2-40B4-BE49-F238E27FC236}">
                  <a16:creationId xmlns:a16="http://schemas.microsoft.com/office/drawing/2014/main" id="{4551CEDE-4C2B-47CD-88C5-487AE6A73131}"/>
                </a:ext>
              </a:extLst>
            </p:cNvPr>
            <p:cNvSpPr/>
            <p:nvPr/>
          </p:nvSpPr>
          <p:spPr>
            <a:xfrm>
              <a:off x="4829625"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17;p93">
              <a:extLst>
                <a:ext uri="{FF2B5EF4-FFF2-40B4-BE49-F238E27FC236}">
                  <a16:creationId xmlns:a16="http://schemas.microsoft.com/office/drawing/2014/main" id="{47C6557F-7257-4B25-A242-3B200363949A}"/>
                </a:ext>
              </a:extLst>
            </p:cNvPr>
            <p:cNvSpPr/>
            <p:nvPr/>
          </p:nvSpPr>
          <p:spPr>
            <a:xfrm>
              <a:off x="4777350" y="2363250"/>
              <a:ext cx="10650" cy="9025"/>
            </a:xfrm>
            <a:custGeom>
              <a:avLst/>
              <a:gdLst/>
              <a:ahLst/>
              <a:cxnLst/>
              <a:rect l="l" t="t" r="r" b="b"/>
              <a:pathLst>
                <a:path w="426" h="361" extrusionOk="0">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18;p93">
              <a:extLst>
                <a:ext uri="{FF2B5EF4-FFF2-40B4-BE49-F238E27FC236}">
                  <a16:creationId xmlns:a16="http://schemas.microsoft.com/office/drawing/2014/main" id="{BF3A0990-1618-4A06-B050-A018E0E326AE}"/>
                </a:ext>
              </a:extLst>
            </p:cNvPr>
            <p:cNvSpPr/>
            <p:nvPr/>
          </p:nvSpPr>
          <p:spPr>
            <a:xfrm>
              <a:off x="4797725"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19;p93">
              <a:extLst>
                <a:ext uri="{FF2B5EF4-FFF2-40B4-BE49-F238E27FC236}">
                  <a16:creationId xmlns:a16="http://schemas.microsoft.com/office/drawing/2014/main" id="{88C16063-8B24-4161-A817-B313906FAAD1}"/>
                </a:ext>
              </a:extLst>
            </p:cNvPr>
            <p:cNvSpPr/>
            <p:nvPr/>
          </p:nvSpPr>
          <p:spPr>
            <a:xfrm>
              <a:off x="4818100"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20;p93">
              <a:extLst>
                <a:ext uri="{FF2B5EF4-FFF2-40B4-BE49-F238E27FC236}">
                  <a16:creationId xmlns:a16="http://schemas.microsoft.com/office/drawing/2014/main" id="{423B556A-7ABE-414C-9EE9-2D1D9D5066B1}"/>
                </a:ext>
              </a:extLst>
            </p:cNvPr>
            <p:cNvSpPr/>
            <p:nvPr/>
          </p:nvSpPr>
          <p:spPr>
            <a:xfrm>
              <a:off x="4838475" y="2363250"/>
              <a:ext cx="10475" cy="9025"/>
            </a:xfrm>
            <a:custGeom>
              <a:avLst/>
              <a:gdLst/>
              <a:ahLst/>
              <a:cxnLst/>
              <a:rect l="l" t="t" r="r" b="b"/>
              <a:pathLst>
                <a:path w="419" h="361" extrusionOk="0">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21;p93">
              <a:extLst>
                <a:ext uri="{FF2B5EF4-FFF2-40B4-BE49-F238E27FC236}">
                  <a16:creationId xmlns:a16="http://schemas.microsoft.com/office/drawing/2014/main" id="{66B0E477-AF78-4E2C-9478-BD89B0E7C352}"/>
                </a:ext>
              </a:extLst>
            </p:cNvPr>
            <p:cNvSpPr/>
            <p:nvPr/>
          </p:nvSpPr>
          <p:spPr>
            <a:xfrm>
              <a:off x="4768675" y="2374075"/>
              <a:ext cx="8875" cy="9050"/>
            </a:xfrm>
            <a:custGeom>
              <a:avLst/>
              <a:gdLst/>
              <a:ahLst/>
              <a:cxnLst/>
              <a:rect l="l" t="t" r="r" b="b"/>
              <a:pathLst>
                <a:path w="355" h="362" extrusionOk="0">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22;p93">
              <a:extLst>
                <a:ext uri="{FF2B5EF4-FFF2-40B4-BE49-F238E27FC236}">
                  <a16:creationId xmlns:a16="http://schemas.microsoft.com/office/drawing/2014/main" id="{16860AD4-90A8-46D8-8F1D-6A6A27D58B57}"/>
                </a:ext>
              </a:extLst>
            </p:cNvPr>
            <p:cNvSpPr/>
            <p:nvPr/>
          </p:nvSpPr>
          <p:spPr>
            <a:xfrm>
              <a:off x="4787425" y="2374075"/>
              <a:ext cx="10500" cy="9150"/>
            </a:xfrm>
            <a:custGeom>
              <a:avLst/>
              <a:gdLst/>
              <a:ahLst/>
              <a:cxnLst/>
              <a:rect l="l" t="t" r="r" b="b"/>
              <a:pathLst>
                <a:path w="420" h="366" extrusionOk="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23;p93">
              <a:extLst>
                <a:ext uri="{FF2B5EF4-FFF2-40B4-BE49-F238E27FC236}">
                  <a16:creationId xmlns:a16="http://schemas.microsoft.com/office/drawing/2014/main" id="{6BF9F0A2-B2FB-451D-8273-879918ED57B5}"/>
                </a:ext>
              </a:extLst>
            </p:cNvPr>
            <p:cNvSpPr/>
            <p:nvPr/>
          </p:nvSpPr>
          <p:spPr>
            <a:xfrm>
              <a:off x="4809250"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24;p93">
              <a:extLst>
                <a:ext uri="{FF2B5EF4-FFF2-40B4-BE49-F238E27FC236}">
                  <a16:creationId xmlns:a16="http://schemas.microsoft.com/office/drawing/2014/main" id="{42E83655-B64F-4CF1-8072-9B977AF25C31}"/>
                </a:ext>
              </a:extLst>
            </p:cNvPr>
            <p:cNvSpPr/>
            <p:nvPr/>
          </p:nvSpPr>
          <p:spPr>
            <a:xfrm>
              <a:off x="4829625"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25;p93">
              <a:extLst>
                <a:ext uri="{FF2B5EF4-FFF2-40B4-BE49-F238E27FC236}">
                  <a16:creationId xmlns:a16="http://schemas.microsoft.com/office/drawing/2014/main" id="{19A64F1F-2FD5-4EE0-9EDC-821613A6E8B7}"/>
                </a:ext>
              </a:extLst>
            </p:cNvPr>
            <p:cNvSpPr/>
            <p:nvPr/>
          </p:nvSpPr>
          <p:spPr>
            <a:xfrm>
              <a:off x="4756975"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26;p93">
              <a:extLst>
                <a:ext uri="{FF2B5EF4-FFF2-40B4-BE49-F238E27FC236}">
                  <a16:creationId xmlns:a16="http://schemas.microsoft.com/office/drawing/2014/main" id="{3664BC40-73C6-49E4-9AF8-84078ED83610}"/>
                </a:ext>
              </a:extLst>
            </p:cNvPr>
            <p:cNvSpPr/>
            <p:nvPr/>
          </p:nvSpPr>
          <p:spPr>
            <a:xfrm>
              <a:off x="4777350"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27;p93">
              <a:extLst>
                <a:ext uri="{FF2B5EF4-FFF2-40B4-BE49-F238E27FC236}">
                  <a16:creationId xmlns:a16="http://schemas.microsoft.com/office/drawing/2014/main" id="{00E04A85-7688-41AF-BB83-AE89FA8D0E03}"/>
                </a:ext>
              </a:extLst>
            </p:cNvPr>
            <p:cNvSpPr/>
            <p:nvPr/>
          </p:nvSpPr>
          <p:spPr>
            <a:xfrm>
              <a:off x="4797725"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28;p93">
              <a:extLst>
                <a:ext uri="{FF2B5EF4-FFF2-40B4-BE49-F238E27FC236}">
                  <a16:creationId xmlns:a16="http://schemas.microsoft.com/office/drawing/2014/main" id="{E6AD1C64-AB2C-4425-B180-FDE5DA52EC92}"/>
                </a:ext>
              </a:extLst>
            </p:cNvPr>
            <p:cNvSpPr/>
            <p:nvPr/>
          </p:nvSpPr>
          <p:spPr>
            <a:xfrm>
              <a:off x="4818100"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08;p93">
            <a:extLst>
              <a:ext uri="{FF2B5EF4-FFF2-40B4-BE49-F238E27FC236}">
                <a16:creationId xmlns:a16="http://schemas.microsoft.com/office/drawing/2014/main" id="{A37ACDF2-162F-4C75-B7A8-C747A02BA584}"/>
              </a:ext>
            </a:extLst>
          </p:cNvPr>
          <p:cNvGrpSpPr/>
          <p:nvPr/>
        </p:nvGrpSpPr>
        <p:grpSpPr>
          <a:xfrm rot="7641610">
            <a:off x="5716742" y="2531679"/>
            <a:ext cx="363102" cy="316881"/>
            <a:chOff x="4756975" y="2341800"/>
            <a:chExt cx="91975" cy="51925"/>
          </a:xfrm>
        </p:grpSpPr>
        <p:sp>
          <p:nvSpPr>
            <p:cNvPr id="113" name="Google Shape;1109;p93">
              <a:extLst>
                <a:ext uri="{FF2B5EF4-FFF2-40B4-BE49-F238E27FC236}">
                  <a16:creationId xmlns:a16="http://schemas.microsoft.com/office/drawing/2014/main" id="{E089A26D-3328-482D-9EFE-CC4A94099B7E}"/>
                </a:ext>
              </a:extLst>
            </p:cNvPr>
            <p:cNvSpPr/>
            <p:nvPr/>
          </p:nvSpPr>
          <p:spPr>
            <a:xfrm>
              <a:off x="4756975"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10;p93">
              <a:extLst>
                <a:ext uri="{FF2B5EF4-FFF2-40B4-BE49-F238E27FC236}">
                  <a16:creationId xmlns:a16="http://schemas.microsoft.com/office/drawing/2014/main" id="{B4950B0D-D9BB-4A7A-A25F-012A9093B218}"/>
                </a:ext>
              </a:extLst>
            </p:cNvPr>
            <p:cNvSpPr/>
            <p:nvPr/>
          </p:nvSpPr>
          <p:spPr>
            <a:xfrm>
              <a:off x="4777350"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11;p93">
              <a:extLst>
                <a:ext uri="{FF2B5EF4-FFF2-40B4-BE49-F238E27FC236}">
                  <a16:creationId xmlns:a16="http://schemas.microsoft.com/office/drawing/2014/main" id="{505F8C6E-8209-470F-BC6A-EB40D232DF3D}"/>
                </a:ext>
              </a:extLst>
            </p:cNvPr>
            <p:cNvSpPr/>
            <p:nvPr/>
          </p:nvSpPr>
          <p:spPr>
            <a:xfrm>
              <a:off x="4797725"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12;p93">
              <a:extLst>
                <a:ext uri="{FF2B5EF4-FFF2-40B4-BE49-F238E27FC236}">
                  <a16:creationId xmlns:a16="http://schemas.microsoft.com/office/drawing/2014/main" id="{2B5B6AD7-BA33-442C-91E0-6E8E3961A7B4}"/>
                </a:ext>
              </a:extLst>
            </p:cNvPr>
            <p:cNvSpPr/>
            <p:nvPr/>
          </p:nvSpPr>
          <p:spPr>
            <a:xfrm>
              <a:off x="4818100"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13;p93">
              <a:extLst>
                <a:ext uri="{FF2B5EF4-FFF2-40B4-BE49-F238E27FC236}">
                  <a16:creationId xmlns:a16="http://schemas.microsoft.com/office/drawing/2014/main" id="{F954181A-DC8F-4DAD-96D9-FCFEE58D93A4}"/>
                </a:ext>
              </a:extLst>
            </p:cNvPr>
            <p:cNvSpPr/>
            <p:nvPr/>
          </p:nvSpPr>
          <p:spPr>
            <a:xfrm>
              <a:off x="4768675" y="2352625"/>
              <a:ext cx="8875" cy="9025"/>
            </a:xfrm>
            <a:custGeom>
              <a:avLst/>
              <a:gdLst/>
              <a:ahLst/>
              <a:cxnLst/>
              <a:rect l="l" t="t" r="r" b="b"/>
              <a:pathLst>
                <a:path w="355" h="361" extrusionOk="0">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14;p93">
              <a:extLst>
                <a:ext uri="{FF2B5EF4-FFF2-40B4-BE49-F238E27FC236}">
                  <a16:creationId xmlns:a16="http://schemas.microsoft.com/office/drawing/2014/main" id="{C3096816-1488-40B9-81D2-A2640B77E1CF}"/>
                </a:ext>
              </a:extLst>
            </p:cNvPr>
            <p:cNvSpPr/>
            <p:nvPr/>
          </p:nvSpPr>
          <p:spPr>
            <a:xfrm>
              <a:off x="4787425" y="2352625"/>
              <a:ext cx="10500" cy="9125"/>
            </a:xfrm>
            <a:custGeom>
              <a:avLst/>
              <a:gdLst/>
              <a:ahLst/>
              <a:cxnLst/>
              <a:rect l="l" t="t" r="r" b="b"/>
              <a:pathLst>
                <a:path w="420" h="365" extrusionOk="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15;p93">
              <a:extLst>
                <a:ext uri="{FF2B5EF4-FFF2-40B4-BE49-F238E27FC236}">
                  <a16:creationId xmlns:a16="http://schemas.microsoft.com/office/drawing/2014/main" id="{94FEA24B-0AAF-4236-8DE8-F6FF5BB7BAD6}"/>
                </a:ext>
              </a:extLst>
            </p:cNvPr>
            <p:cNvSpPr/>
            <p:nvPr/>
          </p:nvSpPr>
          <p:spPr>
            <a:xfrm>
              <a:off x="4809250"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16;p93">
              <a:extLst>
                <a:ext uri="{FF2B5EF4-FFF2-40B4-BE49-F238E27FC236}">
                  <a16:creationId xmlns:a16="http://schemas.microsoft.com/office/drawing/2014/main" id="{353738B9-B2E2-484A-A85A-65C19D6906F4}"/>
                </a:ext>
              </a:extLst>
            </p:cNvPr>
            <p:cNvSpPr/>
            <p:nvPr/>
          </p:nvSpPr>
          <p:spPr>
            <a:xfrm>
              <a:off x="4829625"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17;p93">
              <a:extLst>
                <a:ext uri="{FF2B5EF4-FFF2-40B4-BE49-F238E27FC236}">
                  <a16:creationId xmlns:a16="http://schemas.microsoft.com/office/drawing/2014/main" id="{482C65CC-FA11-4AA9-9F00-9383087836A7}"/>
                </a:ext>
              </a:extLst>
            </p:cNvPr>
            <p:cNvSpPr/>
            <p:nvPr/>
          </p:nvSpPr>
          <p:spPr>
            <a:xfrm>
              <a:off x="4777350" y="2363250"/>
              <a:ext cx="10650" cy="9025"/>
            </a:xfrm>
            <a:custGeom>
              <a:avLst/>
              <a:gdLst/>
              <a:ahLst/>
              <a:cxnLst/>
              <a:rect l="l" t="t" r="r" b="b"/>
              <a:pathLst>
                <a:path w="426" h="361" extrusionOk="0">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18;p93">
              <a:extLst>
                <a:ext uri="{FF2B5EF4-FFF2-40B4-BE49-F238E27FC236}">
                  <a16:creationId xmlns:a16="http://schemas.microsoft.com/office/drawing/2014/main" id="{ACB6722A-84E3-4223-841F-D539DA8D38B6}"/>
                </a:ext>
              </a:extLst>
            </p:cNvPr>
            <p:cNvSpPr/>
            <p:nvPr/>
          </p:nvSpPr>
          <p:spPr>
            <a:xfrm>
              <a:off x="4797725"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19;p93">
              <a:extLst>
                <a:ext uri="{FF2B5EF4-FFF2-40B4-BE49-F238E27FC236}">
                  <a16:creationId xmlns:a16="http://schemas.microsoft.com/office/drawing/2014/main" id="{F4F9DAE7-3BEC-437C-BA94-F3F466B95A3D}"/>
                </a:ext>
              </a:extLst>
            </p:cNvPr>
            <p:cNvSpPr/>
            <p:nvPr/>
          </p:nvSpPr>
          <p:spPr>
            <a:xfrm>
              <a:off x="4818100"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20;p93">
              <a:extLst>
                <a:ext uri="{FF2B5EF4-FFF2-40B4-BE49-F238E27FC236}">
                  <a16:creationId xmlns:a16="http://schemas.microsoft.com/office/drawing/2014/main" id="{017DA8BF-962B-4101-9A7C-AA919A62E7BD}"/>
                </a:ext>
              </a:extLst>
            </p:cNvPr>
            <p:cNvSpPr/>
            <p:nvPr/>
          </p:nvSpPr>
          <p:spPr>
            <a:xfrm>
              <a:off x="4838475" y="2363250"/>
              <a:ext cx="10475" cy="9025"/>
            </a:xfrm>
            <a:custGeom>
              <a:avLst/>
              <a:gdLst/>
              <a:ahLst/>
              <a:cxnLst/>
              <a:rect l="l" t="t" r="r" b="b"/>
              <a:pathLst>
                <a:path w="419" h="361" extrusionOk="0">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21;p93">
              <a:extLst>
                <a:ext uri="{FF2B5EF4-FFF2-40B4-BE49-F238E27FC236}">
                  <a16:creationId xmlns:a16="http://schemas.microsoft.com/office/drawing/2014/main" id="{1520D71D-11A3-44CA-BE0C-93D1434F24FA}"/>
                </a:ext>
              </a:extLst>
            </p:cNvPr>
            <p:cNvSpPr/>
            <p:nvPr/>
          </p:nvSpPr>
          <p:spPr>
            <a:xfrm>
              <a:off x="4768675" y="2374075"/>
              <a:ext cx="8875" cy="9050"/>
            </a:xfrm>
            <a:custGeom>
              <a:avLst/>
              <a:gdLst/>
              <a:ahLst/>
              <a:cxnLst/>
              <a:rect l="l" t="t" r="r" b="b"/>
              <a:pathLst>
                <a:path w="355" h="362" extrusionOk="0">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22;p93">
              <a:extLst>
                <a:ext uri="{FF2B5EF4-FFF2-40B4-BE49-F238E27FC236}">
                  <a16:creationId xmlns:a16="http://schemas.microsoft.com/office/drawing/2014/main" id="{EDBB351E-8DE6-4C21-8B19-BCE13E697987}"/>
                </a:ext>
              </a:extLst>
            </p:cNvPr>
            <p:cNvSpPr/>
            <p:nvPr/>
          </p:nvSpPr>
          <p:spPr>
            <a:xfrm>
              <a:off x="4787425" y="2374075"/>
              <a:ext cx="10500" cy="9150"/>
            </a:xfrm>
            <a:custGeom>
              <a:avLst/>
              <a:gdLst/>
              <a:ahLst/>
              <a:cxnLst/>
              <a:rect l="l" t="t" r="r" b="b"/>
              <a:pathLst>
                <a:path w="420" h="366" extrusionOk="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23;p93">
              <a:extLst>
                <a:ext uri="{FF2B5EF4-FFF2-40B4-BE49-F238E27FC236}">
                  <a16:creationId xmlns:a16="http://schemas.microsoft.com/office/drawing/2014/main" id="{22BEF009-44B9-466E-98C6-1AF8E9ED5EA8}"/>
                </a:ext>
              </a:extLst>
            </p:cNvPr>
            <p:cNvSpPr/>
            <p:nvPr/>
          </p:nvSpPr>
          <p:spPr>
            <a:xfrm>
              <a:off x="4809250"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24;p93">
              <a:extLst>
                <a:ext uri="{FF2B5EF4-FFF2-40B4-BE49-F238E27FC236}">
                  <a16:creationId xmlns:a16="http://schemas.microsoft.com/office/drawing/2014/main" id="{B89FAFEF-6877-4DF5-B309-1999EB3F78AF}"/>
                </a:ext>
              </a:extLst>
            </p:cNvPr>
            <p:cNvSpPr/>
            <p:nvPr/>
          </p:nvSpPr>
          <p:spPr>
            <a:xfrm>
              <a:off x="4829625"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25;p93">
              <a:extLst>
                <a:ext uri="{FF2B5EF4-FFF2-40B4-BE49-F238E27FC236}">
                  <a16:creationId xmlns:a16="http://schemas.microsoft.com/office/drawing/2014/main" id="{41F9B32A-798A-4514-97F4-F7D7F611469A}"/>
                </a:ext>
              </a:extLst>
            </p:cNvPr>
            <p:cNvSpPr/>
            <p:nvPr/>
          </p:nvSpPr>
          <p:spPr>
            <a:xfrm>
              <a:off x="4756975"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26;p93">
              <a:extLst>
                <a:ext uri="{FF2B5EF4-FFF2-40B4-BE49-F238E27FC236}">
                  <a16:creationId xmlns:a16="http://schemas.microsoft.com/office/drawing/2014/main" id="{3F532747-8711-42DA-8A93-2F687450207D}"/>
                </a:ext>
              </a:extLst>
            </p:cNvPr>
            <p:cNvSpPr/>
            <p:nvPr/>
          </p:nvSpPr>
          <p:spPr>
            <a:xfrm>
              <a:off x="4777350"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27;p93">
              <a:extLst>
                <a:ext uri="{FF2B5EF4-FFF2-40B4-BE49-F238E27FC236}">
                  <a16:creationId xmlns:a16="http://schemas.microsoft.com/office/drawing/2014/main" id="{6035157F-FA28-4A84-9791-F35DAF409A13}"/>
                </a:ext>
              </a:extLst>
            </p:cNvPr>
            <p:cNvSpPr/>
            <p:nvPr/>
          </p:nvSpPr>
          <p:spPr>
            <a:xfrm>
              <a:off x="4797725"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28;p93">
              <a:extLst>
                <a:ext uri="{FF2B5EF4-FFF2-40B4-BE49-F238E27FC236}">
                  <a16:creationId xmlns:a16="http://schemas.microsoft.com/office/drawing/2014/main" id="{198871B0-9A89-4C22-9A07-1294F694382F}"/>
                </a:ext>
              </a:extLst>
            </p:cNvPr>
            <p:cNvSpPr/>
            <p:nvPr/>
          </p:nvSpPr>
          <p:spPr>
            <a:xfrm>
              <a:off x="4818100"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108;p93">
            <a:extLst>
              <a:ext uri="{FF2B5EF4-FFF2-40B4-BE49-F238E27FC236}">
                <a16:creationId xmlns:a16="http://schemas.microsoft.com/office/drawing/2014/main" id="{CD82F6A4-2DEA-409F-85C4-4E71256A48BC}"/>
              </a:ext>
            </a:extLst>
          </p:cNvPr>
          <p:cNvGrpSpPr/>
          <p:nvPr/>
        </p:nvGrpSpPr>
        <p:grpSpPr>
          <a:xfrm rot="13584106">
            <a:off x="5642883" y="3893253"/>
            <a:ext cx="363102" cy="316881"/>
            <a:chOff x="4756975" y="2341800"/>
            <a:chExt cx="91975" cy="51925"/>
          </a:xfrm>
        </p:grpSpPr>
        <p:sp>
          <p:nvSpPr>
            <p:cNvPr id="134" name="Google Shape;1109;p93">
              <a:extLst>
                <a:ext uri="{FF2B5EF4-FFF2-40B4-BE49-F238E27FC236}">
                  <a16:creationId xmlns:a16="http://schemas.microsoft.com/office/drawing/2014/main" id="{AD874C2F-6C3E-4371-B2EB-0FF4101CC9C4}"/>
                </a:ext>
              </a:extLst>
            </p:cNvPr>
            <p:cNvSpPr/>
            <p:nvPr/>
          </p:nvSpPr>
          <p:spPr>
            <a:xfrm>
              <a:off x="4756975"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10;p93">
              <a:extLst>
                <a:ext uri="{FF2B5EF4-FFF2-40B4-BE49-F238E27FC236}">
                  <a16:creationId xmlns:a16="http://schemas.microsoft.com/office/drawing/2014/main" id="{AB0B66BE-645B-494B-AC6C-7ADE581A7469}"/>
                </a:ext>
              </a:extLst>
            </p:cNvPr>
            <p:cNvSpPr/>
            <p:nvPr/>
          </p:nvSpPr>
          <p:spPr>
            <a:xfrm>
              <a:off x="4777350"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11;p93">
              <a:extLst>
                <a:ext uri="{FF2B5EF4-FFF2-40B4-BE49-F238E27FC236}">
                  <a16:creationId xmlns:a16="http://schemas.microsoft.com/office/drawing/2014/main" id="{0E2D4BC2-3982-40FC-97D5-750BBCB9F30D}"/>
                </a:ext>
              </a:extLst>
            </p:cNvPr>
            <p:cNvSpPr/>
            <p:nvPr/>
          </p:nvSpPr>
          <p:spPr>
            <a:xfrm>
              <a:off x="4797725"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12;p93">
              <a:extLst>
                <a:ext uri="{FF2B5EF4-FFF2-40B4-BE49-F238E27FC236}">
                  <a16:creationId xmlns:a16="http://schemas.microsoft.com/office/drawing/2014/main" id="{8E95F274-77A6-401C-8BEA-3172C1880C52}"/>
                </a:ext>
              </a:extLst>
            </p:cNvPr>
            <p:cNvSpPr/>
            <p:nvPr/>
          </p:nvSpPr>
          <p:spPr>
            <a:xfrm>
              <a:off x="4818100"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13;p93">
              <a:extLst>
                <a:ext uri="{FF2B5EF4-FFF2-40B4-BE49-F238E27FC236}">
                  <a16:creationId xmlns:a16="http://schemas.microsoft.com/office/drawing/2014/main" id="{0109CE3B-00D3-4DAD-B036-34DF0A1FC727}"/>
                </a:ext>
              </a:extLst>
            </p:cNvPr>
            <p:cNvSpPr/>
            <p:nvPr/>
          </p:nvSpPr>
          <p:spPr>
            <a:xfrm>
              <a:off x="4768675" y="2352625"/>
              <a:ext cx="8875" cy="9025"/>
            </a:xfrm>
            <a:custGeom>
              <a:avLst/>
              <a:gdLst/>
              <a:ahLst/>
              <a:cxnLst/>
              <a:rect l="l" t="t" r="r" b="b"/>
              <a:pathLst>
                <a:path w="355" h="361" extrusionOk="0">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14;p93">
              <a:extLst>
                <a:ext uri="{FF2B5EF4-FFF2-40B4-BE49-F238E27FC236}">
                  <a16:creationId xmlns:a16="http://schemas.microsoft.com/office/drawing/2014/main" id="{8DFDA575-6D00-4314-BA08-AB383753A1C7}"/>
                </a:ext>
              </a:extLst>
            </p:cNvPr>
            <p:cNvSpPr/>
            <p:nvPr/>
          </p:nvSpPr>
          <p:spPr>
            <a:xfrm>
              <a:off x="4787425" y="2352625"/>
              <a:ext cx="10500" cy="9125"/>
            </a:xfrm>
            <a:custGeom>
              <a:avLst/>
              <a:gdLst/>
              <a:ahLst/>
              <a:cxnLst/>
              <a:rect l="l" t="t" r="r" b="b"/>
              <a:pathLst>
                <a:path w="420" h="365" extrusionOk="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115;p93">
              <a:extLst>
                <a:ext uri="{FF2B5EF4-FFF2-40B4-BE49-F238E27FC236}">
                  <a16:creationId xmlns:a16="http://schemas.microsoft.com/office/drawing/2014/main" id="{F1D856CB-4C3E-4D33-B2AC-CF004D5BFF34}"/>
                </a:ext>
              </a:extLst>
            </p:cNvPr>
            <p:cNvSpPr/>
            <p:nvPr/>
          </p:nvSpPr>
          <p:spPr>
            <a:xfrm>
              <a:off x="4809250"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116;p93">
              <a:extLst>
                <a:ext uri="{FF2B5EF4-FFF2-40B4-BE49-F238E27FC236}">
                  <a16:creationId xmlns:a16="http://schemas.microsoft.com/office/drawing/2014/main" id="{7C2200AD-367B-415F-BECE-43F8C78234AE}"/>
                </a:ext>
              </a:extLst>
            </p:cNvPr>
            <p:cNvSpPr/>
            <p:nvPr/>
          </p:nvSpPr>
          <p:spPr>
            <a:xfrm>
              <a:off x="4829625"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117;p93">
              <a:extLst>
                <a:ext uri="{FF2B5EF4-FFF2-40B4-BE49-F238E27FC236}">
                  <a16:creationId xmlns:a16="http://schemas.microsoft.com/office/drawing/2014/main" id="{A879358B-F4AE-49B9-B2EF-ED891B728219}"/>
                </a:ext>
              </a:extLst>
            </p:cNvPr>
            <p:cNvSpPr/>
            <p:nvPr/>
          </p:nvSpPr>
          <p:spPr>
            <a:xfrm>
              <a:off x="4777350" y="2363250"/>
              <a:ext cx="10650" cy="9025"/>
            </a:xfrm>
            <a:custGeom>
              <a:avLst/>
              <a:gdLst/>
              <a:ahLst/>
              <a:cxnLst/>
              <a:rect l="l" t="t" r="r" b="b"/>
              <a:pathLst>
                <a:path w="426" h="361" extrusionOk="0">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18;p93">
              <a:extLst>
                <a:ext uri="{FF2B5EF4-FFF2-40B4-BE49-F238E27FC236}">
                  <a16:creationId xmlns:a16="http://schemas.microsoft.com/office/drawing/2014/main" id="{D51D81FC-46D0-4E7E-A0C9-31A0177682DF}"/>
                </a:ext>
              </a:extLst>
            </p:cNvPr>
            <p:cNvSpPr/>
            <p:nvPr/>
          </p:nvSpPr>
          <p:spPr>
            <a:xfrm>
              <a:off x="4797725"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19;p93">
              <a:extLst>
                <a:ext uri="{FF2B5EF4-FFF2-40B4-BE49-F238E27FC236}">
                  <a16:creationId xmlns:a16="http://schemas.microsoft.com/office/drawing/2014/main" id="{270E7676-A636-49E8-B287-F932C526656B}"/>
                </a:ext>
              </a:extLst>
            </p:cNvPr>
            <p:cNvSpPr/>
            <p:nvPr/>
          </p:nvSpPr>
          <p:spPr>
            <a:xfrm>
              <a:off x="4818100"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20;p93">
              <a:extLst>
                <a:ext uri="{FF2B5EF4-FFF2-40B4-BE49-F238E27FC236}">
                  <a16:creationId xmlns:a16="http://schemas.microsoft.com/office/drawing/2014/main" id="{660146E9-7087-4669-A42D-88B36146A719}"/>
                </a:ext>
              </a:extLst>
            </p:cNvPr>
            <p:cNvSpPr/>
            <p:nvPr/>
          </p:nvSpPr>
          <p:spPr>
            <a:xfrm>
              <a:off x="4838475" y="2363250"/>
              <a:ext cx="10475" cy="9025"/>
            </a:xfrm>
            <a:custGeom>
              <a:avLst/>
              <a:gdLst/>
              <a:ahLst/>
              <a:cxnLst/>
              <a:rect l="l" t="t" r="r" b="b"/>
              <a:pathLst>
                <a:path w="419" h="361" extrusionOk="0">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21;p93">
              <a:extLst>
                <a:ext uri="{FF2B5EF4-FFF2-40B4-BE49-F238E27FC236}">
                  <a16:creationId xmlns:a16="http://schemas.microsoft.com/office/drawing/2014/main" id="{DBEABF80-70AF-44B7-A795-653F2FEE0E55}"/>
                </a:ext>
              </a:extLst>
            </p:cNvPr>
            <p:cNvSpPr/>
            <p:nvPr/>
          </p:nvSpPr>
          <p:spPr>
            <a:xfrm>
              <a:off x="4768675" y="2374075"/>
              <a:ext cx="8875" cy="9050"/>
            </a:xfrm>
            <a:custGeom>
              <a:avLst/>
              <a:gdLst/>
              <a:ahLst/>
              <a:cxnLst/>
              <a:rect l="l" t="t" r="r" b="b"/>
              <a:pathLst>
                <a:path w="355" h="362" extrusionOk="0">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22;p93">
              <a:extLst>
                <a:ext uri="{FF2B5EF4-FFF2-40B4-BE49-F238E27FC236}">
                  <a16:creationId xmlns:a16="http://schemas.microsoft.com/office/drawing/2014/main" id="{A1928BC2-F474-4D4E-9240-EDCA28673C2C}"/>
                </a:ext>
              </a:extLst>
            </p:cNvPr>
            <p:cNvSpPr/>
            <p:nvPr/>
          </p:nvSpPr>
          <p:spPr>
            <a:xfrm>
              <a:off x="4787425" y="2374075"/>
              <a:ext cx="10500" cy="9150"/>
            </a:xfrm>
            <a:custGeom>
              <a:avLst/>
              <a:gdLst/>
              <a:ahLst/>
              <a:cxnLst/>
              <a:rect l="l" t="t" r="r" b="b"/>
              <a:pathLst>
                <a:path w="420" h="366" extrusionOk="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23;p93">
              <a:extLst>
                <a:ext uri="{FF2B5EF4-FFF2-40B4-BE49-F238E27FC236}">
                  <a16:creationId xmlns:a16="http://schemas.microsoft.com/office/drawing/2014/main" id="{B7749F8D-DFD3-45D5-BD40-1B80C56A20BD}"/>
                </a:ext>
              </a:extLst>
            </p:cNvPr>
            <p:cNvSpPr/>
            <p:nvPr/>
          </p:nvSpPr>
          <p:spPr>
            <a:xfrm>
              <a:off x="4809250"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24;p93">
              <a:extLst>
                <a:ext uri="{FF2B5EF4-FFF2-40B4-BE49-F238E27FC236}">
                  <a16:creationId xmlns:a16="http://schemas.microsoft.com/office/drawing/2014/main" id="{A4339DAB-BE05-4AC9-BDC1-C44D51A8BCDA}"/>
                </a:ext>
              </a:extLst>
            </p:cNvPr>
            <p:cNvSpPr/>
            <p:nvPr/>
          </p:nvSpPr>
          <p:spPr>
            <a:xfrm>
              <a:off x="4829625"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25;p93">
              <a:extLst>
                <a:ext uri="{FF2B5EF4-FFF2-40B4-BE49-F238E27FC236}">
                  <a16:creationId xmlns:a16="http://schemas.microsoft.com/office/drawing/2014/main" id="{C18652E4-4EC9-4CBA-A222-6ED5B4481052}"/>
                </a:ext>
              </a:extLst>
            </p:cNvPr>
            <p:cNvSpPr/>
            <p:nvPr/>
          </p:nvSpPr>
          <p:spPr>
            <a:xfrm>
              <a:off x="4756975"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26;p93">
              <a:extLst>
                <a:ext uri="{FF2B5EF4-FFF2-40B4-BE49-F238E27FC236}">
                  <a16:creationId xmlns:a16="http://schemas.microsoft.com/office/drawing/2014/main" id="{13A687F0-2578-4C71-988A-27FFFB03C4A2}"/>
                </a:ext>
              </a:extLst>
            </p:cNvPr>
            <p:cNvSpPr/>
            <p:nvPr/>
          </p:nvSpPr>
          <p:spPr>
            <a:xfrm>
              <a:off x="4777350"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27;p93">
              <a:extLst>
                <a:ext uri="{FF2B5EF4-FFF2-40B4-BE49-F238E27FC236}">
                  <a16:creationId xmlns:a16="http://schemas.microsoft.com/office/drawing/2014/main" id="{80041253-458B-4DCC-BCF5-47482A96A156}"/>
                </a:ext>
              </a:extLst>
            </p:cNvPr>
            <p:cNvSpPr/>
            <p:nvPr/>
          </p:nvSpPr>
          <p:spPr>
            <a:xfrm>
              <a:off x="4797725"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28;p93">
              <a:extLst>
                <a:ext uri="{FF2B5EF4-FFF2-40B4-BE49-F238E27FC236}">
                  <a16:creationId xmlns:a16="http://schemas.microsoft.com/office/drawing/2014/main" id="{2B6633AD-CFA1-4E0F-B01D-0792D0E85EF8}"/>
                </a:ext>
              </a:extLst>
            </p:cNvPr>
            <p:cNvSpPr/>
            <p:nvPr/>
          </p:nvSpPr>
          <p:spPr>
            <a:xfrm>
              <a:off x="4818100"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074328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5" name="Google Shape;344;p68">
            <a:extLst>
              <a:ext uri="{FF2B5EF4-FFF2-40B4-BE49-F238E27FC236}">
                <a16:creationId xmlns:a16="http://schemas.microsoft.com/office/drawing/2014/main" id="{24385400-A17A-463B-A0C1-690AFCC1CD17}"/>
              </a:ext>
            </a:extLst>
          </p:cNvPr>
          <p:cNvSpPr/>
          <p:nvPr/>
        </p:nvSpPr>
        <p:spPr>
          <a:xfrm>
            <a:off x="6077280" y="1342708"/>
            <a:ext cx="2280159" cy="1001422"/>
          </a:xfrm>
          <a:prstGeom prst="rect">
            <a:avLst/>
          </a:prstGeom>
          <a:solidFill>
            <a:schemeClr val="bg2">
              <a:lumMod val="40000"/>
              <a:lumOff val="60000"/>
            </a:schemeClr>
          </a:solid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 name="Google Shape;330;p67"/>
          <p:cNvSpPr/>
          <p:nvPr/>
        </p:nvSpPr>
        <p:spPr>
          <a:xfrm>
            <a:off x="406950" y="450165"/>
            <a:ext cx="8330100" cy="5992837"/>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 name="Google Shape;332;p67"/>
          <p:cNvSpPr txBox="1">
            <a:spLocks noGrp="1"/>
          </p:cNvSpPr>
          <p:nvPr>
            <p:ph type="ctrTitle" idx="2"/>
          </p:nvPr>
        </p:nvSpPr>
        <p:spPr>
          <a:xfrm>
            <a:off x="1002986" y="2739856"/>
            <a:ext cx="2271000" cy="30588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solidFill>
                  <a:schemeClr val="tx1"/>
                </a:solidFill>
              </a:rPr>
              <a:t>OA / ROA</a:t>
            </a:r>
            <a:endParaRPr dirty="0">
              <a:solidFill>
                <a:schemeClr val="tx1"/>
              </a:solidFill>
            </a:endParaRPr>
          </a:p>
        </p:txBody>
      </p:sp>
      <p:sp>
        <p:nvSpPr>
          <p:cNvPr id="333" name="Google Shape;333;p67"/>
          <p:cNvSpPr txBox="1">
            <a:spLocks noGrp="1"/>
          </p:cNvSpPr>
          <p:nvPr>
            <p:ph type="subTitle" idx="1"/>
          </p:nvPr>
        </p:nvSpPr>
        <p:spPr>
          <a:xfrm>
            <a:off x="1006298" y="4913779"/>
            <a:ext cx="2230953" cy="41264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 sz="1800" b="1" dirty="0">
                <a:solidFill>
                  <a:schemeClr val="tx1"/>
                </a:solidFill>
              </a:rPr>
              <a:t>OTROS</a:t>
            </a:r>
            <a:endParaRPr sz="1800" b="1" dirty="0">
              <a:solidFill>
                <a:schemeClr val="tx1"/>
              </a:solidFill>
            </a:endParaRPr>
          </a:p>
        </p:txBody>
      </p:sp>
      <p:sp>
        <p:nvSpPr>
          <p:cNvPr id="336" name="Google Shape;336;p67"/>
          <p:cNvSpPr txBox="1">
            <a:spLocks noGrp="1"/>
          </p:cNvSpPr>
          <p:nvPr>
            <p:ph type="ctrTitle" idx="5"/>
          </p:nvPr>
        </p:nvSpPr>
        <p:spPr>
          <a:xfrm>
            <a:off x="6160609" y="1439834"/>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solidFill>
                  <a:schemeClr val="tx1"/>
                </a:solidFill>
              </a:rPr>
              <a:t>CONTENIDOS EDUCATIVOS EN RI</a:t>
            </a:r>
            <a:endParaRPr dirty="0">
              <a:solidFill>
                <a:schemeClr val="tx1"/>
              </a:solidFill>
            </a:endParaRPr>
          </a:p>
        </p:txBody>
      </p:sp>
      <p:sp>
        <p:nvSpPr>
          <p:cNvPr id="337" name="Google Shape;337;p67"/>
          <p:cNvSpPr txBox="1">
            <a:spLocks noGrp="1"/>
          </p:cNvSpPr>
          <p:nvPr>
            <p:ph type="subTitle" idx="6"/>
          </p:nvPr>
        </p:nvSpPr>
        <p:spPr>
          <a:xfrm>
            <a:off x="6177729" y="2796840"/>
            <a:ext cx="2113500" cy="34100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 sz="1800" b="1" dirty="0">
                <a:solidFill>
                  <a:schemeClr val="tx1"/>
                </a:solidFill>
              </a:rPr>
              <a:t>MULTIMEDIA</a:t>
            </a:r>
          </a:p>
          <a:p>
            <a:pPr marL="0" lvl="0" indent="0" algn="ctr" rtl="0">
              <a:spcBef>
                <a:spcPts val="0"/>
              </a:spcBef>
              <a:spcAft>
                <a:spcPts val="0"/>
              </a:spcAft>
              <a:buClr>
                <a:schemeClr val="dk1"/>
              </a:buClr>
              <a:buSzPts val="1100"/>
              <a:buFont typeface="Arial"/>
              <a:buNone/>
            </a:pPr>
            <a:r>
              <a:rPr lang="es" sz="1800" b="1" dirty="0">
                <a:solidFill>
                  <a:schemeClr val="tx1"/>
                </a:solidFill>
              </a:rPr>
              <a:t>PRÁCTICAS LABORATORIO</a:t>
            </a:r>
          </a:p>
          <a:p>
            <a:pPr marL="0" lvl="0" indent="0" algn="ctr" rtl="0">
              <a:spcBef>
                <a:spcPts val="0"/>
              </a:spcBef>
              <a:spcAft>
                <a:spcPts val="0"/>
              </a:spcAft>
              <a:buClr>
                <a:schemeClr val="dk1"/>
              </a:buClr>
              <a:buSzPts val="1100"/>
              <a:buFont typeface="Arial"/>
              <a:buNone/>
            </a:pPr>
            <a:r>
              <a:rPr lang="es" sz="1800" b="1" dirty="0">
                <a:solidFill>
                  <a:schemeClr val="tx1"/>
                </a:solidFill>
              </a:rPr>
              <a:t>GRABACIONES CLASES / WEBINARS</a:t>
            </a:r>
          </a:p>
          <a:p>
            <a:pPr marL="0" lvl="0" indent="0" algn="ctr" rtl="0">
              <a:spcBef>
                <a:spcPts val="0"/>
              </a:spcBef>
              <a:spcAft>
                <a:spcPts val="0"/>
              </a:spcAft>
              <a:buClr>
                <a:schemeClr val="dk1"/>
              </a:buClr>
              <a:buSzPts val="1100"/>
              <a:buFont typeface="Arial"/>
              <a:buNone/>
            </a:pPr>
            <a:r>
              <a:rPr lang="es" sz="1800" b="1" dirty="0">
                <a:solidFill>
                  <a:schemeClr val="tx1"/>
                </a:solidFill>
              </a:rPr>
              <a:t>ARTÍCULOS / LIBROS / CAPS. DOCENTES</a:t>
            </a:r>
          </a:p>
          <a:p>
            <a:pPr marL="0" lvl="0" indent="0" algn="ctr" rtl="0">
              <a:spcBef>
                <a:spcPts val="0"/>
              </a:spcBef>
              <a:spcAft>
                <a:spcPts val="0"/>
              </a:spcAft>
              <a:buClr>
                <a:schemeClr val="dk1"/>
              </a:buClr>
              <a:buSzPts val="1100"/>
              <a:buFont typeface="Arial"/>
              <a:buNone/>
            </a:pPr>
            <a:r>
              <a:rPr lang="es" sz="1800" b="1" dirty="0">
                <a:solidFill>
                  <a:schemeClr val="tx1"/>
                </a:solidFill>
              </a:rPr>
              <a:t>EXÁMENES</a:t>
            </a:r>
          </a:p>
          <a:p>
            <a:pPr marL="0" lvl="0" indent="0" algn="ctr" rtl="0">
              <a:spcBef>
                <a:spcPts val="0"/>
              </a:spcBef>
              <a:spcAft>
                <a:spcPts val="0"/>
              </a:spcAft>
              <a:buClr>
                <a:schemeClr val="dk1"/>
              </a:buClr>
              <a:buSzPts val="1100"/>
              <a:buFont typeface="Arial"/>
              <a:buNone/>
            </a:pPr>
            <a:r>
              <a:rPr lang="es" sz="1600" b="1" dirty="0">
                <a:solidFill>
                  <a:schemeClr val="tx1"/>
                </a:solidFill>
              </a:rPr>
              <a:t>PRESENTACIONES</a:t>
            </a:r>
          </a:p>
          <a:p>
            <a:pPr marL="0" lvl="0" indent="0" algn="ctr" rtl="0">
              <a:spcBef>
                <a:spcPts val="0"/>
              </a:spcBef>
              <a:spcAft>
                <a:spcPts val="0"/>
              </a:spcAft>
              <a:buClr>
                <a:schemeClr val="dk1"/>
              </a:buClr>
              <a:buSzPts val="1100"/>
              <a:buFont typeface="Arial"/>
              <a:buNone/>
            </a:pPr>
            <a:r>
              <a:rPr lang="es" sz="1800" b="1" dirty="0">
                <a:solidFill>
                  <a:schemeClr val="tx1"/>
                </a:solidFill>
              </a:rPr>
              <a:t>ETC</a:t>
            </a:r>
          </a:p>
          <a:p>
            <a:pPr marL="0" lvl="0" indent="0" algn="ctr" rtl="0">
              <a:spcBef>
                <a:spcPts val="0"/>
              </a:spcBef>
              <a:spcAft>
                <a:spcPts val="0"/>
              </a:spcAft>
              <a:buClr>
                <a:schemeClr val="dk1"/>
              </a:buClr>
              <a:buSzPts val="1100"/>
              <a:buFont typeface="Arial"/>
              <a:buNone/>
            </a:pPr>
            <a:endParaRPr lang="es" dirty="0"/>
          </a:p>
          <a:p>
            <a:pPr marL="0" lvl="0" indent="0" algn="ctr" rtl="0">
              <a:spcBef>
                <a:spcPts val="0"/>
              </a:spcBef>
              <a:spcAft>
                <a:spcPts val="0"/>
              </a:spcAft>
              <a:buClr>
                <a:schemeClr val="dk1"/>
              </a:buClr>
              <a:buSzPts val="1100"/>
              <a:buFont typeface="Arial"/>
              <a:buNone/>
            </a:pPr>
            <a:endParaRPr dirty="0"/>
          </a:p>
        </p:txBody>
      </p:sp>
      <p:grpSp>
        <p:nvGrpSpPr>
          <p:cNvPr id="15" name="Google Shape;1006;p93">
            <a:extLst>
              <a:ext uri="{FF2B5EF4-FFF2-40B4-BE49-F238E27FC236}">
                <a16:creationId xmlns:a16="http://schemas.microsoft.com/office/drawing/2014/main" id="{56E9C96D-E771-4B05-88E1-2B3F0B8D801D}"/>
              </a:ext>
            </a:extLst>
          </p:cNvPr>
          <p:cNvGrpSpPr/>
          <p:nvPr/>
        </p:nvGrpSpPr>
        <p:grpSpPr>
          <a:xfrm>
            <a:off x="4104745" y="1671715"/>
            <a:ext cx="375021" cy="274901"/>
            <a:chOff x="4660325" y="1866850"/>
            <a:chExt cx="68350" cy="58100"/>
          </a:xfrm>
        </p:grpSpPr>
        <p:sp>
          <p:nvSpPr>
            <p:cNvPr id="16" name="Google Shape;1007;p93">
              <a:extLst>
                <a:ext uri="{FF2B5EF4-FFF2-40B4-BE49-F238E27FC236}">
                  <a16:creationId xmlns:a16="http://schemas.microsoft.com/office/drawing/2014/main" id="{5226D26F-7E60-4602-895F-1F1E46A78C3A}"/>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08;p93">
              <a:extLst>
                <a:ext uri="{FF2B5EF4-FFF2-40B4-BE49-F238E27FC236}">
                  <a16:creationId xmlns:a16="http://schemas.microsoft.com/office/drawing/2014/main" id="{CBAA2477-6298-4BB1-979C-F39B9D6496AE}"/>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7" name="Google Shape;344;p68">
            <a:extLst>
              <a:ext uri="{FF2B5EF4-FFF2-40B4-BE49-F238E27FC236}">
                <a16:creationId xmlns:a16="http://schemas.microsoft.com/office/drawing/2014/main" id="{916D025F-A2FE-4786-BDFB-FEF38C3606B2}"/>
              </a:ext>
            </a:extLst>
          </p:cNvPr>
          <p:cNvSpPr/>
          <p:nvPr/>
        </p:nvSpPr>
        <p:spPr>
          <a:xfrm>
            <a:off x="1014306" y="2648088"/>
            <a:ext cx="2280159" cy="343722"/>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4;p68">
            <a:extLst>
              <a:ext uri="{FF2B5EF4-FFF2-40B4-BE49-F238E27FC236}">
                <a16:creationId xmlns:a16="http://schemas.microsoft.com/office/drawing/2014/main" id="{A8CE357B-B83D-4106-8A6E-8A19649824AD}"/>
              </a:ext>
            </a:extLst>
          </p:cNvPr>
          <p:cNvSpPr/>
          <p:nvPr/>
        </p:nvSpPr>
        <p:spPr>
          <a:xfrm>
            <a:off x="1014306" y="1489435"/>
            <a:ext cx="2242968" cy="732245"/>
          </a:xfrm>
          <a:prstGeom prst="rect">
            <a:avLst/>
          </a:prstGeom>
          <a:solidFill>
            <a:schemeClr val="bg2">
              <a:lumMod val="40000"/>
              <a:lumOff val="60000"/>
            </a:schemeClr>
          </a:solid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4;p68">
            <a:extLst>
              <a:ext uri="{FF2B5EF4-FFF2-40B4-BE49-F238E27FC236}">
                <a16:creationId xmlns:a16="http://schemas.microsoft.com/office/drawing/2014/main" id="{6A94D74A-93B0-494D-BD94-4D4605FAC2FF}"/>
              </a:ext>
            </a:extLst>
          </p:cNvPr>
          <p:cNvSpPr/>
          <p:nvPr/>
        </p:nvSpPr>
        <p:spPr>
          <a:xfrm>
            <a:off x="992859" y="4936251"/>
            <a:ext cx="2301605" cy="367699"/>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4;p68">
            <a:extLst>
              <a:ext uri="{FF2B5EF4-FFF2-40B4-BE49-F238E27FC236}">
                <a16:creationId xmlns:a16="http://schemas.microsoft.com/office/drawing/2014/main" id="{1FACD223-DE18-4985-BDA4-22E0B958F9F0}"/>
              </a:ext>
            </a:extLst>
          </p:cNvPr>
          <p:cNvSpPr/>
          <p:nvPr/>
        </p:nvSpPr>
        <p:spPr>
          <a:xfrm>
            <a:off x="992860" y="4026216"/>
            <a:ext cx="2301604" cy="508081"/>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4;p68">
            <a:extLst>
              <a:ext uri="{FF2B5EF4-FFF2-40B4-BE49-F238E27FC236}">
                <a16:creationId xmlns:a16="http://schemas.microsoft.com/office/drawing/2014/main" id="{48D33330-2EC5-4E3B-857D-34241BAD1577}"/>
              </a:ext>
            </a:extLst>
          </p:cNvPr>
          <p:cNvSpPr/>
          <p:nvPr/>
        </p:nvSpPr>
        <p:spPr>
          <a:xfrm>
            <a:off x="1014306" y="3338263"/>
            <a:ext cx="2271000" cy="353933"/>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1006;p93">
            <a:extLst>
              <a:ext uri="{FF2B5EF4-FFF2-40B4-BE49-F238E27FC236}">
                <a16:creationId xmlns:a16="http://schemas.microsoft.com/office/drawing/2014/main" id="{D869B1B7-C6BE-4A88-8A40-0FC785D84B56}"/>
              </a:ext>
            </a:extLst>
          </p:cNvPr>
          <p:cNvGrpSpPr/>
          <p:nvPr/>
        </p:nvGrpSpPr>
        <p:grpSpPr>
          <a:xfrm>
            <a:off x="5082851" y="1671336"/>
            <a:ext cx="375021" cy="274901"/>
            <a:chOff x="4660325" y="1866850"/>
            <a:chExt cx="68350" cy="58100"/>
          </a:xfrm>
        </p:grpSpPr>
        <p:sp>
          <p:nvSpPr>
            <p:cNvPr id="37" name="Google Shape;1007;p93">
              <a:extLst>
                <a:ext uri="{FF2B5EF4-FFF2-40B4-BE49-F238E27FC236}">
                  <a16:creationId xmlns:a16="http://schemas.microsoft.com/office/drawing/2014/main" id="{171ED582-990D-4F15-AA8F-AED1463CFF40}"/>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008;p93">
              <a:extLst>
                <a:ext uri="{FF2B5EF4-FFF2-40B4-BE49-F238E27FC236}">
                  <a16:creationId xmlns:a16="http://schemas.microsoft.com/office/drawing/2014/main" id="{0E3B908E-D998-412F-BA4A-67851A702A22}"/>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6" name="Google Shape;344;p68">
            <a:extLst>
              <a:ext uri="{FF2B5EF4-FFF2-40B4-BE49-F238E27FC236}">
                <a16:creationId xmlns:a16="http://schemas.microsoft.com/office/drawing/2014/main" id="{1AD123AB-59A4-4922-AF1D-9288D8E93CCF}"/>
              </a:ext>
            </a:extLst>
          </p:cNvPr>
          <p:cNvSpPr/>
          <p:nvPr/>
        </p:nvSpPr>
        <p:spPr>
          <a:xfrm>
            <a:off x="6074765" y="2819949"/>
            <a:ext cx="2271000" cy="3386928"/>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1006;p93">
            <a:extLst>
              <a:ext uri="{FF2B5EF4-FFF2-40B4-BE49-F238E27FC236}">
                <a16:creationId xmlns:a16="http://schemas.microsoft.com/office/drawing/2014/main" id="{8F7313D0-5799-4258-A9D6-3605E694DF98}"/>
              </a:ext>
            </a:extLst>
          </p:cNvPr>
          <p:cNvGrpSpPr/>
          <p:nvPr/>
        </p:nvGrpSpPr>
        <p:grpSpPr>
          <a:xfrm rot="16200000">
            <a:off x="7075101" y="2399970"/>
            <a:ext cx="284517" cy="306114"/>
            <a:chOff x="4660325" y="1866850"/>
            <a:chExt cx="68350" cy="58100"/>
          </a:xfrm>
        </p:grpSpPr>
        <p:sp>
          <p:nvSpPr>
            <p:cNvPr id="48" name="Google Shape;1007;p93">
              <a:extLst>
                <a:ext uri="{FF2B5EF4-FFF2-40B4-BE49-F238E27FC236}">
                  <a16:creationId xmlns:a16="http://schemas.microsoft.com/office/drawing/2014/main" id="{35D08AEF-137A-48A8-B0AC-CA96CF075392}"/>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1008;p93">
              <a:extLst>
                <a:ext uri="{FF2B5EF4-FFF2-40B4-BE49-F238E27FC236}">
                  <a16:creationId xmlns:a16="http://schemas.microsoft.com/office/drawing/2014/main" id="{91AACFAB-9687-4809-9992-4C988F44FA56}"/>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3" name="Google Shape;332;p67"/>
          <p:cNvSpPr txBox="1">
            <a:spLocks/>
          </p:cNvSpPr>
          <p:nvPr/>
        </p:nvSpPr>
        <p:spPr>
          <a:xfrm>
            <a:off x="996348" y="3427809"/>
            <a:ext cx="2271000" cy="3058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66666"/>
              </a:buClr>
              <a:buSzPts val="1800"/>
              <a:buFont typeface="Arial"/>
              <a:buNone/>
              <a:defRPr sz="1800" b="1" i="0" u="none" strike="noStrike" cap="none">
                <a:solidFill>
                  <a:srgbClr val="666666"/>
                </a:solidFill>
                <a:latin typeface="Arial"/>
                <a:ea typeface="Arial"/>
                <a:cs typeface="Arial"/>
                <a:sym typeface="Arial"/>
              </a:defRPr>
            </a:lvl1pPr>
            <a:lvl2pPr marR="0" lvl="1" algn="ctr" rtl="0">
              <a:lnSpc>
                <a:spcPct val="100000"/>
              </a:lnSpc>
              <a:spcBef>
                <a:spcPts val="0"/>
              </a:spcBef>
              <a:spcAft>
                <a:spcPts val="0"/>
              </a:spcAft>
              <a:buClr>
                <a:srgbClr val="666666"/>
              </a:buClr>
              <a:buSzPts val="1600"/>
              <a:buFont typeface="Arvo"/>
              <a:buNone/>
              <a:defRPr sz="1600" b="0" i="0" u="none" strike="noStrike" cap="none">
                <a:solidFill>
                  <a:srgbClr val="666666"/>
                </a:solidFill>
                <a:latin typeface="Arvo"/>
                <a:ea typeface="Arvo"/>
                <a:cs typeface="Arvo"/>
                <a:sym typeface="Arvo"/>
              </a:defRPr>
            </a:lvl2pPr>
            <a:lvl3pPr marR="0" lvl="2" algn="ctr" rtl="0">
              <a:lnSpc>
                <a:spcPct val="100000"/>
              </a:lnSpc>
              <a:spcBef>
                <a:spcPts val="0"/>
              </a:spcBef>
              <a:spcAft>
                <a:spcPts val="0"/>
              </a:spcAft>
              <a:buClr>
                <a:srgbClr val="666666"/>
              </a:buClr>
              <a:buSzPts val="1600"/>
              <a:buFont typeface="Arvo"/>
              <a:buNone/>
              <a:defRPr sz="1600" b="0" i="0" u="none" strike="noStrike" cap="none">
                <a:solidFill>
                  <a:srgbClr val="666666"/>
                </a:solidFill>
                <a:latin typeface="Arvo"/>
                <a:ea typeface="Arvo"/>
                <a:cs typeface="Arvo"/>
                <a:sym typeface="Arvo"/>
              </a:defRPr>
            </a:lvl3pPr>
            <a:lvl4pPr marR="0" lvl="3" algn="ctr" rtl="0">
              <a:lnSpc>
                <a:spcPct val="100000"/>
              </a:lnSpc>
              <a:spcBef>
                <a:spcPts val="0"/>
              </a:spcBef>
              <a:spcAft>
                <a:spcPts val="0"/>
              </a:spcAft>
              <a:buClr>
                <a:srgbClr val="666666"/>
              </a:buClr>
              <a:buSzPts val="1600"/>
              <a:buFont typeface="Arvo"/>
              <a:buNone/>
              <a:defRPr sz="1600" b="0" i="0" u="none" strike="noStrike" cap="none">
                <a:solidFill>
                  <a:srgbClr val="666666"/>
                </a:solidFill>
                <a:latin typeface="Arvo"/>
                <a:ea typeface="Arvo"/>
                <a:cs typeface="Arvo"/>
                <a:sym typeface="Arvo"/>
              </a:defRPr>
            </a:lvl4pPr>
            <a:lvl5pPr marR="0" lvl="4" algn="ctr" rtl="0">
              <a:lnSpc>
                <a:spcPct val="100000"/>
              </a:lnSpc>
              <a:spcBef>
                <a:spcPts val="0"/>
              </a:spcBef>
              <a:spcAft>
                <a:spcPts val="0"/>
              </a:spcAft>
              <a:buClr>
                <a:srgbClr val="666666"/>
              </a:buClr>
              <a:buSzPts val="1600"/>
              <a:buFont typeface="Arvo"/>
              <a:buNone/>
              <a:defRPr sz="1600" b="0" i="0" u="none" strike="noStrike" cap="none">
                <a:solidFill>
                  <a:srgbClr val="666666"/>
                </a:solidFill>
                <a:latin typeface="Arvo"/>
                <a:ea typeface="Arvo"/>
                <a:cs typeface="Arvo"/>
                <a:sym typeface="Arvo"/>
              </a:defRPr>
            </a:lvl5pPr>
            <a:lvl6pPr marR="0" lvl="5" algn="ctr" rtl="0">
              <a:lnSpc>
                <a:spcPct val="100000"/>
              </a:lnSpc>
              <a:spcBef>
                <a:spcPts val="0"/>
              </a:spcBef>
              <a:spcAft>
                <a:spcPts val="0"/>
              </a:spcAft>
              <a:buClr>
                <a:srgbClr val="666666"/>
              </a:buClr>
              <a:buSzPts val="1600"/>
              <a:buFont typeface="Arvo"/>
              <a:buNone/>
              <a:defRPr sz="1600" b="0" i="0" u="none" strike="noStrike" cap="none">
                <a:solidFill>
                  <a:srgbClr val="666666"/>
                </a:solidFill>
                <a:latin typeface="Arvo"/>
                <a:ea typeface="Arvo"/>
                <a:cs typeface="Arvo"/>
                <a:sym typeface="Arvo"/>
              </a:defRPr>
            </a:lvl6pPr>
            <a:lvl7pPr marR="0" lvl="6" algn="ctr" rtl="0">
              <a:lnSpc>
                <a:spcPct val="100000"/>
              </a:lnSpc>
              <a:spcBef>
                <a:spcPts val="0"/>
              </a:spcBef>
              <a:spcAft>
                <a:spcPts val="0"/>
              </a:spcAft>
              <a:buClr>
                <a:srgbClr val="666666"/>
              </a:buClr>
              <a:buSzPts val="1600"/>
              <a:buFont typeface="Arvo"/>
              <a:buNone/>
              <a:defRPr sz="1600" b="0" i="0" u="none" strike="noStrike" cap="none">
                <a:solidFill>
                  <a:srgbClr val="666666"/>
                </a:solidFill>
                <a:latin typeface="Arvo"/>
                <a:ea typeface="Arvo"/>
                <a:cs typeface="Arvo"/>
                <a:sym typeface="Arvo"/>
              </a:defRPr>
            </a:lvl7pPr>
            <a:lvl8pPr marR="0" lvl="7" algn="ctr" rtl="0">
              <a:lnSpc>
                <a:spcPct val="100000"/>
              </a:lnSpc>
              <a:spcBef>
                <a:spcPts val="0"/>
              </a:spcBef>
              <a:spcAft>
                <a:spcPts val="0"/>
              </a:spcAft>
              <a:buClr>
                <a:srgbClr val="666666"/>
              </a:buClr>
              <a:buSzPts val="1600"/>
              <a:buFont typeface="Arvo"/>
              <a:buNone/>
              <a:defRPr sz="1600" b="0" i="0" u="none" strike="noStrike" cap="none">
                <a:solidFill>
                  <a:srgbClr val="666666"/>
                </a:solidFill>
                <a:latin typeface="Arvo"/>
                <a:ea typeface="Arvo"/>
                <a:cs typeface="Arvo"/>
                <a:sym typeface="Arvo"/>
              </a:defRPr>
            </a:lvl8pPr>
            <a:lvl9pPr marR="0" lvl="8" algn="ctr" rtl="0">
              <a:lnSpc>
                <a:spcPct val="100000"/>
              </a:lnSpc>
              <a:spcBef>
                <a:spcPts val="0"/>
              </a:spcBef>
              <a:spcAft>
                <a:spcPts val="0"/>
              </a:spcAft>
              <a:buClr>
                <a:srgbClr val="666666"/>
              </a:buClr>
              <a:buSzPts val="1600"/>
              <a:buFont typeface="Arvo"/>
              <a:buNone/>
              <a:defRPr sz="1600" b="0" i="0" u="none" strike="noStrike" cap="none">
                <a:solidFill>
                  <a:srgbClr val="666666"/>
                </a:solidFill>
                <a:latin typeface="Arvo"/>
                <a:ea typeface="Arvo"/>
                <a:cs typeface="Arvo"/>
                <a:sym typeface="Arvo"/>
              </a:defRPr>
            </a:lvl9pPr>
          </a:lstStyle>
          <a:p>
            <a:r>
              <a:rPr lang="es-ES" dirty="0">
                <a:solidFill>
                  <a:schemeClr val="tx1"/>
                </a:solidFill>
              </a:rPr>
              <a:t>OCW</a:t>
            </a:r>
          </a:p>
        </p:txBody>
      </p:sp>
      <p:sp>
        <p:nvSpPr>
          <p:cNvPr id="44" name="Google Shape;332;p67"/>
          <p:cNvSpPr txBox="1">
            <a:spLocks/>
          </p:cNvSpPr>
          <p:nvPr/>
        </p:nvSpPr>
        <p:spPr>
          <a:xfrm>
            <a:off x="986274" y="4129361"/>
            <a:ext cx="2250977" cy="36769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66666"/>
              </a:buClr>
              <a:buSzPts val="1800"/>
              <a:buFont typeface="Arial"/>
              <a:buNone/>
              <a:defRPr sz="1800" b="1" i="0" u="none" strike="noStrike" cap="none">
                <a:solidFill>
                  <a:srgbClr val="666666"/>
                </a:solidFill>
                <a:latin typeface="Arial"/>
                <a:ea typeface="Arial"/>
                <a:cs typeface="Arial"/>
                <a:sym typeface="Arial"/>
              </a:defRPr>
            </a:lvl1pPr>
            <a:lvl2pPr marR="0" lvl="1" algn="ctr" rtl="0">
              <a:lnSpc>
                <a:spcPct val="100000"/>
              </a:lnSpc>
              <a:spcBef>
                <a:spcPts val="0"/>
              </a:spcBef>
              <a:spcAft>
                <a:spcPts val="0"/>
              </a:spcAft>
              <a:buClr>
                <a:srgbClr val="666666"/>
              </a:buClr>
              <a:buSzPts val="1600"/>
              <a:buFont typeface="Arvo"/>
              <a:buNone/>
              <a:defRPr sz="1600" b="0" i="0" u="none" strike="noStrike" cap="none">
                <a:solidFill>
                  <a:srgbClr val="666666"/>
                </a:solidFill>
                <a:latin typeface="Arvo"/>
                <a:ea typeface="Arvo"/>
                <a:cs typeface="Arvo"/>
                <a:sym typeface="Arvo"/>
              </a:defRPr>
            </a:lvl2pPr>
            <a:lvl3pPr marR="0" lvl="2" algn="ctr" rtl="0">
              <a:lnSpc>
                <a:spcPct val="100000"/>
              </a:lnSpc>
              <a:spcBef>
                <a:spcPts val="0"/>
              </a:spcBef>
              <a:spcAft>
                <a:spcPts val="0"/>
              </a:spcAft>
              <a:buClr>
                <a:srgbClr val="666666"/>
              </a:buClr>
              <a:buSzPts val="1600"/>
              <a:buFont typeface="Arvo"/>
              <a:buNone/>
              <a:defRPr sz="1600" b="0" i="0" u="none" strike="noStrike" cap="none">
                <a:solidFill>
                  <a:srgbClr val="666666"/>
                </a:solidFill>
                <a:latin typeface="Arvo"/>
                <a:ea typeface="Arvo"/>
                <a:cs typeface="Arvo"/>
                <a:sym typeface="Arvo"/>
              </a:defRPr>
            </a:lvl3pPr>
            <a:lvl4pPr marR="0" lvl="3" algn="ctr" rtl="0">
              <a:lnSpc>
                <a:spcPct val="100000"/>
              </a:lnSpc>
              <a:spcBef>
                <a:spcPts val="0"/>
              </a:spcBef>
              <a:spcAft>
                <a:spcPts val="0"/>
              </a:spcAft>
              <a:buClr>
                <a:srgbClr val="666666"/>
              </a:buClr>
              <a:buSzPts val="1600"/>
              <a:buFont typeface="Arvo"/>
              <a:buNone/>
              <a:defRPr sz="1600" b="0" i="0" u="none" strike="noStrike" cap="none">
                <a:solidFill>
                  <a:srgbClr val="666666"/>
                </a:solidFill>
                <a:latin typeface="Arvo"/>
                <a:ea typeface="Arvo"/>
                <a:cs typeface="Arvo"/>
                <a:sym typeface="Arvo"/>
              </a:defRPr>
            </a:lvl4pPr>
            <a:lvl5pPr marR="0" lvl="4" algn="ctr" rtl="0">
              <a:lnSpc>
                <a:spcPct val="100000"/>
              </a:lnSpc>
              <a:spcBef>
                <a:spcPts val="0"/>
              </a:spcBef>
              <a:spcAft>
                <a:spcPts val="0"/>
              </a:spcAft>
              <a:buClr>
                <a:srgbClr val="666666"/>
              </a:buClr>
              <a:buSzPts val="1600"/>
              <a:buFont typeface="Arvo"/>
              <a:buNone/>
              <a:defRPr sz="1600" b="0" i="0" u="none" strike="noStrike" cap="none">
                <a:solidFill>
                  <a:srgbClr val="666666"/>
                </a:solidFill>
                <a:latin typeface="Arvo"/>
                <a:ea typeface="Arvo"/>
                <a:cs typeface="Arvo"/>
                <a:sym typeface="Arvo"/>
              </a:defRPr>
            </a:lvl5pPr>
            <a:lvl6pPr marR="0" lvl="5" algn="ctr" rtl="0">
              <a:lnSpc>
                <a:spcPct val="100000"/>
              </a:lnSpc>
              <a:spcBef>
                <a:spcPts val="0"/>
              </a:spcBef>
              <a:spcAft>
                <a:spcPts val="0"/>
              </a:spcAft>
              <a:buClr>
                <a:srgbClr val="666666"/>
              </a:buClr>
              <a:buSzPts val="1600"/>
              <a:buFont typeface="Arvo"/>
              <a:buNone/>
              <a:defRPr sz="1600" b="0" i="0" u="none" strike="noStrike" cap="none">
                <a:solidFill>
                  <a:srgbClr val="666666"/>
                </a:solidFill>
                <a:latin typeface="Arvo"/>
                <a:ea typeface="Arvo"/>
                <a:cs typeface="Arvo"/>
                <a:sym typeface="Arvo"/>
              </a:defRPr>
            </a:lvl6pPr>
            <a:lvl7pPr marR="0" lvl="6" algn="ctr" rtl="0">
              <a:lnSpc>
                <a:spcPct val="100000"/>
              </a:lnSpc>
              <a:spcBef>
                <a:spcPts val="0"/>
              </a:spcBef>
              <a:spcAft>
                <a:spcPts val="0"/>
              </a:spcAft>
              <a:buClr>
                <a:srgbClr val="666666"/>
              </a:buClr>
              <a:buSzPts val="1600"/>
              <a:buFont typeface="Arvo"/>
              <a:buNone/>
              <a:defRPr sz="1600" b="0" i="0" u="none" strike="noStrike" cap="none">
                <a:solidFill>
                  <a:srgbClr val="666666"/>
                </a:solidFill>
                <a:latin typeface="Arvo"/>
                <a:ea typeface="Arvo"/>
                <a:cs typeface="Arvo"/>
                <a:sym typeface="Arvo"/>
              </a:defRPr>
            </a:lvl7pPr>
            <a:lvl8pPr marR="0" lvl="7" algn="ctr" rtl="0">
              <a:lnSpc>
                <a:spcPct val="100000"/>
              </a:lnSpc>
              <a:spcBef>
                <a:spcPts val="0"/>
              </a:spcBef>
              <a:spcAft>
                <a:spcPts val="0"/>
              </a:spcAft>
              <a:buClr>
                <a:srgbClr val="666666"/>
              </a:buClr>
              <a:buSzPts val="1600"/>
              <a:buFont typeface="Arvo"/>
              <a:buNone/>
              <a:defRPr sz="1600" b="0" i="0" u="none" strike="noStrike" cap="none">
                <a:solidFill>
                  <a:srgbClr val="666666"/>
                </a:solidFill>
                <a:latin typeface="Arvo"/>
                <a:ea typeface="Arvo"/>
                <a:cs typeface="Arvo"/>
                <a:sym typeface="Arvo"/>
              </a:defRPr>
            </a:lvl8pPr>
            <a:lvl9pPr marR="0" lvl="8" algn="ctr" rtl="0">
              <a:lnSpc>
                <a:spcPct val="100000"/>
              </a:lnSpc>
              <a:spcBef>
                <a:spcPts val="0"/>
              </a:spcBef>
              <a:spcAft>
                <a:spcPts val="0"/>
              </a:spcAft>
              <a:buClr>
                <a:srgbClr val="666666"/>
              </a:buClr>
              <a:buSzPts val="1600"/>
              <a:buFont typeface="Arvo"/>
              <a:buNone/>
              <a:defRPr sz="1600" b="0" i="0" u="none" strike="noStrike" cap="none">
                <a:solidFill>
                  <a:srgbClr val="666666"/>
                </a:solidFill>
                <a:latin typeface="Arvo"/>
                <a:ea typeface="Arvo"/>
                <a:cs typeface="Arvo"/>
                <a:sym typeface="Arvo"/>
              </a:defRPr>
            </a:lvl9pPr>
          </a:lstStyle>
          <a:p>
            <a:r>
              <a:rPr lang="es-ES" dirty="0">
                <a:solidFill>
                  <a:schemeClr val="tx1"/>
                </a:solidFill>
              </a:rPr>
              <a:t>R.I. MULTIMEDIA</a:t>
            </a:r>
          </a:p>
        </p:txBody>
      </p:sp>
      <p:sp>
        <p:nvSpPr>
          <p:cNvPr id="50" name="Google Shape;331;p67"/>
          <p:cNvSpPr txBox="1">
            <a:spLocks/>
          </p:cNvSpPr>
          <p:nvPr/>
        </p:nvSpPr>
        <p:spPr>
          <a:xfrm>
            <a:off x="406950" y="462401"/>
            <a:ext cx="8330100" cy="643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200"/>
              <a:buFont typeface="Arial"/>
              <a:buNone/>
              <a:defRPr sz="2200" b="1" i="0" u="none" strike="noStrike" cap="none">
                <a:solidFill>
                  <a:srgbClr val="434343"/>
                </a:solidFill>
                <a:latin typeface="Arial"/>
                <a:ea typeface="Arial"/>
                <a:cs typeface="Arial"/>
                <a:sym typeface="Arial"/>
              </a:defRPr>
            </a:lvl1pPr>
            <a:lvl2pPr marR="0" lvl="1"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9pPr>
          </a:lstStyle>
          <a:p>
            <a:r>
              <a:rPr lang="es-ES" sz="2400" dirty="0"/>
              <a:t>Contenidos educativos en RI</a:t>
            </a:r>
          </a:p>
        </p:txBody>
      </p:sp>
      <p:sp>
        <p:nvSpPr>
          <p:cNvPr id="53" name="Google Shape;332;p67"/>
          <p:cNvSpPr txBox="1">
            <a:spLocks noGrp="1"/>
          </p:cNvSpPr>
          <p:nvPr>
            <p:ph type="ctrTitle" idx="2"/>
          </p:nvPr>
        </p:nvSpPr>
        <p:spPr>
          <a:xfrm>
            <a:off x="1002986" y="1613071"/>
            <a:ext cx="2271000" cy="53581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solidFill>
                  <a:schemeClr val="tx1"/>
                </a:solidFill>
              </a:rPr>
              <a:t>RI DE CONTENIDO EDUCATIVO</a:t>
            </a:r>
            <a:endParaRPr dirty="0">
              <a:solidFill>
                <a:schemeClr val="tx1"/>
              </a:solidFill>
            </a:endParaRPr>
          </a:p>
        </p:txBody>
      </p:sp>
      <p:grpSp>
        <p:nvGrpSpPr>
          <p:cNvPr id="57" name="Google Shape;1035;p93"/>
          <p:cNvGrpSpPr/>
          <p:nvPr/>
        </p:nvGrpSpPr>
        <p:grpSpPr>
          <a:xfrm rot="20753607">
            <a:off x="3473259" y="2531186"/>
            <a:ext cx="2420560" cy="189502"/>
            <a:chOff x="5055550" y="1973250"/>
            <a:chExt cx="66200" cy="42925"/>
          </a:xfrm>
          <a:solidFill>
            <a:schemeClr val="bg1">
              <a:lumMod val="50000"/>
            </a:schemeClr>
          </a:solidFill>
        </p:grpSpPr>
        <p:sp>
          <p:nvSpPr>
            <p:cNvPr id="58" name="Google Shape;1036;p93"/>
            <p:cNvSpPr/>
            <p:nvPr/>
          </p:nvSpPr>
          <p:spPr>
            <a:xfrm>
              <a:off x="5083675" y="1973250"/>
              <a:ext cx="38075" cy="42925"/>
            </a:xfrm>
            <a:custGeom>
              <a:avLst/>
              <a:gdLst/>
              <a:ahLst/>
              <a:cxnLst/>
              <a:rect l="l" t="t" r="r" b="b"/>
              <a:pathLst>
                <a:path w="1523" h="1717" extrusionOk="0">
                  <a:moveTo>
                    <a:pt x="664" y="0"/>
                  </a:moveTo>
                  <a:lnTo>
                    <a:pt x="664" y="729"/>
                  </a:lnTo>
                  <a:lnTo>
                    <a:pt x="1" y="729"/>
                  </a:lnTo>
                  <a:lnTo>
                    <a:pt x="1" y="996"/>
                  </a:lnTo>
                  <a:lnTo>
                    <a:pt x="664" y="996"/>
                  </a:lnTo>
                  <a:lnTo>
                    <a:pt x="664" y="1717"/>
                  </a:lnTo>
                  <a:lnTo>
                    <a:pt x="1523" y="859"/>
                  </a:lnTo>
                  <a:lnTo>
                    <a:pt x="664" y="0"/>
                  </a:lnTo>
                  <a:close/>
                </a:path>
              </a:pathLst>
            </a:custGeom>
            <a:grpFill/>
            <a:ln>
              <a:solidFill>
                <a:schemeClr val="bg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37;p93"/>
            <p:cNvSpPr/>
            <p:nvPr/>
          </p:nvSpPr>
          <p:spPr>
            <a:xfrm>
              <a:off x="5067275" y="1991450"/>
              <a:ext cx="10675" cy="6700"/>
            </a:xfrm>
            <a:custGeom>
              <a:avLst/>
              <a:gdLst/>
              <a:ahLst/>
              <a:cxnLst/>
              <a:rect l="l" t="t" r="r" b="b"/>
              <a:pathLst>
                <a:path w="427" h="268" extrusionOk="0">
                  <a:moveTo>
                    <a:pt x="1" y="1"/>
                  </a:moveTo>
                  <a:lnTo>
                    <a:pt x="1" y="268"/>
                  </a:lnTo>
                  <a:lnTo>
                    <a:pt x="426" y="268"/>
                  </a:lnTo>
                  <a:lnTo>
                    <a:pt x="426" y="1"/>
                  </a:lnTo>
                  <a:close/>
                </a:path>
              </a:pathLst>
            </a:custGeom>
            <a:grpFill/>
            <a:ln>
              <a:solidFill>
                <a:schemeClr val="bg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38;p93"/>
            <p:cNvSpPr/>
            <p:nvPr/>
          </p:nvSpPr>
          <p:spPr>
            <a:xfrm>
              <a:off x="5055550" y="1991450"/>
              <a:ext cx="5625" cy="6700"/>
            </a:xfrm>
            <a:custGeom>
              <a:avLst/>
              <a:gdLst/>
              <a:ahLst/>
              <a:cxnLst/>
              <a:rect l="l" t="t" r="r" b="b"/>
              <a:pathLst>
                <a:path w="225" h="268" extrusionOk="0">
                  <a:moveTo>
                    <a:pt x="1" y="1"/>
                  </a:moveTo>
                  <a:lnTo>
                    <a:pt x="1" y="268"/>
                  </a:lnTo>
                  <a:lnTo>
                    <a:pt x="224" y="268"/>
                  </a:lnTo>
                  <a:lnTo>
                    <a:pt x="224" y="1"/>
                  </a:lnTo>
                  <a:close/>
                </a:path>
              </a:pathLst>
            </a:custGeom>
            <a:grpFill/>
            <a:ln>
              <a:solidFill>
                <a:schemeClr val="bg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5" name="Google Shape;1035;p93"/>
          <p:cNvGrpSpPr/>
          <p:nvPr/>
        </p:nvGrpSpPr>
        <p:grpSpPr>
          <a:xfrm rot="19123513">
            <a:off x="3177326" y="3206025"/>
            <a:ext cx="3036341" cy="224724"/>
            <a:chOff x="5055550" y="1973250"/>
            <a:chExt cx="66200" cy="42925"/>
          </a:xfrm>
          <a:solidFill>
            <a:schemeClr val="bg1">
              <a:lumMod val="50000"/>
            </a:schemeClr>
          </a:solidFill>
        </p:grpSpPr>
        <p:sp>
          <p:nvSpPr>
            <p:cNvPr id="66" name="Google Shape;1036;p93"/>
            <p:cNvSpPr/>
            <p:nvPr/>
          </p:nvSpPr>
          <p:spPr>
            <a:xfrm>
              <a:off x="5083675" y="1973250"/>
              <a:ext cx="38075" cy="42925"/>
            </a:xfrm>
            <a:custGeom>
              <a:avLst/>
              <a:gdLst/>
              <a:ahLst/>
              <a:cxnLst/>
              <a:rect l="l" t="t" r="r" b="b"/>
              <a:pathLst>
                <a:path w="1523" h="1717" extrusionOk="0">
                  <a:moveTo>
                    <a:pt x="664" y="0"/>
                  </a:moveTo>
                  <a:lnTo>
                    <a:pt x="664" y="729"/>
                  </a:lnTo>
                  <a:lnTo>
                    <a:pt x="1" y="729"/>
                  </a:lnTo>
                  <a:lnTo>
                    <a:pt x="1" y="996"/>
                  </a:lnTo>
                  <a:lnTo>
                    <a:pt x="664" y="996"/>
                  </a:lnTo>
                  <a:lnTo>
                    <a:pt x="664" y="1717"/>
                  </a:lnTo>
                  <a:lnTo>
                    <a:pt x="1523" y="859"/>
                  </a:lnTo>
                  <a:lnTo>
                    <a:pt x="664" y="0"/>
                  </a:lnTo>
                  <a:close/>
                </a:path>
              </a:pathLst>
            </a:custGeom>
            <a:grpFill/>
            <a:ln>
              <a:solidFill>
                <a:schemeClr val="bg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37;p93"/>
            <p:cNvSpPr/>
            <p:nvPr/>
          </p:nvSpPr>
          <p:spPr>
            <a:xfrm>
              <a:off x="5067275" y="1991450"/>
              <a:ext cx="10675" cy="6700"/>
            </a:xfrm>
            <a:custGeom>
              <a:avLst/>
              <a:gdLst/>
              <a:ahLst/>
              <a:cxnLst/>
              <a:rect l="l" t="t" r="r" b="b"/>
              <a:pathLst>
                <a:path w="427" h="268" extrusionOk="0">
                  <a:moveTo>
                    <a:pt x="1" y="1"/>
                  </a:moveTo>
                  <a:lnTo>
                    <a:pt x="1" y="268"/>
                  </a:lnTo>
                  <a:lnTo>
                    <a:pt x="426" y="268"/>
                  </a:lnTo>
                  <a:lnTo>
                    <a:pt x="426" y="1"/>
                  </a:lnTo>
                  <a:close/>
                </a:path>
              </a:pathLst>
            </a:custGeom>
            <a:grpFill/>
            <a:ln>
              <a:solidFill>
                <a:schemeClr val="bg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38;p93"/>
            <p:cNvSpPr/>
            <p:nvPr/>
          </p:nvSpPr>
          <p:spPr>
            <a:xfrm>
              <a:off x="5055550" y="1991450"/>
              <a:ext cx="5625" cy="6700"/>
            </a:xfrm>
            <a:custGeom>
              <a:avLst/>
              <a:gdLst/>
              <a:ahLst/>
              <a:cxnLst/>
              <a:rect l="l" t="t" r="r" b="b"/>
              <a:pathLst>
                <a:path w="225" h="268" extrusionOk="0">
                  <a:moveTo>
                    <a:pt x="1" y="1"/>
                  </a:moveTo>
                  <a:lnTo>
                    <a:pt x="1" y="268"/>
                  </a:lnTo>
                  <a:lnTo>
                    <a:pt x="224" y="268"/>
                  </a:lnTo>
                  <a:lnTo>
                    <a:pt x="224" y="1"/>
                  </a:lnTo>
                  <a:close/>
                </a:path>
              </a:pathLst>
            </a:custGeom>
            <a:grpFill/>
            <a:ln>
              <a:solidFill>
                <a:schemeClr val="bg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9" name="Google Shape;1035;p93"/>
          <p:cNvGrpSpPr/>
          <p:nvPr/>
        </p:nvGrpSpPr>
        <p:grpSpPr>
          <a:xfrm rot="19924354">
            <a:off x="3527516" y="2815225"/>
            <a:ext cx="2420560" cy="189502"/>
            <a:chOff x="5055550" y="1973250"/>
            <a:chExt cx="66200" cy="42925"/>
          </a:xfrm>
          <a:solidFill>
            <a:schemeClr val="bg1">
              <a:lumMod val="50000"/>
            </a:schemeClr>
          </a:solidFill>
        </p:grpSpPr>
        <p:sp>
          <p:nvSpPr>
            <p:cNvPr id="70" name="Google Shape;1036;p93"/>
            <p:cNvSpPr/>
            <p:nvPr/>
          </p:nvSpPr>
          <p:spPr>
            <a:xfrm>
              <a:off x="5083675" y="1973250"/>
              <a:ext cx="38075" cy="42925"/>
            </a:xfrm>
            <a:custGeom>
              <a:avLst/>
              <a:gdLst/>
              <a:ahLst/>
              <a:cxnLst/>
              <a:rect l="l" t="t" r="r" b="b"/>
              <a:pathLst>
                <a:path w="1523" h="1717" extrusionOk="0">
                  <a:moveTo>
                    <a:pt x="664" y="0"/>
                  </a:moveTo>
                  <a:lnTo>
                    <a:pt x="664" y="729"/>
                  </a:lnTo>
                  <a:lnTo>
                    <a:pt x="1" y="729"/>
                  </a:lnTo>
                  <a:lnTo>
                    <a:pt x="1" y="996"/>
                  </a:lnTo>
                  <a:lnTo>
                    <a:pt x="664" y="996"/>
                  </a:lnTo>
                  <a:lnTo>
                    <a:pt x="664" y="1717"/>
                  </a:lnTo>
                  <a:lnTo>
                    <a:pt x="1523" y="859"/>
                  </a:lnTo>
                  <a:lnTo>
                    <a:pt x="664" y="0"/>
                  </a:lnTo>
                  <a:close/>
                </a:path>
              </a:pathLst>
            </a:custGeom>
            <a:grpFill/>
            <a:ln>
              <a:solidFill>
                <a:schemeClr val="bg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37;p93"/>
            <p:cNvSpPr/>
            <p:nvPr/>
          </p:nvSpPr>
          <p:spPr>
            <a:xfrm>
              <a:off x="5067275" y="1991450"/>
              <a:ext cx="10675" cy="6700"/>
            </a:xfrm>
            <a:custGeom>
              <a:avLst/>
              <a:gdLst/>
              <a:ahLst/>
              <a:cxnLst/>
              <a:rect l="l" t="t" r="r" b="b"/>
              <a:pathLst>
                <a:path w="427" h="268" extrusionOk="0">
                  <a:moveTo>
                    <a:pt x="1" y="1"/>
                  </a:moveTo>
                  <a:lnTo>
                    <a:pt x="1" y="268"/>
                  </a:lnTo>
                  <a:lnTo>
                    <a:pt x="426" y="268"/>
                  </a:lnTo>
                  <a:lnTo>
                    <a:pt x="426" y="1"/>
                  </a:lnTo>
                  <a:close/>
                </a:path>
              </a:pathLst>
            </a:custGeom>
            <a:grpFill/>
            <a:ln>
              <a:solidFill>
                <a:schemeClr val="bg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38;p93"/>
            <p:cNvSpPr/>
            <p:nvPr/>
          </p:nvSpPr>
          <p:spPr>
            <a:xfrm>
              <a:off x="5055550" y="1991450"/>
              <a:ext cx="5625" cy="6700"/>
            </a:xfrm>
            <a:custGeom>
              <a:avLst/>
              <a:gdLst/>
              <a:ahLst/>
              <a:cxnLst/>
              <a:rect l="l" t="t" r="r" b="b"/>
              <a:pathLst>
                <a:path w="225" h="268" extrusionOk="0">
                  <a:moveTo>
                    <a:pt x="1" y="1"/>
                  </a:moveTo>
                  <a:lnTo>
                    <a:pt x="1" y="268"/>
                  </a:lnTo>
                  <a:lnTo>
                    <a:pt x="224" y="268"/>
                  </a:lnTo>
                  <a:lnTo>
                    <a:pt x="224" y="1"/>
                  </a:lnTo>
                  <a:close/>
                </a:path>
              </a:pathLst>
            </a:custGeom>
            <a:grpFill/>
            <a:ln>
              <a:solidFill>
                <a:schemeClr val="bg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3" name="Google Shape;1035;p93"/>
          <p:cNvGrpSpPr/>
          <p:nvPr/>
        </p:nvGrpSpPr>
        <p:grpSpPr>
          <a:xfrm rot="18614265">
            <a:off x="2866760" y="3610205"/>
            <a:ext cx="3575693" cy="225162"/>
            <a:chOff x="5055550" y="1973250"/>
            <a:chExt cx="66200" cy="42925"/>
          </a:xfrm>
          <a:solidFill>
            <a:schemeClr val="bg1">
              <a:lumMod val="50000"/>
            </a:schemeClr>
          </a:solidFill>
        </p:grpSpPr>
        <p:sp>
          <p:nvSpPr>
            <p:cNvPr id="74" name="Google Shape;1036;p93"/>
            <p:cNvSpPr/>
            <p:nvPr/>
          </p:nvSpPr>
          <p:spPr>
            <a:xfrm>
              <a:off x="5083675" y="1973250"/>
              <a:ext cx="38075" cy="42925"/>
            </a:xfrm>
            <a:custGeom>
              <a:avLst/>
              <a:gdLst/>
              <a:ahLst/>
              <a:cxnLst/>
              <a:rect l="l" t="t" r="r" b="b"/>
              <a:pathLst>
                <a:path w="1523" h="1717" extrusionOk="0">
                  <a:moveTo>
                    <a:pt x="664" y="0"/>
                  </a:moveTo>
                  <a:lnTo>
                    <a:pt x="664" y="729"/>
                  </a:lnTo>
                  <a:lnTo>
                    <a:pt x="1" y="729"/>
                  </a:lnTo>
                  <a:lnTo>
                    <a:pt x="1" y="996"/>
                  </a:lnTo>
                  <a:lnTo>
                    <a:pt x="664" y="996"/>
                  </a:lnTo>
                  <a:lnTo>
                    <a:pt x="664" y="1717"/>
                  </a:lnTo>
                  <a:lnTo>
                    <a:pt x="1523" y="859"/>
                  </a:lnTo>
                  <a:lnTo>
                    <a:pt x="664" y="0"/>
                  </a:lnTo>
                  <a:close/>
                </a:path>
              </a:pathLst>
            </a:custGeom>
            <a:grpFill/>
            <a:ln>
              <a:solidFill>
                <a:schemeClr val="bg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37;p93"/>
            <p:cNvSpPr/>
            <p:nvPr/>
          </p:nvSpPr>
          <p:spPr>
            <a:xfrm>
              <a:off x="5067275" y="1991450"/>
              <a:ext cx="10675" cy="6700"/>
            </a:xfrm>
            <a:custGeom>
              <a:avLst/>
              <a:gdLst/>
              <a:ahLst/>
              <a:cxnLst/>
              <a:rect l="l" t="t" r="r" b="b"/>
              <a:pathLst>
                <a:path w="427" h="268" extrusionOk="0">
                  <a:moveTo>
                    <a:pt x="1" y="1"/>
                  </a:moveTo>
                  <a:lnTo>
                    <a:pt x="1" y="268"/>
                  </a:lnTo>
                  <a:lnTo>
                    <a:pt x="426" y="268"/>
                  </a:lnTo>
                  <a:lnTo>
                    <a:pt x="426" y="1"/>
                  </a:lnTo>
                  <a:close/>
                </a:path>
              </a:pathLst>
            </a:custGeom>
            <a:grpFill/>
            <a:ln>
              <a:solidFill>
                <a:schemeClr val="bg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38;p93"/>
            <p:cNvSpPr/>
            <p:nvPr/>
          </p:nvSpPr>
          <p:spPr>
            <a:xfrm>
              <a:off x="5055550" y="1991450"/>
              <a:ext cx="5625" cy="6700"/>
            </a:xfrm>
            <a:custGeom>
              <a:avLst/>
              <a:gdLst/>
              <a:ahLst/>
              <a:cxnLst/>
              <a:rect l="l" t="t" r="r" b="b"/>
              <a:pathLst>
                <a:path w="225" h="268" extrusionOk="0">
                  <a:moveTo>
                    <a:pt x="1" y="1"/>
                  </a:moveTo>
                  <a:lnTo>
                    <a:pt x="1" y="268"/>
                  </a:lnTo>
                  <a:lnTo>
                    <a:pt x="224" y="268"/>
                  </a:lnTo>
                  <a:lnTo>
                    <a:pt x="224" y="1"/>
                  </a:lnTo>
                  <a:close/>
                </a:path>
              </a:pathLst>
            </a:custGeom>
            <a:grpFill/>
            <a:ln>
              <a:solidFill>
                <a:schemeClr val="bg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 name="Google Shape;1035;p93">
            <a:extLst>
              <a:ext uri="{FF2B5EF4-FFF2-40B4-BE49-F238E27FC236}">
                <a16:creationId xmlns:a16="http://schemas.microsoft.com/office/drawing/2014/main" id="{2A79E043-3DCC-479E-A3A9-7C69B5B19583}"/>
              </a:ext>
            </a:extLst>
          </p:cNvPr>
          <p:cNvGrpSpPr/>
          <p:nvPr/>
        </p:nvGrpSpPr>
        <p:grpSpPr>
          <a:xfrm rot="5400000">
            <a:off x="-672098" y="3824280"/>
            <a:ext cx="2893183" cy="223089"/>
            <a:chOff x="5055550" y="1973250"/>
            <a:chExt cx="66200" cy="42925"/>
          </a:xfrm>
          <a:solidFill>
            <a:schemeClr val="tx2">
              <a:lumMod val="50000"/>
            </a:schemeClr>
          </a:solidFill>
        </p:grpSpPr>
        <p:sp>
          <p:nvSpPr>
            <p:cNvPr id="51" name="Google Shape;1036;p93">
              <a:extLst>
                <a:ext uri="{FF2B5EF4-FFF2-40B4-BE49-F238E27FC236}">
                  <a16:creationId xmlns:a16="http://schemas.microsoft.com/office/drawing/2014/main" id="{58DD95E3-17BB-4DE6-A05D-16ADB6F095F7}"/>
                </a:ext>
              </a:extLst>
            </p:cNvPr>
            <p:cNvSpPr/>
            <p:nvPr/>
          </p:nvSpPr>
          <p:spPr>
            <a:xfrm>
              <a:off x="5083675" y="1973250"/>
              <a:ext cx="38075" cy="42925"/>
            </a:xfrm>
            <a:custGeom>
              <a:avLst/>
              <a:gdLst/>
              <a:ahLst/>
              <a:cxnLst/>
              <a:rect l="l" t="t" r="r" b="b"/>
              <a:pathLst>
                <a:path w="1523" h="1717" extrusionOk="0">
                  <a:moveTo>
                    <a:pt x="664" y="0"/>
                  </a:moveTo>
                  <a:lnTo>
                    <a:pt x="664" y="729"/>
                  </a:lnTo>
                  <a:lnTo>
                    <a:pt x="1" y="729"/>
                  </a:lnTo>
                  <a:lnTo>
                    <a:pt x="1" y="996"/>
                  </a:lnTo>
                  <a:lnTo>
                    <a:pt x="664" y="996"/>
                  </a:lnTo>
                  <a:lnTo>
                    <a:pt x="664" y="1717"/>
                  </a:lnTo>
                  <a:lnTo>
                    <a:pt x="1523" y="859"/>
                  </a:lnTo>
                  <a:lnTo>
                    <a:pt x="66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1037;p93">
              <a:extLst>
                <a:ext uri="{FF2B5EF4-FFF2-40B4-BE49-F238E27FC236}">
                  <a16:creationId xmlns:a16="http://schemas.microsoft.com/office/drawing/2014/main" id="{5846C6EC-D74A-4C05-B053-F2EFA242A976}"/>
                </a:ext>
              </a:extLst>
            </p:cNvPr>
            <p:cNvSpPr/>
            <p:nvPr/>
          </p:nvSpPr>
          <p:spPr>
            <a:xfrm>
              <a:off x="5067275" y="1991450"/>
              <a:ext cx="10675" cy="6700"/>
            </a:xfrm>
            <a:custGeom>
              <a:avLst/>
              <a:gdLst/>
              <a:ahLst/>
              <a:cxnLst/>
              <a:rect l="l" t="t" r="r" b="b"/>
              <a:pathLst>
                <a:path w="427" h="268" extrusionOk="0">
                  <a:moveTo>
                    <a:pt x="1" y="1"/>
                  </a:moveTo>
                  <a:lnTo>
                    <a:pt x="1" y="268"/>
                  </a:lnTo>
                  <a:lnTo>
                    <a:pt x="426" y="268"/>
                  </a:lnTo>
                  <a:lnTo>
                    <a:pt x="42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38;p93">
              <a:extLst>
                <a:ext uri="{FF2B5EF4-FFF2-40B4-BE49-F238E27FC236}">
                  <a16:creationId xmlns:a16="http://schemas.microsoft.com/office/drawing/2014/main" id="{E4DB4817-1E74-4295-AF2D-3A492A104170}"/>
                </a:ext>
              </a:extLst>
            </p:cNvPr>
            <p:cNvSpPr/>
            <p:nvPr/>
          </p:nvSpPr>
          <p:spPr>
            <a:xfrm>
              <a:off x="5055550" y="1991450"/>
              <a:ext cx="5625" cy="6700"/>
            </a:xfrm>
            <a:custGeom>
              <a:avLst/>
              <a:gdLst/>
              <a:ahLst/>
              <a:cxnLst/>
              <a:rect l="l" t="t" r="r" b="b"/>
              <a:pathLst>
                <a:path w="225" h="268" extrusionOk="0">
                  <a:moveTo>
                    <a:pt x="1" y="1"/>
                  </a:moveTo>
                  <a:lnTo>
                    <a:pt x="1" y="268"/>
                  </a:lnTo>
                  <a:lnTo>
                    <a:pt x="224" y="268"/>
                  </a:lnTo>
                  <a:lnTo>
                    <a:pt x="2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7894723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87"/>
          <p:cNvSpPr/>
          <p:nvPr/>
        </p:nvSpPr>
        <p:spPr>
          <a:xfrm>
            <a:off x="406950" y="545800"/>
            <a:ext cx="8330100" cy="5748000"/>
          </a:xfrm>
          <a:prstGeom prst="rect">
            <a:avLst/>
          </a:prstGeom>
          <a:noFill/>
          <a:ln w="38100"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6" name="Google Shape;726;p87"/>
          <p:cNvSpPr txBox="1">
            <a:spLocks noGrp="1"/>
          </p:cNvSpPr>
          <p:nvPr>
            <p:ph type="title"/>
          </p:nvPr>
        </p:nvSpPr>
        <p:spPr>
          <a:xfrm>
            <a:off x="2822698" y="564200"/>
            <a:ext cx="3498600" cy="6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sz="2800" dirty="0"/>
              <a:t>Referencias</a:t>
            </a:r>
            <a:endParaRPr sz="2800" dirty="0">
              <a:solidFill>
                <a:srgbClr val="434343"/>
              </a:solidFill>
            </a:endParaRPr>
          </a:p>
        </p:txBody>
      </p:sp>
      <p:sp>
        <p:nvSpPr>
          <p:cNvPr id="727" name="Google Shape;727;p87"/>
          <p:cNvSpPr txBox="1">
            <a:spLocks noGrp="1"/>
          </p:cNvSpPr>
          <p:nvPr>
            <p:ph type="body" idx="1"/>
          </p:nvPr>
        </p:nvSpPr>
        <p:spPr>
          <a:xfrm>
            <a:off x="406949" y="1688123"/>
            <a:ext cx="8330099" cy="3618151"/>
          </a:xfrm>
          <a:prstGeom prst="rect">
            <a:avLst/>
          </a:prstGeom>
        </p:spPr>
        <p:txBody>
          <a:bodyPr spcFirstLastPara="1" wrap="square" lIns="91425" tIns="91425" rIns="91425" bIns="91425" anchor="t" anchorCtr="0">
            <a:noAutofit/>
          </a:bodyPr>
          <a:lstStyle/>
          <a:p>
            <a:pPr indent="-330200" algn="l">
              <a:lnSpc>
                <a:spcPct val="115000"/>
              </a:lnSpc>
              <a:spcBef>
                <a:spcPts val="600"/>
              </a:spcBef>
              <a:buClr>
                <a:srgbClr val="666666"/>
              </a:buClr>
              <a:buSzPts val="1600"/>
            </a:pPr>
            <a:r>
              <a:rPr lang="es-ES" sz="1250" b="0" i="0" dirty="0">
                <a:solidFill>
                  <a:schemeClr val="tx1">
                    <a:lumMod val="65000"/>
                    <a:lumOff val="35000"/>
                  </a:schemeClr>
                </a:solidFill>
                <a:effectLst/>
                <a:latin typeface="+mn-lt"/>
              </a:rPr>
              <a:t>Bueno de la Fuente, Ge</a:t>
            </a:r>
            <a:r>
              <a:rPr lang="es-ES" sz="1250" dirty="0">
                <a:solidFill>
                  <a:schemeClr val="tx1">
                    <a:lumMod val="65000"/>
                    <a:lumOff val="35000"/>
                  </a:schemeClr>
                </a:solidFill>
                <a:latin typeface="+mn-lt"/>
              </a:rPr>
              <a:t>ma; Hernández Pérez, Tony: “</a:t>
            </a:r>
            <a:r>
              <a:rPr lang="es-ES" sz="1250" b="0" dirty="0">
                <a:solidFill>
                  <a:schemeClr val="tx1">
                    <a:lumMod val="65000"/>
                    <a:lumOff val="35000"/>
                  </a:schemeClr>
                </a:solidFill>
                <a:effectLst/>
                <a:latin typeface="+mn-lt"/>
              </a:rPr>
              <a:t>Estrategias para el éxito de los repositorios institucionales de contenido educativo en las bibliotecas digitales universitarias”. </a:t>
            </a:r>
            <a:r>
              <a:rPr lang="es-ES" sz="1250" b="0" i="1" dirty="0">
                <a:solidFill>
                  <a:schemeClr val="tx1">
                    <a:lumMod val="65000"/>
                    <a:lumOff val="35000"/>
                  </a:schemeClr>
                </a:solidFill>
                <a:effectLst/>
                <a:latin typeface="+mn-lt"/>
              </a:rPr>
              <a:t>BID Textos </a:t>
            </a:r>
            <a:r>
              <a:rPr lang="es-ES" sz="1250" b="0" i="1" dirty="0" err="1">
                <a:solidFill>
                  <a:schemeClr val="tx1">
                    <a:lumMod val="65000"/>
                    <a:lumOff val="35000"/>
                  </a:schemeClr>
                </a:solidFill>
                <a:effectLst/>
                <a:latin typeface="+mn-lt"/>
              </a:rPr>
              <a:t>universitaris</a:t>
            </a:r>
            <a:r>
              <a:rPr lang="es-ES" sz="1250" b="0" i="1" dirty="0">
                <a:solidFill>
                  <a:schemeClr val="tx1">
                    <a:lumMod val="65000"/>
                    <a:lumOff val="35000"/>
                  </a:schemeClr>
                </a:solidFill>
                <a:effectLst/>
                <a:latin typeface="+mn-lt"/>
              </a:rPr>
              <a:t> de </a:t>
            </a:r>
            <a:r>
              <a:rPr lang="es-ES" sz="1250" b="0" i="1" dirty="0" err="1">
                <a:solidFill>
                  <a:schemeClr val="tx1">
                    <a:lumMod val="65000"/>
                    <a:lumOff val="35000"/>
                  </a:schemeClr>
                </a:solidFill>
                <a:effectLst/>
                <a:latin typeface="+mn-lt"/>
              </a:rPr>
              <a:t>biblioteconomia</a:t>
            </a:r>
            <a:r>
              <a:rPr lang="es-ES" sz="1250" b="0" i="1" dirty="0">
                <a:solidFill>
                  <a:schemeClr val="tx1">
                    <a:lumMod val="65000"/>
                    <a:lumOff val="35000"/>
                  </a:schemeClr>
                </a:solidFill>
                <a:effectLst/>
                <a:latin typeface="+mn-lt"/>
              </a:rPr>
              <a:t> i documentación</a:t>
            </a:r>
            <a:r>
              <a:rPr lang="es-ES" sz="1250" b="0" dirty="0">
                <a:solidFill>
                  <a:schemeClr val="tx1">
                    <a:lumMod val="65000"/>
                    <a:lumOff val="35000"/>
                  </a:schemeClr>
                </a:solidFill>
                <a:effectLst/>
                <a:latin typeface="+mn-lt"/>
              </a:rPr>
              <a:t> (26) 2011. </a:t>
            </a:r>
            <a:r>
              <a:rPr lang="es-ES" sz="1250" b="0" i="0" dirty="0">
                <a:solidFill>
                  <a:srgbClr val="93C01F"/>
                </a:solidFill>
                <a:effectLst/>
                <a:latin typeface="+mn-lt"/>
                <a:hlinkClick r:id="rId3">
                  <a:extLst>
                    <a:ext uri="{A12FA001-AC4F-418D-AE19-62706E023703}">
                      <ahyp:hlinkClr xmlns:ahyp="http://schemas.microsoft.com/office/drawing/2018/hyperlinkcolor" val="tx"/>
                    </a:ext>
                  </a:extLst>
                </a:hlinkClick>
              </a:rPr>
              <a:t>http://bid.ub.edu/26/bueno2.htm</a:t>
            </a:r>
            <a:r>
              <a:rPr lang="es-ES" sz="1250" b="0" i="0" dirty="0">
                <a:solidFill>
                  <a:srgbClr val="93C01F"/>
                </a:solidFill>
                <a:effectLst/>
                <a:latin typeface="+mn-lt"/>
              </a:rPr>
              <a:t> </a:t>
            </a:r>
          </a:p>
          <a:p>
            <a:pPr indent="-330200" algn="l">
              <a:lnSpc>
                <a:spcPct val="115000"/>
              </a:lnSpc>
              <a:spcBef>
                <a:spcPts val="600"/>
              </a:spcBef>
              <a:buClr>
                <a:srgbClr val="666666"/>
              </a:buClr>
              <a:buSzPts val="1600"/>
            </a:pPr>
            <a:r>
              <a:rPr lang="es-ES" sz="1250" b="0" i="0" dirty="0">
                <a:solidFill>
                  <a:schemeClr val="tx1">
                    <a:lumMod val="65000"/>
                    <a:lumOff val="35000"/>
                  </a:schemeClr>
                </a:solidFill>
                <a:effectLst/>
                <a:latin typeface="+mn-lt"/>
              </a:rPr>
              <a:t>Bueno de la Fuente, Ge</a:t>
            </a:r>
            <a:r>
              <a:rPr lang="es-ES" sz="1250" dirty="0">
                <a:solidFill>
                  <a:schemeClr val="tx1">
                    <a:lumMod val="65000"/>
                    <a:lumOff val="35000"/>
                  </a:schemeClr>
                </a:solidFill>
                <a:latin typeface="+mn-lt"/>
              </a:rPr>
              <a:t>ma: </a:t>
            </a:r>
            <a:r>
              <a:rPr lang="es-ES" sz="1250" i="1" strike="noStrike" dirty="0">
                <a:solidFill>
                  <a:schemeClr val="tx1">
                    <a:lumMod val="65000"/>
                    <a:lumOff val="35000"/>
                  </a:schemeClr>
                </a:solidFill>
                <a:effectLst/>
                <a:latin typeface="+mn-lt"/>
              </a:rPr>
              <a:t>Modelo de repositorio institucional de contenido educativo (RICE</a:t>
            </a:r>
            <a:r>
              <a:rPr lang="es-ES" sz="1250" b="1" i="1" strike="noStrike" dirty="0">
                <a:solidFill>
                  <a:schemeClr val="tx1">
                    <a:lumMod val="65000"/>
                    <a:lumOff val="35000"/>
                  </a:schemeClr>
                </a:solidFill>
                <a:effectLst/>
                <a:latin typeface="+mn-lt"/>
              </a:rPr>
              <a:t>)</a:t>
            </a:r>
            <a:r>
              <a:rPr lang="es-ES" sz="1250" b="0" i="1" dirty="0">
                <a:solidFill>
                  <a:schemeClr val="tx1">
                    <a:lumMod val="65000"/>
                    <a:lumOff val="35000"/>
                  </a:schemeClr>
                </a:solidFill>
                <a:effectLst/>
                <a:latin typeface="+mn-lt"/>
              </a:rPr>
              <a:t>: la gestión de materiales digitales de docencia y aprendizaje en la biblioteca universitaria</a:t>
            </a:r>
            <a:r>
              <a:rPr lang="es-ES" sz="1250" b="0" i="0" dirty="0">
                <a:solidFill>
                  <a:schemeClr val="tx1">
                    <a:lumMod val="65000"/>
                    <a:lumOff val="35000"/>
                  </a:schemeClr>
                </a:solidFill>
                <a:effectLst/>
                <a:latin typeface="+mn-lt"/>
              </a:rPr>
              <a:t>. Tesis doctoral (2010). Repositorio de la Universidad Carlos III de Madrid. </a:t>
            </a:r>
            <a:r>
              <a:rPr lang="es-ES" sz="1250" b="0" i="0" u="none" strike="noStrike" dirty="0">
                <a:solidFill>
                  <a:srgbClr val="93C01F"/>
                </a:solidFill>
                <a:effectLst/>
                <a:latin typeface="+mn-lt"/>
                <a:hlinkClick r:id="rId4">
                  <a:extLst>
                    <a:ext uri="{A12FA001-AC4F-418D-AE19-62706E023703}">
                      <ahyp:hlinkClr xmlns:ahyp="http://schemas.microsoft.com/office/drawing/2018/hyperlinkcolor" val="tx"/>
                    </a:ext>
                  </a:extLst>
                </a:hlinkClick>
              </a:rPr>
              <a:t>http://hdl.handle.net/10016/9154</a:t>
            </a:r>
            <a:endParaRPr lang="es-ES" sz="1250" b="0" i="0" u="none" strike="noStrike" dirty="0">
              <a:solidFill>
                <a:srgbClr val="93C01F"/>
              </a:solidFill>
              <a:effectLst/>
              <a:latin typeface="+mn-lt"/>
            </a:endParaRPr>
          </a:p>
          <a:p>
            <a:pPr indent="-330200" algn="l">
              <a:lnSpc>
                <a:spcPct val="115000"/>
              </a:lnSpc>
              <a:spcBef>
                <a:spcPts val="600"/>
              </a:spcBef>
              <a:buClr>
                <a:srgbClr val="666666"/>
              </a:buClr>
              <a:buSzPts val="1600"/>
            </a:pPr>
            <a:r>
              <a:rPr lang="es-ES" sz="1250" dirty="0">
                <a:solidFill>
                  <a:schemeClr val="tx1">
                    <a:lumMod val="65000"/>
                    <a:lumOff val="35000"/>
                  </a:schemeClr>
                </a:solidFill>
                <a:latin typeface="+mn-lt"/>
              </a:rPr>
              <a:t>Santos-Hermosa, Gema: </a:t>
            </a:r>
            <a:r>
              <a:rPr lang="es-ES" sz="1250" i="0" dirty="0">
                <a:solidFill>
                  <a:schemeClr val="tx1">
                    <a:lumMod val="65000"/>
                    <a:lumOff val="35000"/>
                  </a:schemeClr>
                </a:solidFill>
                <a:effectLst/>
                <a:latin typeface="+mn-lt"/>
              </a:rPr>
              <a:t>Publicación y uso de recursos educativos abiertos (2018). </a:t>
            </a:r>
            <a:r>
              <a:rPr lang="es-ES" sz="1250" i="0" dirty="0" err="1">
                <a:solidFill>
                  <a:schemeClr val="tx1">
                    <a:lumMod val="65000"/>
                    <a:lumOff val="35000"/>
                  </a:schemeClr>
                </a:solidFill>
                <a:effectLst/>
                <a:latin typeface="+mn-lt"/>
              </a:rPr>
              <a:t>Webinar</a:t>
            </a:r>
            <a:r>
              <a:rPr lang="es-ES" sz="1250" i="0" dirty="0">
                <a:solidFill>
                  <a:schemeClr val="tx1">
                    <a:lumMod val="65000"/>
                    <a:lumOff val="35000"/>
                  </a:schemeClr>
                </a:solidFill>
                <a:effectLst/>
                <a:latin typeface="+mn-lt"/>
              </a:rPr>
              <a:t>. Repositorio UNIA. </a:t>
            </a:r>
            <a:r>
              <a:rPr lang="es-ES" sz="1250" i="0" u="none" strike="noStrike" dirty="0">
                <a:solidFill>
                  <a:srgbClr val="93C01F"/>
                </a:solidFill>
                <a:effectLst/>
                <a:latin typeface="+mn-lt"/>
                <a:hlinkClick r:id="rId5" tooltip="http://hdl.handle.net/10334/4105">
                  <a:extLst>
                    <a:ext uri="{A12FA001-AC4F-418D-AE19-62706E023703}">
                      <ahyp:hlinkClr xmlns:ahyp="http://schemas.microsoft.com/office/drawing/2018/hyperlinkcolor" val="tx"/>
                    </a:ext>
                  </a:extLst>
                </a:hlinkClick>
              </a:rPr>
              <a:t>http://hdl.handle.net/10334/4105</a:t>
            </a:r>
            <a:endParaRPr lang="es-ES" sz="1250" dirty="0">
              <a:solidFill>
                <a:srgbClr val="93C01F"/>
              </a:solidFill>
              <a:latin typeface="+mn-lt"/>
            </a:endParaRPr>
          </a:p>
          <a:p>
            <a:pPr indent="-330200" algn="l">
              <a:lnSpc>
                <a:spcPct val="115000"/>
              </a:lnSpc>
              <a:spcBef>
                <a:spcPts val="600"/>
              </a:spcBef>
              <a:buClr>
                <a:srgbClr val="666666"/>
              </a:buClr>
              <a:buSzPts val="1600"/>
            </a:pPr>
            <a:r>
              <a:rPr lang="es-ES" sz="1250" dirty="0" err="1">
                <a:solidFill>
                  <a:schemeClr val="tx1">
                    <a:lumMod val="65000"/>
                    <a:lumOff val="35000"/>
                  </a:schemeClr>
                </a:solidFill>
                <a:latin typeface="+mn-lt"/>
              </a:rPr>
              <a:t>Ecured</a:t>
            </a:r>
            <a:r>
              <a:rPr lang="es-ES" sz="1250" dirty="0">
                <a:solidFill>
                  <a:schemeClr val="tx1">
                    <a:lumMod val="65000"/>
                    <a:lumOff val="35000"/>
                  </a:schemeClr>
                </a:solidFill>
                <a:latin typeface="+mn-lt"/>
              </a:rPr>
              <a:t> (usado para varias definiciones):</a:t>
            </a:r>
            <a:r>
              <a:rPr lang="es-ES" sz="1250" b="0" dirty="0">
                <a:solidFill>
                  <a:schemeClr val="tx1">
                    <a:lumMod val="65000"/>
                    <a:lumOff val="35000"/>
                  </a:schemeClr>
                </a:solidFill>
                <a:effectLst/>
                <a:latin typeface="+mn-lt"/>
              </a:rPr>
              <a:t> </a:t>
            </a:r>
            <a:r>
              <a:rPr lang="es-ES" sz="1250" dirty="0">
                <a:solidFill>
                  <a:srgbClr val="93C01F"/>
                </a:solidFill>
                <a:latin typeface="+mn-lt"/>
                <a:hlinkClick r:id="rId6">
                  <a:extLst>
                    <a:ext uri="{A12FA001-AC4F-418D-AE19-62706E023703}">
                      <ahyp:hlinkClr xmlns:ahyp="http://schemas.microsoft.com/office/drawing/2018/hyperlinkcolor" val="tx"/>
                    </a:ext>
                  </a:extLst>
                </a:hlinkClick>
              </a:rPr>
              <a:t>https://www.ecured.cu/</a:t>
            </a:r>
            <a:endParaRPr lang="es-ES" sz="1250" dirty="0">
              <a:solidFill>
                <a:srgbClr val="93C01F"/>
              </a:solidFill>
              <a:latin typeface="+mn-lt"/>
            </a:endParaRPr>
          </a:p>
          <a:p>
            <a:pPr indent="-330200" algn="l">
              <a:lnSpc>
                <a:spcPct val="115000"/>
              </a:lnSpc>
              <a:spcBef>
                <a:spcPts val="600"/>
              </a:spcBef>
              <a:buClr>
                <a:srgbClr val="666666"/>
              </a:buClr>
              <a:buSzPts val="1600"/>
            </a:pPr>
            <a:r>
              <a:rPr lang="es-ES" sz="1250" dirty="0">
                <a:solidFill>
                  <a:schemeClr val="tx1">
                    <a:lumMod val="65000"/>
                    <a:lumOff val="35000"/>
                  </a:schemeClr>
                </a:solidFill>
                <a:latin typeface="+mn-lt"/>
              </a:rPr>
              <a:t>Ferreras, T./ Merlo J.A. / García, F.J. “Visibilidad de la literatura gris científica a través de repositorios. El caso de las tesis doctorales en GREDOS”. </a:t>
            </a:r>
            <a:r>
              <a:rPr lang="es-ES" sz="1250" i="1" dirty="0">
                <a:solidFill>
                  <a:schemeClr val="tx1">
                    <a:lumMod val="65000"/>
                    <a:lumOff val="35000"/>
                  </a:schemeClr>
                </a:solidFill>
                <a:latin typeface="+mn-lt"/>
              </a:rPr>
              <a:t>XIV </a:t>
            </a:r>
            <a:r>
              <a:rPr lang="es-ES" sz="1250" i="1" dirty="0" err="1">
                <a:solidFill>
                  <a:schemeClr val="tx1">
                    <a:lumMod val="65000"/>
                    <a:lumOff val="35000"/>
                  </a:schemeClr>
                </a:solidFill>
                <a:latin typeface="+mn-lt"/>
              </a:rPr>
              <a:t>Workshps</a:t>
            </a:r>
            <a:r>
              <a:rPr lang="es-ES" sz="1250" i="1" dirty="0">
                <a:solidFill>
                  <a:schemeClr val="tx1">
                    <a:lumMod val="65000"/>
                    <a:lumOff val="35000"/>
                  </a:schemeClr>
                </a:solidFill>
                <a:latin typeface="+mn-lt"/>
              </a:rPr>
              <a:t> REBIUN sobre proyectos digitales</a:t>
            </a:r>
            <a:r>
              <a:rPr lang="es-ES" sz="1250" dirty="0">
                <a:solidFill>
                  <a:schemeClr val="tx1">
                    <a:lumMod val="65000"/>
                    <a:lumOff val="35000"/>
                  </a:schemeClr>
                </a:solidFill>
                <a:latin typeface="+mn-lt"/>
              </a:rPr>
              <a:t> (2015). </a:t>
            </a:r>
            <a:r>
              <a:rPr lang="es-ES" sz="1250" b="0" i="0" dirty="0">
                <a:solidFill>
                  <a:srgbClr val="93C01F"/>
                </a:solidFill>
                <a:effectLst/>
                <a:latin typeface="+mn-lt"/>
                <a:hlinkClick r:id="rId7">
                  <a:extLst>
                    <a:ext uri="{A12FA001-AC4F-418D-AE19-62706E023703}">
                      <ahyp:hlinkClr xmlns:ahyp="http://schemas.microsoft.com/office/drawing/2018/hyperlinkcolor" val="tx"/>
                    </a:ext>
                  </a:extLst>
                </a:hlinkClick>
              </a:rPr>
              <a:t>https://rebiun.xercode.es/xmlui/bitstream/handle/20.500.11967/633/Transito_Ferreras.pdf</a:t>
            </a:r>
            <a:endParaRPr lang="es-ES" sz="1250" b="0" i="0" dirty="0">
              <a:solidFill>
                <a:srgbClr val="93C01F"/>
              </a:solidFill>
              <a:effectLst/>
              <a:latin typeface="+mn-lt"/>
            </a:endParaRPr>
          </a:p>
          <a:p>
            <a:pPr indent="-330200" algn="l">
              <a:lnSpc>
                <a:spcPct val="115000"/>
              </a:lnSpc>
              <a:spcBef>
                <a:spcPts val="600"/>
              </a:spcBef>
              <a:buClr>
                <a:srgbClr val="666666"/>
              </a:buClr>
              <a:buSzPts val="1600"/>
            </a:pPr>
            <a:r>
              <a:rPr lang="es-ES" sz="1250" dirty="0">
                <a:solidFill>
                  <a:schemeClr val="tx1">
                    <a:lumMod val="65000"/>
                    <a:lumOff val="35000"/>
                  </a:schemeClr>
                </a:solidFill>
                <a:latin typeface="+mn-lt"/>
              </a:rPr>
              <a:t>Sánchez González, María: “El Acceso Abierto como fórmula hacia una Universidad más adaptada al contexto de cultura digital: tendencias y experiencias en el caso español”. </a:t>
            </a:r>
            <a:r>
              <a:rPr lang="es-ES" sz="1250" i="1" dirty="0">
                <a:solidFill>
                  <a:schemeClr val="tx1">
                    <a:lumMod val="65000"/>
                    <a:lumOff val="35000"/>
                  </a:schemeClr>
                </a:solidFill>
                <a:latin typeface="+mn-lt"/>
              </a:rPr>
              <a:t>Estudios sobre el Mensaje Periodístico</a:t>
            </a:r>
            <a:r>
              <a:rPr lang="es-ES" sz="1250" dirty="0">
                <a:solidFill>
                  <a:schemeClr val="tx1">
                    <a:lumMod val="65000"/>
                    <a:lumOff val="35000"/>
                  </a:schemeClr>
                </a:solidFill>
                <a:latin typeface="+mn-lt"/>
              </a:rPr>
              <a:t> Vol. 18 Núm. especial noviembre (2012) 859-868. </a:t>
            </a:r>
            <a:r>
              <a:rPr lang="es-ES" sz="1250" dirty="0">
                <a:solidFill>
                  <a:srgbClr val="93C01F"/>
                </a:solidFill>
                <a:latin typeface="+mn-lt"/>
                <a:hlinkClick r:id="rId8">
                  <a:extLst>
                    <a:ext uri="{A12FA001-AC4F-418D-AE19-62706E023703}">
                      <ahyp:hlinkClr xmlns:ahyp="http://schemas.microsoft.com/office/drawing/2018/hyperlinkcolor" val="tx"/>
                    </a:ext>
                  </a:extLst>
                </a:hlinkClick>
              </a:rPr>
              <a:t>https://revistas.ucm.es/index.php/ESMP/article/download/40964/39215</a:t>
            </a:r>
            <a:r>
              <a:rPr lang="es-ES" sz="1250" dirty="0">
                <a:solidFill>
                  <a:srgbClr val="93C01F"/>
                </a:solidFill>
                <a:latin typeface="+mn-lt"/>
              </a:rPr>
              <a:t> </a:t>
            </a:r>
          </a:p>
        </p:txBody>
      </p:sp>
      <p:cxnSp>
        <p:nvCxnSpPr>
          <p:cNvPr id="728" name="Google Shape;728;p87"/>
          <p:cNvCxnSpPr/>
          <p:nvPr/>
        </p:nvCxnSpPr>
        <p:spPr>
          <a:xfrm>
            <a:off x="4233900" y="1403845"/>
            <a:ext cx="676200" cy="0"/>
          </a:xfrm>
          <a:prstGeom prst="straightConnector1">
            <a:avLst/>
          </a:prstGeom>
          <a:noFill/>
          <a:ln w="76200" cap="flat" cmpd="sng">
            <a:solidFill>
              <a:srgbClr val="93C01F"/>
            </a:solidFill>
            <a:prstDash val="solid"/>
            <a:round/>
            <a:headEnd type="none" w="med" len="med"/>
            <a:tailEnd type="none" w="med" len="med"/>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87"/>
          <p:cNvSpPr/>
          <p:nvPr/>
        </p:nvSpPr>
        <p:spPr>
          <a:xfrm>
            <a:off x="406950" y="545800"/>
            <a:ext cx="8330100" cy="5748000"/>
          </a:xfrm>
          <a:prstGeom prst="rect">
            <a:avLst/>
          </a:prstGeom>
          <a:noFill/>
          <a:ln w="38100"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7" name="Google Shape;727;p87"/>
          <p:cNvSpPr txBox="1">
            <a:spLocks noGrp="1"/>
          </p:cNvSpPr>
          <p:nvPr>
            <p:ph type="body" idx="1"/>
          </p:nvPr>
        </p:nvSpPr>
        <p:spPr>
          <a:xfrm>
            <a:off x="406950" y="564200"/>
            <a:ext cx="8330100" cy="5901252"/>
          </a:xfrm>
          <a:prstGeom prst="rect">
            <a:avLst/>
          </a:prstGeom>
        </p:spPr>
        <p:txBody>
          <a:bodyPr spcFirstLastPara="1" wrap="square" lIns="91425" tIns="91425" rIns="91425" bIns="91425" anchor="t" anchorCtr="0">
            <a:noAutofit/>
          </a:bodyPr>
          <a:lstStyle/>
          <a:p>
            <a:pPr indent="-330200" algn="l">
              <a:lnSpc>
                <a:spcPct val="115000"/>
              </a:lnSpc>
              <a:spcBef>
                <a:spcPts val="600"/>
              </a:spcBef>
              <a:buClr>
                <a:srgbClr val="666666"/>
              </a:buClr>
              <a:buSzPts val="1600"/>
            </a:pPr>
            <a:r>
              <a:rPr lang="es-ES" sz="1250" dirty="0">
                <a:solidFill>
                  <a:schemeClr val="tx1">
                    <a:lumMod val="65000"/>
                    <a:lumOff val="35000"/>
                  </a:schemeClr>
                </a:solidFill>
                <a:latin typeface="+mn-lt"/>
              </a:rPr>
              <a:t>Sánchez González, María: </a:t>
            </a:r>
            <a:r>
              <a:rPr lang="es-ES" sz="1250" b="0" i="0" dirty="0">
                <a:solidFill>
                  <a:srgbClr val="504C48"/>
                </a:solidFill>
                <a:effectLst/>
                <a:latin typeface="+mn-lt"/>
              </a:rPr>
              <a:t>Proyectos y tendencias innovadoras sobre Recursos Educativos en Abierto en la Universidad española: la experiencia de la UNIA. </a:t>
            </a:r>
            <a:r>
              <a:rPr lang="es-ES" sz="1250" b="0" i="1" dirty="0">
                <a:solidFill>
                  <a:srgbClr val="3B3835"/>
                </a:solidFill>
                <a:effectLst/>
                <a:latin typeface="+mn-lt"/>
              </a:rPr>
              <a:t>Seminario Internacional sobre Recursos Educativos en Abierto (REA)</a:t>
            </a:r>
            <a:r>
              <a:rPr lang="es-ES" sz="1250" b="0" i="0" dirty="0">
                <a:solidFill>
                  <a:srgbClr val="3B3835"/>
                </a:solidFill>
                <a:effectLst/>
                <a:latin typeface="+mn-lt"/>
              </a:rPr>
              <a:t> </a:t>
            </a:r>
            <a:r>
              <a:rPr lang="es-ES" sz="1250" b="0" i="0" dirty="0">
                <a:solidFill>
                  <a:srgbClr val="504C48"/>
                </a:solidFill>
                <a:effectLst/>
                <a:latin typeface="+mn-lt"/>
              </a:rPr>
              <a:t>(2017) . </a:t>
            </a:r>
            <a:r>
              <a:rPr lang="es-ES" sz="1250" b="0" i="0" dirty="0">
                <a:solidFill>
                  <a:srgbClr val="93C01F"/>
                </a:solidFill>
                <a:effectLst/>
                <a:latin typeface="+mn-lt"/>
              </a:rPr>
              <a:t>https://www.slideshare.net/cibermarikiya/proyectos-y-tendencias-innovadoras-sobre-recursos-educativos-en-abierto-en-la-universidad-espaola-la-experiencia-de-la-unia</a:t>
            </a:r>
          </a:p>
          <a:p>
            <a:pPr indent="-330200" algn="l">
              <a:lnSpc>
                <a:spcPct val="115000"/>
              </a:lnSpc>
              <a:spcBef>
                <a:spcPts val="600"/>
              </a:spcBef>
              <a:buClr>
                <a:srgbClr val="666666"/>
              </a:buClr>
              <a:buSzPts val="1600"/>
            </a:pPr>
            <a:r>
              <a:rPr lang="es-ES" sz="1250" b="0" i="0" dirty="0">
                <a:solidFill>
                  <a:schemeClr val="tx1">
                    <a:lumMod val="65000"/>
                    <a:lumOff val="35000"/>
                  </a:schemeClr>
                </a:solidFill>
                <a:effectLst/>
                <a:latin typeface="+mn-lt"/>
              </a:rPr>
              <a:t>Sánchez González, María: “Hacia la universidad 2.0Tendencias y experiencias para el conocimiento abierto en la universidad española”. En José Rodríguez: </a:t>
            </a:r>
            <a:r>
              <a:rPr lang="es-ES" sz="1250" b="0" i="1" strike="noStrike" dirty="0">
                <a:solidFill>
                  <a:schemeClr val="tx1">
                    <a:lumMod val="65000"/>
                    <a:lumOff val="35000"/>
                  </a:schemeClr>
                </a:solidFill>
                <a:effectLst/>
                <a:latin typeface="+mn-lt"/>
              </a:rPr>
              <a:t>Aplicaciones del EEES a partir de la web 2.0 y 3.0</a:t>
            </a:r>
            <a:r>
              <a:rPr lang="es-ES" sz="1250" b="0" strike="noStrike" dirty="0">
                <a:solidFill>
                  <a:schemeClr val="tx1">
                    <a:lumMod val="65000"/>
                    <a:lumOff val="35000"/>
                  </a:schemeClr>
                </a:solidFill>
                <a:effectLst/>
                <a:latin typeface="+mn-lt"/>
              </a:rPr>
              <a:t> (2012). Ver ref.: </a:t>
            </a:r>
            <a:r>
              <a:rPr lang="es-ES" sz="1250" b="0" strike="noStrike" dirty="0">
                <a:solidFill>
                  <a:srgbClr val="93C01F"/>
                </a:solidFill>
                <a:effectLst/>
                <a:latin typeface="+mn-lt"/>
                <a:hlinkClick r:id="rId3">
                  <a:extLst>
                    <a:ext uri="{A12FA001-AC4F-418D-AE19-62706E023703}">
                      <ahyp:hlinkClr xmlns:ahyp="http://schemas.microsoft.com/office/drawing/2018/hyperlinkcolor" val="tx"/>
                    </a:ext>
                  </a:extLst>
                </a:hlinkClick>
              </a:rPr>
              <a:t>https://dialnet.unirioja.es/servlet/articulo?codigo=5925427</a:t>
            </a:r>
            <a:r>
              <a:rPr lang="es-ES" sz="1250" b="0" strike="noStrike" dirty="0">
                <a:solidFill>
                  <a:srgbClr val="93C01F"/>
                </a:solidFill>
                <a:effectLst/>
                <a:latin typeface="+mn-lt"/>
              </a:rPr>
              <a:t> </a:t>
            </a:r>
            <a:endParaRPr lang="es-ES" sz="1250" b="0" dirty="0">
              <a:solidFill>
                <a:srgbClr val="93C01F"/>
              </a:solidFill>
              <a:effectLst/>
              <a:latin typeface="+mn-lt"/>
            </a:endParaRPr>
          </a:p>
          <a:p>
            <a:pPr indent="-330200" algn="l">
              <a:lnSpc>
                <a:spcPct val="115000"/>
              </a:lnSpc>
              <a:spcBef>
                <a:spcPts val="600"/>
              </a:spcBef>
              <a:buClr>
                <a:srgbClr val="666666"/>
              </a:buClr>
              <a:buSzPts val="1600"/>
            </a:pPr>
            <a:r>
              <a:rPr lang="es-ES" sz="1250" b="0" i="0" dirty="0">
                <a:solidFill>
                  <a:schemeClr val="tx1">
                    <a:lumMod val="65000"/>
                    <a:lumOff val="35000"/>
                  </a:schemeClr>
                </a:solidFill>
                <a:effectLst/>
                <a:latin typeface="+mn-lt"/>
              </a:rPr>
              <a:t>González Sánchez, Francisca: </a:t>
            </a:r>
            <a:r>
              <a:rPr lang="es-ES" sz="1250" b="0" i="1" dirty="0">
                <a:solidFill>
                  <a:schemeClr val="tx1">
                    <a:lumMod val="65000"/>
                    <a:lumOff val="35000"/>
                  </a:schemeClr>
                </a:solidFill>
                <a:effectLst/>
                <a:latin typeface="+mn-lt"/>
              </a:rPr>
              <a:t>22 bancos de recursos educativos digitales que conviene tener a mano</a:t>
            </a:r>
            <a:r>
              <a:rPr lang="es-ES" sz="1250" b="0" i="0" dirty="0">
                <a:solidFill>
                  <a:schemeClr val="tx1">
                    <a:lumMod val="65000"/>
                    <a:lumOff val="35000"/>
                  </a:schemeClr>
                </a:solidFill>
                <a:effectLst/>
                <a:latin typeface="+mn-lt"/>
              </a:rPr>
              <a:t>: </a:t>
            </a:r>
            <a:r>
              <a:rPr lang="es-ES" sz="1250" b="0" dirty="0">
                <a:solidFill>
                  <a:srgbClr val="93C01F"/>
                </a:solidFill>
                <a:effectLst/>
                <a:latin typeface="+mn-lt"/>
                <a:hlinkClick r:id="rId4">
                  <a:extLst>
                    <a:ext uri="{A12FA001-AC4F-418D-AE19-62706E023703}">
                      <ahyp:hlinkClr xmlns:ahyp="http://schemas.microsoft.com/office/drawing/2018/hyperlinkcolor" val="tx"/>
                    </a:ext>
                  </a:extLst>
                </a:hlinkClick>
              </a:rPr>
              <a:t>https://emtic.educarex.es/229-nuevo-emt/recursos-para-el-aula/2422-22-bancos-de-recursos-educativos-digitales-que-conviene-tener-a-mano</a:t>
            </a:r>
            <a:r>
              <a:rPr lang="es-ES" sz="1250" dirty="0">
                <a:solidFill>
                  <a:srgbClr val="93C01F"/>
                </a:solidFill>
                <a:latin typeface="+mn-lt"/>
              </a:rPr>
              <a:t> </a:t>
            </a:r>
            <a:endParaRPr lang="es-ES" sz="1250" b="0" dirty="0">
              <a:solidFill>
                <a:srgbClr val="93C01F"/>
              </a:solidFill>
              <a:effectLst/>
              <a:latin typeface="+mn-lt"/>
            </a:endParaRPr>
          </a:p>
          <a:p>
            <a:pPr indent="-330200" algn="l">
              <a:lnSpc>
                <a:spcPct val="115000"/>
              </a:lnSpc>
              <a:spcBef>
                <a:spcPts val="600"/>
              </a:spcBef>
              <a:buClr>
                <a:srgbClr val="666666"/>
              </a:buClr>
              <a:buSzPts val="1600"/>
            </a:pPr>
            <a:r>
              <a:rPr lang="es-ES" sz="1250" i="1" dirty="0">
                <a:solidFill>
                  <a:schemeClr val="tx1">
                    <a:lumMod val="65000"/>
                    <a:lumOff val="35000"/>
                  </a:schemeClr>
                </a:solidFill>
                <a:latin typeface="+mn-lt"/>
              </a:rPr>
              <a:t>Observatorio del Acceso Abierto. Biblioteca Digital de la UPC</a:t>
            </a:r>
            <a:r>
              <a:rPr lang="es-ES" sz="1250" dirty="0">
                <a:solidFill>
                  <a:schemeClr val="tx1">
                    <a:lumMod val="65000"/>
                    <a:lumOff val="35000"/>
                  </a:schemeClr>
                </a:solidFill>
                <a:latin typeface="+mn-lt"/>
              </a:rPr>
              <a:t>: </a:t>
            </a:r>
            <a:r>
              <a:rPr lang="es-ES" sz="1250" dirty="0">
                <a:solidFill>
                  <a:srgbClr val="93C01F"/>
                </a:solidFill>
                <a:latin typeface="+mn-lt"/>
                <a:hlinkClick r:id="rId5">
                  <a:extLst>
                    <a:ext uri="{A12FA001-AC4F-418D-AE19-62706E023703}">
                      <ahyp:hlinkClr xmlns:ahyp="http://schemas.microsoft.com/office/drawing/2018/hyperlinkcolor" val="tx"/>
                    </a:ext>
                  </a:extLst>
                </a:hlinkClick>
              </a:rPr>
              <a:t>https://bibliotecnica.upc.edu/es/observatorio</a:t>
            </a:r>
            <a:endParaRPr lang="es-ES" sz="1250" dirty="0">
              <a:solidFill>
                <a:srgbClr val="93C01F"/>
              </a:solidFill>
              <a:latin typeface="+mn-lt"/>
            </a:endParaRPr>
          </a:p>
          <a:p>
            <a:pPr indent="-330200" algn="l">
              <a:lnSpc>
                <a:spcPct val="115000"/>
              </a:lnSpc>
              <a:spcBef>
                <a:spcPts val="600"/>
              </a:spcBef>
              <a:buClr>
                <a:srgbClr val="666666"/>
              </a:buClr>
              <a:buSzPts val="1600"/>
            </a:pPr>
            <a:r>
              <a:rPr lang="es-ES" sz="1250" i="1" dirty="0">
                <a:solidFill>
                  <a:schemeClr val="tx1">
                    <a:lumMod val="65000"/>
                    <a:lumOff val="35000"/>
                  </a:schemeClr>
                </a:solidFill>
                <a:latin typeface="+mn-lt"/>
              </a:rPr>
              <a:t>Budapest Open Access </a:t>
            </a:r>
            <a:r>
              <a:rPr lang="es-ES" sz="1250" i="1" dirty="0" err="1">
                <a:solidFill>
                  <a:schemeClr val="tx1">
                    <a:lumMod val="65000"/>
                    <a:lumOff val="35000"/>
                  </a:schemeClr>
                </a:solidFill>
                <a:latin typeface="+mn-lt"/>
              </a:rPr>
              <a:t>Initiative</a:t>
            </a:r>
            <a:r>
              <a:rPr lang="es-ES" sz="1250" dirty="0">
                <a:solidFill>
                  <a:schemeClr val="tx1">
                    <a:lumMod val="65000"/>
                    <a:lumOff val="35000"/>
                  </a:schemeClr>
                </a:solidFill>
                <a:latin typeface="+mn-lt"/>
              </a:rPr>
              <a:t>: </a:t>
            </a:r>
            <a:r>
              <a:rPr lang="es-ES" sz="1250" dirty="0">
                <a:solidFill>
                  <a:srgbClr val="93C01F"/>
                </a:solidFill>
                <a:latin typeface="+mn-lt"/>
                <a:hlinkClick r:id="rId6">
                  <a:extLst>
                    <a:ext uri="{A12FA001-AC4F-418D-AE19-62706E023703}">
                      <ahyp:hlinkClr xmlns:ahyp="http://schemas.microsoft.com/office/drawing/2018/hyperlinkcolor" val="tx"/>
                    </a:ext>
                  </a:extLst>
                </a:hlinkClick>
              </a:rPr>
              <a:t>https://www.budapestopenaccessinitiative.org/</a:t>
            </a:r>
            <a:r>
              <a:rPr lang="es-ES" sz="1250" dirty="0">
                <a:solidFill>
                  <a:srgbClr val="93C01F"/>
                </a:solidFill>
                <a:latin typeface="+mn-lt"/>
              </a:rPr>
              <a:t> </a:t>
            </a:r>
          </a:p>
          <a:p>
            <a:pPr indent="-330200" algn="l">
              <a:lnSpc>
                <a:spcPct val="115000"/>
              </a:lnSpc>
              <a:spcBef>
                <a:spcPts val="600"/>
              </a:spcBef>
              <a:buClr>
                <a:srgbClr val="666666"/>
              </a:buClr>
              <a:buSzPts val="1600"/>
            </a:pPr>
            <a:r>
              <a:rPr lang="es-ES" sz="1250" dirty="0">
                <a:solidFill>
                  <a:schemeClr val="tx1">
                    <a:lumMod val="65000"/>
                    <a:lumOff val="35000"/>
                  </a:schemeClr>
                </a:solidFill>
                <a:latin typeface="+mn-lt"/>
              </a:rPr>
              <a:t>Flores Muñoz, Amalia: “Repositorios Institucionales”, en </a:t>
            </a:r>
            <a:r>
              <a:rPr lang="es-ES" sz="1250" i="1" dirty="0">
                <a:solidFill>
                  <a:schemeClr val="tx1">
                    <a:lumMod val="65000"/>
                    <a:lumOff val="35000"/>
                  </a:schemeClr>
                </a:solidFill>
                <a:latin typeface="+mn-lt"/>
              </a:rPr>
              <a:t>Portafolio de Gestión y Desarrollo de Colecciones</a:t>
            </a:r>
            <a:r>
              <a:rPr lang="es-ES" sz="1250" dirty="0">
                <a:solidFill>
                  <a:schemeClr val="tx1">
                    <a:lumMod val="65000"/>
                    <a:lumOff val="35000"/>
                  </a:schemeClr>
                </a:solidFill>
                <a:latin typeface="+mn-lt"/>
              </a:rPr>
              <a:t> (Universidad Autónoma de Ciudad Juárez, 2015): </a:t>
            </a:r>
            <a:r>
              <a:rPr lang="es-ES" sz="1250" dirty="0">
                <a:solidFill>
                  <a:schemeClr val="tx1">
                    <a:lumMod val="50000"/>
                    <a:lumOff val="50000"/>
                  </a:schemeClr>
                </a:solidFill>
                <a:latin typeface="+mn-lt"/>
              </a:rPr>
              <a:t> </a:t>
            </a:r>
            <a:r>
              <a:rPr lang="es-ES" sz="1250" b="0" i="0" dirty="0">
                <a:solidFill>
                  <a:srgbClr val="93C01F"/>
                </a:solidFill>
                <a:effectLst/>
                <a:latin typeface="+mn-lt"/>
                <a:hlinkClick r:id="rId7">
                  <a:extLst>
                    <a:ext uri="{A12FA001-AC4F-418D-AE19-62706E023703}">
                      <ahyp:hlinkClr xmlns:ahyp="http://schemas.microsoft.com/office/drawing/2018/hyperlinkcolor" val="tx"/>
                    </a:ext>
                  </a:extLst>
                </a:hlinkClick>
              </a:rPr>
              <a:t>https://sites.google.com/site/portafoliogydc/home/repositorios-institucionales</a:t>
            </a:r>
            <a:endParaRPr lang="es-ES" sz="1250" b="0" i="0" dirty="0">
              <a:solidFill>
                <a:srgbClr val="93C01F"/>
              </a:solidFill>
              <a:effectLst/>
              <a:latin typeface="+mn-lt"/>
            </a:endParaRPr>
          </a:p>
          <a:p>
            <a:pPr indent="-330200" algn="l">
              <a:lnSpc>
                <a:spcPct val="115000"/>
              </a:lnSpc>
              <a:spcBef>
                <a:spcPts val="600"/>
              </a:spcBef>
              <a:buClr>
                <a:srgbClr val="666666"/>
              </a:buClr>
              <a:buSzPts val="1600"/>
            </a:pPr>
            <a:r>
              <a:rPr lang="es-ES" sz="1250" i="1" dirty="0">
                <a:solidFill>
                  <a:schemeClr val="tx1">
                    <a:lumMod val="65000"/>
                    <a:lumOff val="35000"/>
                  </a:schemeClr>
                </a:solidFill>
                <a:latin typeface="+mn-lt"/>
              </a:rPr>
              <a:t>Diagrama ¿Qué es un Objeto Digital Educativo?  </a:t>
            </a:r>
            <a:r>
              <a:rPr lang="es-ES" sz="1250" dirty="0">
                <a:solidFill>
                  <a:srgbClr val="93C01F"/>
                </a:solidFill>
                <a:latin typeface="+mn-lt"/>
                <a:hlinkClick r:id="rId8">
                  <a:extLst>
                    <a:ext uri="{A12FA001-AC4F-418D-AE19-62706E023703}">
                      <ahyp:hlinkClr xmlns:ahyp="http://schemas.microsoft.com/office/drawing/2018/hyperlinkcolor" val="tx"/>
                    </a:ext>
                  </a:extLst>
                </a:hlinkClick>
              </a:rPr>
              <a:t>https://coggle.it/diagram/W4CToeGhImWJdjKy/t/%C2%BFque-es-un-objeto-digital-educativo</a:t>
            </a:r>
            <a:endParaRPr lang="es-ES" sz="1250" dirty="0">
              <a:solidFill>
                <a:srgbClr val="93C01F"/>
              </a:solidFill>
              <a:latin typeface="+mn-lt"/>
            </a:endParaRPr>
          </a:p>
          <a:p>
            <a:pPr indent="-330200" algn="l">
              <a:lnSpc>
                <a:spcPct val="115000"/>
              </a:lnSpc>
              <a:spcBef>
                <a:spcPts val="600"/>
              </a:spcBef>
              <a:buClr>
                <a:srgbClr val="666666"/>
              </a:buClr>
              <a:buSzPts val="1600"/>
            </a:pPr>
            <a:r>
              <a:rPr lang="es-ES" sz="1250" dirty="0">
                <a:solidFill>
                  <a:schemeClr val="tx1">
                    <a:lumMod val="65000"/>
                    <a:lumOff val="35000"/>
                  </a:schemeClr>
                </a:solidFill>
                <a:latin typeface="+mn-lt"/>
              </a:rPr>
              <a:t>CEFIRE. Comunicación y Apertura de Centro a través de Internet. Tema 4. Recursos Educativos Digitales</a:t>
            </a:r>
            <a:r>
              <a:rPr lang="es-ES" sz="1250" dirty="0">
                <a:solidFill>
                  <a:schemeClr val="accent1">
                    <a:lumMod val="75000"/>
                  </a:schemeClr>
                </a:solidFill>
                <a:latin typeface="+mn-lt"/>
              </a:rPr>
              <a:t>. </a:t>
            </a:r>
            <a:r>
              <a:rPr lang="es-ES" sz="1250" dirty="0">
                <a:solidFill>
                  <a:srgbClr val="93C01F"/>
                </a:solidFill>
                <a:latin typeface="+mn-lt"/>
              </a:rPr>
              <a:t>http://cefire.edu.gva.es/file.php/1/Comunicacion_y_apertura/B4_RecursosEducativos/index.html</a:t>
            </a:r>
          </a:p>
          <a:p>
            <a:pPr indent="-330200" algn="l">
              <a:lnSpc>
                <a:spcPct val="115000"/>
              </a:lnSpc>
              <a:spcBef>
                <a:spcPts val="600"/>
              </a:spcBef>
              <a:buClr>
                <a:srgbClr val="666666"/>
              </a:buClr>
              <a:buSzPts val="1600"/>
            </a:pPr>
            <a:r>
              <a:rPr lang="es-ES" sz="1250" dirty="0">
                <a:solidFill>
                  <a:schemeClr val="tx1">
                    <a:lumMod val="65000"/>
                    <a:lumOff val="35000"/>
                  </a:schemeClr>
                </a:solidFill>
                <a:latin typeface="+mn-lt"/>
              </a:rPr>
              <a:t>Martínez Arellano, Filiberto F.: “Metadatos y Repositorios Institucionales”, en </a:t>
            </a:r>
            <a:r>
              <a:rPr lang="es-ES" sz="1250" i="1" dirty="0">
                <a:solidFill>
                  <a:schemeClr val="tx1">
                    <a:lumMod val="65000"/>
                    <a:lumOff val="35000"/>
                  </a:schemeClr>
                </a:solidFill>
                <a:latin typeface="+mn-lt"/>
              </a:rPr>
              <a:t>Revista Bibliotecas y Archivos </a:t>
            </a:r>
            <a:r>
              <a:rPr lang="es-ES" sz="1250" dirty="0">
                <a:solidFill>
                  <a:schemeClr val="tx1">
                    <a:lumMod val="65000"/>
                    <a:lumOff val="35000"/>
                  </a:schemeClr>
                </a:solidFill>
                <a:latin typeface="+mn-lt"/>
              </a:rPr>
              <a:t>(México DF), v. 2., n. 4, </a:t>
            </a:r>
            <a:r>
              <a:rPr lang="es-ES" sz="1250" dirty="0" err="1">
                <a:solidFill>
                  <a:schemeClr val="tx1">
                    <a:lumMod val="65000"/>
                    <a:lumOff val="35000"/>
                  </a:schemeClr>
                </a:solidFill>
                <a:latin typeface="+mn-lt"/>
              </a:rPr>
              <a:t>pp</a:t>
            </a:r>
            <a:r>
              <a:rPr lang="es-ES" sz="1250" dirty="0">
                <a:solidFill>
                  <a:schemeClr val="tx1">
                    <a:lumMod val="65000"/>
                    <a:lumOff val="35000"/>
                  </a:schemeClr>
                </a:solidFill>
                <a:latin typeface="+mn-lt"/>
              </a:rPr>
              <a:t> 44-52 (</a:t>
            </a:r>
            <a:r>
              <a:rPr lang="es-ES" sz="1250" dirty="0" err="1">
                <a:solidFill>
                  <a:schemeClr val="tx1">
                    <a:lumMod val="65000"/>
                    <a:lumOff val="35000"/>
                  </a:schemeClr>
                </a:solidFill>
                <a:latin typeface="+mn-lt"/>
              </a:rPr>
              <a:t>may</a:t>
            </a:r>
            <a:r>
              <a:rPr lang="es-ES" sz="1250" dirty="0">
                <a:solidFill>
                  <a:schemeClr val="tx1">
                    <a:lumMod val="65000"/>
                    <a:lumOff val="35000"/>
                  </a:schemeClr>
                </a:solidFill>
                <a:latin typeface="+mn-lt"/>
              </a:rPr>
              <a:t>-oct. 2017). </a:t>
            </a:r>
            <a:r>
              <a:rPr lang="es-ES" sz="1250" dirty="0">
                <a:solidFill>
                  <a:srgbClr val="93C01F"/>
                </a:solidFill>
                <a:latin typeface="+mn-lt"/>
              </a:rPr>
              <a:t>https://biblat.unam.mx/es/revista/bibliotecas-y-archivos-mexico-d-f/articulo/metadatos-y-repositorios-institucionales</a:t>
            </a:r>
          </a:p>
          <a:p>
            <a:pPr indent="-330200" algn="l">
              <a:lnSpc>
                <a:spcPct val="115000"/>
              </a:lnSpc>
              <a:spcBef>
                <a:spcPts val="600"/>
              </a:spcBef>
              <a:buClr>
                <a:srgbClr val="666666"/>
              </a:buClr>
              <a:buSzPts val="1600"/>
            </a:pPr>
            <a:endParaRPr lang="es-ES" b="0" i="0" dirty="0">
              <a:solidFill>
                <a:schemeClr val="accent4">
                  <a:lumMod val="75000"/>
                </a:schemeClr>
              </a:solidFill>
              <a:effectLst/>
              <a:latin typeface="+mn-lt"/>
            </a:endParaRPr>
          </a:p>
        </p:txBody>
      </p:sp>
    </p:spTree>
    <p:extLst>
      <p:ext uri="{BB962C8B-B14F-4D97-AF65-F5344CB8AC3E}">
        <p14:creationId xmlns:p14="http://schemas.microsoft.com/office/powerpoint/2010/main" val="3494813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63"/>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5" name="Google Shape;295;p63"/>
          <p:cNvCxnSpPr/>
          <p:nvPr/>
        </p:nvCxnSpPr>
        <p:spPr>
          <a:xfrm>
            <a:off x="4233900" y="1476723"/>
            <a:ext cx="676200" cy="0"/>
          </a:xfrm>
          <a:prstGeom prst="straightConnector1">
            <a:avLst/>
          </a:prstGeom>
          <a:noFill/>
          <a:ln w="76200" cap="flat" cmpd="sng">
            <a:solidFill>
              <a:srgbClr val="93C01F"/>
            </a:solidFill>
            <a:prstDash val="solid"/>
            <a:round/>
            <a:headEnd type="none" w="med" len="med"/>
            <a:tailEnd type="none" w="med" len="med"/>
          </a:ln>
        </p:spPr>
      </p:cxnSp>
      <p:sp>
        <p:nvSpPr>
          <p:cNvPr id="296" name="Google Shape;296;p63"/>
          <p:cNvSpPr txBox="1">
            <a:spLocks noGrp="1"/>
          </p:cNvSpPr>
          <p:nvPr>
            <p:ph type="body" idx="1"/>
          </p:nvPr>
        </p:nvSpPr>
        <p:spPr>
          <a:xfrm>
            <a:off x="406950" y="1764100"/>
            <a:ext cx="8068835" cy="4365970"/>
          </a:xfrm>
          <a:prstGeom prst="rect">
            <a:avLst/>
          </a:prstGeom>
        </p:spPr>
        <p:txBody>
          <a:bodyPr spcFirstLastPara="1" wrap="square" lIns="91425" tIns="91425" rIns="91425" bIns="91425" anchor="t" anchorCtr="0">
            <a:noAutofit/>
          </a:bodyPr>
          <a:lstStyle/>
          <a:p>
            <a:pPr lvl="0" indent="0" algn="l">
              <a:buNone/>
            </a:pPr>
            <a:r>
              <a:rPr lang="es-ES" sz="1700" dirty="0">
                <a:solidFill>
                  <a:schemeClr val="tx1">
                    <a:lumMod val="65000"/>
                    <a:lumOff val="35000"/>
                  </a:schemeClr>
                </a:solidFill>
                <a:latin typeface="+mn-lt"/>
                <a:ea typeface="Ubuntu"/>
                <a:cs typeface="Ubuntu"/>
                <a:sym typeface="Ubuntu"/>
              </a:rPr>
              <a:t>Un repositorio es una plataforma (un archivo en línea) donde se almacena, organiza, preserva y difunde información (objetos) digital. En este caso nos referimos a recursos en acceso abierto (OA). </a:t>
            </a:r>
          </a:p>
          <a:p>
            <a:pPr lvl="0" indent="0" algn="l">
              <a:buNone/>
            </a:pPr>
            <a:endParaRPr lang="es-ES" sz="1700" dirty="0">
              <a:solidFill>
                <a:schemeClr val="tx1">
                  <a:lumMod val="65000"/>
                  <a:lumOff val="35000"/>
                </a:schemeClr>
              </a:solidFill>
              <a:latin typeface="+mn-lt"/>
              <a:ea typeface="Ubuntu"/>
              <a:cs typeface="Ubuntu"/>
              <a:sym typeface="Ubuntu"/>
            </a:endParaRPr>
          </a:p>
          <a:p>
            <a:pPr lvl="0" indent="0" algn="l">
              <a:buNone/>
            </a:pPr>
            <a:r>
              <a:rPr lang="es-ES" sz="1700" dirty="0">
                <a:solidFill>
                  <a:schemeClr val="tx1">
                    <a:lumMod val="65000"/>
                    <a:lumOff val="35000"/>
                  </a:schemeClr>
                </a:solidFill>
                <a:latin typeface="+mn-lt"/>
                <a:ea typeface="Ubuntu"/>
                <a:cs typeface="Ubuntu"/>
                <a:sym typeface="Ubuntu"/>
              </a:rPr>
              <a:t>Su contenido y origen de estos objetos digitales es variado. Cuando recoge la producción de una institución (una universidad o un centro de investigación, por ejemplo) hablamos de </a:t>
            </a:r>
            <a:r>
              <a:rPr lang="es-ES" sz="1700" b="1" dirty="0">
                <a:solidFill>
                  <a:srgbClr val="92D050"/>
                </a:solidFill>
                <a:latin typeface="+mn-lt"/>
                <a:ea typeface="Ubuntu"/>
                <a:cs typeface="Ubuntu"/>
                <a:sym typeface="Ubuntu"/>
              </a:rPr>
              <a:t>Repositorio Institucional</a:t>
            </a:r>
            <a:r>
              <a:rPr lang="es-ES" sz="1700" dirty="0">
                <a:solidFill>
                  <a:schemeClr val="tx1">
                    <a:lumMod val="65000"/>
                    <a:lumOff val="35000"/>
                  </a:schemeClr>
                </a:solidFill>
                <a:latin typeface="+mn-lt"/>
                <a:ea typeface="Ubuntu"/>
                <a:cs typeface="Ubuntu"/>
                <a:sym typeface="Ubuntu"/>
              </a:rPr>
              <a:t>. No obstante, la tipología de los documentos o la temática genera diversas clasificaciones: repositorios temáticos, repositorios de objetos de aprendizaje, repositorios de datos abiertos (open data), etc.</a:t>
            </a:r>
          </a:p>
          <a:p>
            <a:pPr lvl="0" indent="0" algn="l">
              <a:buNone/>
            </a:pPr>
            <a:endParaRPr lang="es-ES" sz="1700" dirty="0">
              <a:solidFill>
                <a:schemeClr val="tx1">
                  <a:lumMod val="65000"/>
                  <a:lumOff val="35000"/>
                </a:schemeClr>
              </a:solidFill>
              <a:latin typeface="+mn-lt"/>
              <a:ea typeface="Ubuntu"/>
              <a:cs typeface="Ubuntu"/>
              <a:sym typeface="Ubuntu"/>
            </a:endParaRPr>
          </a:p>
          <a:p>
            <a:pPr lvl="0" indent="0" algn="l">
              <a:buNone/>
            </a:pPr>
            <a:r>
              <a:rPr lang="es-ES" sz="1700" dirty="0">
                <a:solidFill>
                  <a:schemeClr val="tx1">
                    <a:lumMod val="65000"/>
                    <a:lumOff val="35000"/>
                  </a:schemeClr>
                </a:solidFill>
                <a:latin typeface="+mn-lt"/>
                <a:ea typeface="Ubuntu"/>
                <a:cs typeface="Ubuntu"/>
                <a:sym typeface="Ubuntu"/>
              </a:rPr>
              <a:t>Una de las características de los Repositorios debe ser la interoperabilidad (protocolos de intercambio de registros de información). Ello permite el desarrollo de </a:t>
            </a:r>
            <a:r>
              <a:rPr lang="es-ES" sz="1700" b="1" dirty="0">
                <a:solidFill>
                  <a:srgbClr val="92D050"/>
                </a:solidFill>
                <a:latin typeface="+mn-lt"/>
                <a:ea typeface="Ubuntu"/>
                <a:cs typeface="Ubuntu"/>
                <a:sym typeface="Ubuntu"/>
              </a:rPr>
              <a:t>Recolectores</a:t>
            </a:r>
            <a:r>
              <a:rPr lang="es-ES" sz="1700" dirty="0">
                <a:solidFill>
                  <a:srgbClr val="92D050"/>
                </a:solidFill>
                <a:latin typeface="+mn-lt"/>
                <a:ea typeface="Ubuntu"/>
                <a:cs typeface="Ubuntu"/>
                <a:sym typeface="Ubuntu"/>
              </a:rPr>
              <a:t> </a:t>
            </a:r>
            <a:r>
              <a:rPr lang="es-ES" sz="1700" dirty="0">
                <a:solidFill>
                  <a:schemeClr val="tx1">
                    <a:lumMod val="65000"/>
                    <a:lumOff val="35000"/>
                  </a:schemeClr>
                </a:solidFill>
                <a:latin typeface="+mn-lt"/>
                <a:ea typeface="Ubuntu"/>
                <a:cs typeface="Ubuntu"/>
                <a:sym typeface="Ubuntu"/>
              </a:rPr>
              <a:t>y</a:t>
            </a:r>
            <a:r>
              <a:rPr lang="es-ES" sz="1700" dirty="0">
                <a:solidFill>
                  <a:srgbClr val="666666"/>
                </a:solidFill>
                <a:latin typeface="+mn-lt"/>
                <a:ea typeface="Ubuntu"/>
                <a:cs typeface="Ubuntu"/>
                <a:sym typeface="Ubuntu"/>
              </a:rPr>
              <a:t> </a:t>
            </a:r>
            <a:r>
              <a:rPr lang="es-ES" sz="1700" b="1" dirty="0">
                <a:solidFill>
                  <a:srgbClr val="92D050"/>
                </a:solidFill>
                <a:latin typeface="+mn-lt"/>
                <a:ea typeface="Ubuntu"/>
                <a:cs typeface="Ubuntu"/>
                <a:sym typeface="Ubuntu"/>
              </a:rPr>
              <a:t>Agregadores</a:t>
            </a:r>
            <a:r>
              <a:rPr lang="es-ES" sz="1700" dirty="0">
                <a:solidFill>
                  <a:srgbClr val="666666"/>
                </a:solidFill>
                <a:latin typeface="+mn-lt"/>
                <a:ea typeface="Ubuntu"/>
                <a:cs typeface="Ubuntu"/>
                <a:sym typeface="Ubuntu"/>
              </a:rPr>
              <a:t> </a:t>
            </a:r>
            <a:r>
              <a:rPr lang="es-ES" sz="1700" dirty="0">
                <a:solidFill>
                  <a:schemeClr val="tx1">
                    <a:lumMod val="65000"/>
                    <a:lumOff val="35000"/>
                  </a:schemeClr>
                </a:solidFill>
                <a:latin typeface="+mn-lt"/>
                <a:ea typeface="Ubuntu"/>
                <a:cs typeface="Ubuntu"/>
                <a:sym typeface="Ubuntu"/>
              </a:rPr>
              <a:t>de repositorios. Además, existen </a:t>
            </a:r>
            <a:r>
              <a:rPr lang="es-ES" sz="1700" b="1" dirty="0">
                <a:solidFill>
                  <a:srgbClr val="92D050"/>
                </a:solidFill>
                <a:latin typeface="+mn-lt"/>
                <a:ea typeface="Ubuntu"/>
                <a:cs typeface="Ubuntu"/>
                <a:sym typeface="Ubuntu"/>
              </a:rPr>
              <a:t>Directorios</a:t>
            </a:r>
            <a:r>
              <a:rPr lang="es-ES" sz="1700" dirty="0">
                <a:solidFill>
                  <a:srgbClr val="666666"/>
                </a:solidFill>
                <a:latin typeface="+mn-lt"/>
                <a:ea typeface="Ubuntu"/>
                <a:cs typeface="Ubuntu"/>
                <a:sym typeface="Ubuntu"/>
              </a:rPr>
              <a:t> </a:t>
            </a:r>
            <a:r>
              <a:rPr lang="es-ES" sz="1700" dirty="0">
                <a:solidFill>
                  <a:schemeClr val="tx1">
                    <a:lumMod val="65000"/>
                    <a:lumOff val="35000"/>
                  </a:schemeClr>
                </a:solidFill>
                <a:latin typeface="+mn-lt"/>
                <a:ea typeface="Ubuntu"/>
                <a:cs typeface="Ubuntu"/>
                <a:sym typeface="Ubuntu"/>
              </a:rPr>
              <a:t>generales o parciales de repositorios.</a:t>
            </a:r>
          </a:p>
        </p:txBody>
      </p:sp>
      <p:sp>
        <p:nvSpPr>
          <p:cNvPr id="297" name="Google Shape;297;p63"/>
          <p:cNvSpPr txBox="1">
            <a:spLocks noGrp="1"/>
          </p:cNvSpPr>
          <p:nvPr>
            <p:ph type="title"/>
          </p:nvPr>
        </p:nvSpPr>
        <p:spPr>
          <a:xfrm>
            <a:off x="406950" y="118780"/>
            <a:ext cx="8330100" cy="1218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3200" dirty="0">
                <a:solidFill>
                  <a:srgbClr val="434343"/>
                </a:solidFill>
              </a:rPr>
              <a:t>Repositorios (OA)</a:t>
            </a:r>
            <a:endParaRPr sz="3200" dirty="0">
              <a:solidFill>
                <a:srgbClr val="434343"/>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32"/>
        <p:cNvGrpSpPr/>
        <p:nvPr/>
      </p:nvGrpSpPr>
      <p:grpSpPr>
        <a:xfrm>
          <a:off x="0" y="0"/>
          <a:ext cx="0" cy="0"/>
          <a:chOff x="0" y="0"/>
          <a:chExt cx="0" cy="0"/>
        </a:xfrm>
      </p:grpSpPr>
      <p:sp>
        <p:nvSpPr>
          <p:cNvPr id="733" name="Google Shape;733;p88"/>
          <p:cNvSpPr/>
          <p:nvPr/>
        </p:nvSpPr>
        <p:spPr>
          <a:xfrm>
            <a:off x="406950" y="555000"/>
            <a:ext cx="8330100" cy="57480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4" name="Google Shape;734;p88"/>
          <p:cNvSpPr txBox="1">
            <a:spLocks noGrp="1"/>
          </p:cNvSpPr>
          <p:nvPr>
            <p:ph type="ctrTitle"/>
          </p:nvPr>
        </p:nvSpPr>
        <p:spPr>
          <a:xfrm>
            <a:off x="1575490" y="1972383"/>
            <a:ext cx="6205200" cy="11379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s" sz="4800" dirty="0"/>
              <a:t>¡Muchas gracias!</a:t>
            </a:r>
            <a:endParaRPr sz="4800" i="1" dirty="0">
              <a:solidFill>
                <a:srgbClr val="434343"/>
              </a:solidFill>
            </a:endParaRPr>
          </a:p>
        </p:txBody>
      </p:sp>
      <p:sp>
        <p:nvSpPr>
          <p:cNvPr id="735" name="Google Shape;735;p88"/>
          <p:cNvSpPr txBox="1"/>
          <p:nvPr/>
        </p:nvSpPr>
        <p:spPr>
          <a:xfrm>
            <a:off x="1834200" y="4321731"/>
            <a:ext cx="5475600" cy="8781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s" sz="2400" dirty="0">
                <a:solidFill>
                  <a:srgbClr val="434343"/>
                </a:solidFill>
                <a:highlight>
                  <a:srgbClr val="FFFFFF"/>
                </a:highlight>
              </a:rPr>
              <a:t>#WEBINARSUNIA </a:t>
            </a:r>
            <a:endParaRPr sz="2400" dirty="0">
              <a:solidFill>
                <a:srgbClr val="434343"/>
              </a:solidFill>
              <a:highlight>
                <a:srgbClr val="FFFFFF"/>
              </a:highlight>
            </a:endParaRPr>
          </a:p>
          <a:p>
            <a:pPr marL="0" lvl="0" indent="0" algn="ctr" rtl="0">
              <a:lnSpc>
                <a:spcPct val="150000"/>
              </a:lnSpc>
              <a:spcBef>
                <a:spcPts val="0"/>
              </a:spcBef>
              <a:spcAft>
                <a:spcPts val="0"/>
              </a:spcAft>
              <a:buNone/>
            </a:pPr>
            <a:r>
              <a:rPr lang="es" sz="2000" dirty="0">
                <a:solidFill>
                  <a:srgbClr val="434343"/>
                </a:solidFill>
                <a:highlight>
                  <a:srgbClr val="FFFFFF"/>
                </a:highlight>
              </a:rPr>
              <a:t>@UNIAINNOVA @UNIAUNIVERSIDAD</a:t>
            </a:r>
          </a:p>
          <a:p>
            <a:pPr marL="0" lvl="0" indent="0" algn="ctr" rtl="0">
              <a:lnSpc>
                <a:spcPct val="150000"/>
              </a:lnSpc>
              <a:spcBef>
                <a:spcPts val="0"/>
              </a:spcBef>
              <a:spcAft>
                <a:spcPts val="0"/>
              </a:spcAft>
              <a:buNone/>
            </a:pPr>
            <a:endParaRPr lang="es" sz="2000" dirty="0">
              <a:solidFill>
                <a:srgbClr val="434343"/>
              </a:solidFill>
              <a:highlight>
                <a:srgbClr val="FFFFFF"/>
              </a:highlight>
            </a:endParaRPr>
          </a:p>
          <a:p>
            <a:pPr marL="0" lvl="0" indent="0" algn="ctr" rtl="0">
              <a:lnSpc>
                <a:spcPct val="150000"/>
              </a:lnSpc>
              <a:spcBef>
                <a:spcPts val="0"/>
              </a:spcBef>
              <a:spcAft>
                <a:spcPts val="0"/>
              </a:spcAft>
              <a:buNone/>
            </a:pPr>
            <a:endParaRPr lang="es" sz="2000" dirty="0">
              <a:solidFill>
                <a:srgbClr val="434343"/>
              </a:solidFill>
              <a:highlight>
                <a:srgbClr val="FFFFFF"/>
              </a:highlight>
            </a:endParaRPr>
          </a:p>
          <a:p>
            <a:pPr marL="0" lvl="0" indent="0" algn="ctr" rtl="0">
              <a:lnSpc>
                <a:spcPct val="150000"/>
              </a:lnSpc>
              <a:spcBef>
                <a:spcPts val="0"/>
              </a:spcBef>
              <a:spcAft>
                <a:spcPts val="0"/>
              </a:spcAft>
              <a:buNone/>
            </a:pPr>
            <a:r>
              <a:rPr lang="es" sz="2000" b="1" dirty="0">
                <a:solidFill>
                  <a:srgbClr val="434343"/>
                </a:solidFill>
                <a:highlight>
                  <a:srgbClr val="FFFFFF"/>
                </a:highlight>
              </a:rPr>
              <a:t>Felipe del Pozo [f.delpozo@unia.es]</a:t>
            </a:r>
            <a:endParaRPr sz="2000" b="1" dirty="0">
              <a:solidFill>
                <a:srgbClr val="434343"/>
              </a:solidFill>
              <a:highlight>
                <a:srgbClr val="FFFFFF"/>
              </a:high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89"/>
          <p:cNvSpPr/>
          <p:nvPr/>
        </p:nvSpPr>
        <p:spPr>
          <a:xfrm>
            <a:off x="406950" y="545800"/>
            <a:ext cx="8330100" cy="5748000"/>
          </a:xfrm>
          <a:prstGeom prst="rect">
            <a:avLst/>
          </a:prstGeom>
          <a:noFill/>
          <a:ln w="38100"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1" name="Google Shape;741;p89"/>
          <p:cNvSpPr txBox="1">
            <a:spLocks noGrp="1"/>
          </p:cNvSpPr>
          <p:nvPr>
            <p:ph type="title"/>
          </p:nvPr>
        </p:nvSpPr>
        <p:spPr>
          <a:xfrm>
            <a:off x="2789300" y="794667"/>
            <a:ext cx="3498600" cy="6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a:t>Créditos</a:t>
            </a:r>
            <a:endParaRPr dirty="0">
              <a:solidFill>
                <a:srgbClr val="434343"/>
              </a:solidFill>
            </a:endParaRPr>
          </a:p>
        </p:txBody>
      </p:sp>
      <p:cxnSp>
        <p:nvCxnSpPr>
          <p:cNvPr id="742" name="Google Shape;742;p89"/>
          <p:cNvCxnSpPr/>
          <p:nvPr/>
        </p:nvCxnSpPr>
        <p:spPr>
          <a:xfrm>
            <a:off x="4233900" y="1631467"/>
            <a:ext cx="676200" cy="0"/>
          </a:xfrm>
          <a:prstGeom prst="straightConnector1">
            <a:avLst/>
          </a:prstGeom>
          <a:noFill/>
          <a:ln w="76200" cap="flat" cmpd="sng">
            <a:solidFill>
              <a:srgbClr val="93C01F"/>
            </a:solidFill>
            <a:prstDash val="solid"/>
            <a:round/>
            <a:headEnd type="none" w="med" len="med"/>
            <a:tailEnd type="none" w="med" len="med"/>
          </a:ln>
        </p:spPr>
      </p:cxnSp>
      <p:grpSp>
        <p:nvGrpSpPr>
          <p:cNvPr id="743" name="Google Shape;743;p89"/>
          <p:cNvGrpSpPr/>
          <p:nvPr/>
        </p:nvGrpSpPr>
        <p:grpSpPr>
          <a:xfrm>
            <a:off x="1106146" y="3219238"/>
            <a:ext cx="6815050" cy="884100"/>
            <a:chOff x="1106146" y="3524038"/>
            <a:chExt cx="6815050" cy="884100"/>
          </a:xfrm>
        </p:grpSpPr>
        <p:grpSp>
          <p:nvGrpSpPr>
            <p:cNvPr id="744" name="Google Shape;744;p89"/>
            <p:cNvGrpSpPr/>
            <p:nvPr/>
          </p:nvGrpSpPr>
          <p:grpSpPr>
            <a:xfrm>
              <a:off x="5521733" y="3524038"/>
              <a:ext cx="927600" cy="884100"/>
              <a:chOff x="3668942" y="4493813"/>
              <a:chExt cx="927600" cy="884100"/>
            </a:xfrm>
          </p:grpSpPr>
          <p:sp>
            <p:nvSpPr>
              <p:cNvPr id="745" name="Google Shape;745;p89"/>
              <p:cNvSpPr/>
              <p:nvPr/>
            </p:nvSpPr>
            <p:spPr>
              <a:xfrm>
                <a:off x="3668942" y="4493813"/>
                <a:ext cx="927600" cy="884100"/>
              </a:xfrm>
              <a:prstGeom prst="roundRect">
                <a:avLst>
                  <a:gd name="adj" fmla="val 16667"/>
                </a:avLst>
              </a:prstGeom>
              <a:solidFill>
                <a:srgbClr val="D6D64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746" name="Google Shape;746;p89"/>
              <p:cNvSpPr txBox="1"/>
              <p:nvPr/>
            </p:nvSpPr>
            <p:spPr>
              <a:xfrm>
                <a:off x="3668942" y="4677905"/>
                <a:ext cx="927600" cy="51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000">
                    <a:solidFill>
                      <a:srgbClr val="434343"/>
                    </a:solidFill>
                  </a:rPr>
                  <a:t>#d6d64d</a:t>
                </a:r>
                <a:endParaRPr sz="1000" dirty="0">
                  <a:solidFill>
                    <a:srgbClr val="434343"/>
                  </a:solidFill>
                </a:endParaRPr>
              </a:p>
            </p:txBody>
          </p:sp>
        </p:grpSp>
        <p:grpSp>
          <p:nvGrpSpPr>
            <p:cNvPr id="747" name="Google Shape;747;p89"/>
            <p:cNvGrpSpPr/>
            <p:nvPr/>
          </p:nvGrpSpPr>
          <p:grpSpPr>
            <a:xfrm>
              <a:off x="2578008" y="3524038"/>
              <a:ext cx="927600" cy="884100"/>
              <a:chOff x="2424283" y="4493813"/>
              <a:chExt cx="927600" cy="884100"/>
            </a:xfrm>
          </p:grpSpPr>
          <p:sp>
            <p:nvSpPr>
              <p:cNvPr id="748" name="Google Shape;748;p89"/>
              <p:cNvSpPr/>
              <p:nvPr/>
            </p:nvSpPr>
            <p:spPr>
              <a:xfrm>
                <a:off x="2424283" y="4493813"/>
                <a:ext cx="927600" cy="884100"/>
              </a:xfrm>
              <a:prstGeom prst="roundRect">
                <a:avLst>
                  <a:gd name="adj" fmla="val 16667"/>
                </a:avLst>
              </a:prstGeom>
              <a:solidFill>
                <a:srgbClr val="999999"/>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749" name="Google Shape;749;p89"/>
              <p:cNvSpPr txBox="1"/>
              <p:nvPr/>
            </p:nvSpPr>
            <p:spPr>
              <a:xfrm>
                <a:off x="2424283" y="4677905"/>
                <a:ext cx="927600" cy="51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000">
                    <a:solidFill>
                      <a:srgbClr val="434343"/>
                    </a:solidFill>
                  </a:rPr>
                  <a:t>#999999</a:t>
                </a:r>
                <a:endParaRPr sz="1000" dirty="0">
                  <a:solidFill>
                    <a:srgbClr val="434343"/>
                  </a:solidFill>
                </a:endParaRPr>
              </a:p>
            </p:txBody>
          </p:sp>
        </p:grpSp>
        <p:grpSp>
          <p:nvGrpSpPr>
            <p:cNvPr id="750" name="Google Shape;750;p89"/>
            <p:cNvGrpSpPr/>
            <p:nvPr/>
          </p:nvGrpSpPr>
          <p:grpSpPr>
            <a:xfrm>
              <a:off x="1106145" y="3524038"/>
              <a:ext cx="927600" cy="884100"/>
              <a:chOff x="1179625" y="4493813"/>
              <a:chExt cx="927600" cy="884100"/>
            </a:xfrm>
          </p:grpSpPr>
          <p:sp>
            <p:nvSpPr>
              <p:cNvPr id="751" name="Google Shape;751;p89"/>
              <p:cNvSpPr/>
              <p:nvPr/>
            </p:nvSpPr>
            <p:spPr>
              <a:xfrm>
                <a:off x="1179625" y="4493813"/>
                <a:ext cx="927600" cy="884100"/>
              </a:xfrm>
              <a:prstGeom prst="roundRect">
                <a:avLst>
                  <a:gd name="adj" fmla="val 16667"/>
                </a:avLst>
              </a:prstGeom>
              <a:solidFill>
                <a:srgbClr val="43434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752" name="Google Shape;752;p89"/>
              <p:cNvSpPr txBox="1"/>
              <p:nvPr/>
            </p:nvSpPr>
            <p:spPr>
              <a:xfrm>
                <a:off x="1179625" y="4677905"/>
                <a:ext cx="927600" cy="51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000">
                    <a:solidFill>
                      <a:srgbClr val="FFFFFF"/>
                    </a:solidFill>
                  </a:rPr>
                  <a:t>#434343</a:t>
                </a:r>
                <a:endParaRPr sz="1000" dirty="0">
                  <a:solidFill>
                    <a:srgbClr val="FFFFFF"/>
                  </a:solidFill>
                </a:endParaRPr>
              </a:p>
            </p:txBody>
          </p:sp>
        </p:grpSp>
        <p:grpSp>
          <p:nvGrpSpPr>
            <p:cNvPr id="753" name="Google Shape;753;p89"/>
            <p:cNvGrpSpPr/>
            <p:nvPr/>
          </p:nvGrpSpPr>
          <p:grpSpPr>
            <a:xfrm>
              <a:off x="6993595" y="3524038"/>
              <a:ext cx="927600" cy="884100"/>
              <a:chOff x="4913600" y="4493813"/>
              <a:chExt cx="927600" cy="884100"/>
            </a:xfrm>
          </p:grpSpPr>
          <p:sp>
            <p:nvSpPr>
              <p:cNvPr id="754" name="Google Shape;754;p89"/>
              <p:cNvSpPr/>
              <p:nvPr/>
            </p:nvSpPr>
            <p:spPr>
              <a:xfrm>
                <a:off x="4913600" y="4493813"/>
                <a:ext cx="927600" cy="884100"/>
              </a:xfrm>
              <a:prstGeom prst="roundRect">
                <a:avLst>
                  <a:gd name="adj" fmla="val 16667"/>
                </a:avLst>
              </a:prstGeom>
              <a:solidFill>
                <a:srgbClr val="F6FF8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755" name="Google Shape;755;p89"/>
              <p:cNvSpPr txBox="1"/>
              <p:nvPr/>
            </p:nvSpPr>
            <p:spPr>
              <a:xfrm>
                <a:off x="4913600" y="4677905"/>
                <a:ext cx="927600" cy="51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000" dirty="0">
                    <a:solidFill>
                      <a:srgbClr val="434343"/>
                    </a:solidFill>
                  </a:rPr>
                  <a:t>#f6ff87</a:t>
                </a:r>
                <a:endParaRPr sz="1000" dirty="0">
                  <a:solidFill>
                    <a:srgbClr val="434343"/>
                  </a:solidFill>
                </a:endParaRPr>
              </a:p>
            </p:txBody>
          </p:sp>
        </p:grpSp>
        <p:grpSp>
          <p:nvGrpSpPr>
            <p:cNvPr id="756" name="Google Shape;756;p89"/>
            <p:cNvGrpSpPr/>
            <p:nvPr/>
          </p:nvGrpSpPr>
          <p:grpSpPr>
            <a:xfrm>
              <a:off x="4049870" y="3524038"/>
              <a:ext cx="927600" cy="884100"/>
              <a:chOff x="3668942" y="4493813"/>
              <a:chExt cx="927600" cy="884100"/>
            </a:xfrm>
          </p:grpSpPr>
          <p:sp>
            <p:nvSpPr>
              <p:cNvPr id="757" name="Google Shape;757;p89"/>
              <p:cNvSpPr/>
              <p:nvPr/>
            </p:nvSpPr>
            <p:spPr>
              <a:xfrm>
                <a:off x="3668942" y="4493813"/>
                <a:ext cx="927600" cy="884100"/>
              </a:xfrm>
              <a:prstGeom prst="roundRect">
                <a:avLst>
                  <a:gd name="adj" fmla="val 16667"/>
                </a:avLst>
              </a:prstGeom>
              <a:solidFill>
                <a:srgbClr val="93C01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758" name="Google Shape;758;p89"/>
              <p:cNvSpPr txBox="1"/>
              <p:nvPr/>
            </p:nvSpPr>
            <p:spPr>
              <a:xfrm>
                <a:off x="3668942" y="4677905"/>
                <a:ext cx="927600" cy="51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000">
                    <a:solidFill>
                      <a:srgbClr val="434343"/>
                    </a:solidFill>
                  </a:rPr>
                  <a:t>#93c01f</a:t>
                </a:r>
                <a:endParaRPr sz="1000" dirty="0">
                  <a:solidFill>
                    <a:srgbClr val="434343"/>
                  </a:solidFill>
                </a:endParaRPr>
              </a:p>
            </p:txBody>
          </p:sp>
        </p:grpSp>
      </p:grpSp>
      <p:sp>
        <p:nvSpPr>
          <p:cNvPr id="759" name="Google Shape;759;p89"/>
          <p:cNvSpPr txBox="1">
            <a:spLocks noGrp="1"/>
          </p:cNvSpPr>
          <p:nvPr>
            <p:ph type="body" idx="1"/>
          </p:nvPr>
        </p:nvSpPr>
        <p:spPr>
          <a:xfrm>
            <a:off x="803100" y="1783375"/>
            <a:ext cx="7537800" cy="1483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s" dirty="0">
                <a:solidFill>
                  <a:srgbClr val="666666"/>
                </a:solidFill>
                <a:highlight>
                  <a:schemeClr val="lt1"/>
                </a:highlight>
              </a:rPr>
              <a:t>Presentación diseñada a partir de plantilla adaptada de </a:t>
            </a:r>
            <a:r>
              <a:rPr lang="es" u="sng" dirty="0">
                <a:solidFill>
                  <a:srgbClr val="666666"/>
                </a:solidFill>
                <a:highlight>
                  <a:schemeClr val="lt1"/>
                </a:highlight>
                <a:hlinkClick r:id="rId3">
                  <a:extLst>
                    <a:ext uri="{A12FA001-AC4F-418D-AE19-62706E023703}">
                      <ahyp:hlinkClr xmlns:ahyp="http://schemas.microsoft.com/office/drawing/2018/hyperlinkcolor" val="tx"/>
                    </a:ext>
                  </a:extLst>
                </a:hlinkClick>
              </a:rPr>
              <a:t>Slidesgo</a:t>
            </a:r>
            <a:r>
              <a:rPr lang="es" dirty="0"/>
              <a:t>, </a:t>
            </a:r>
            <a:r>
              <a:rPr lang="es" dirty="0">
                <a:solidFill>
                  <a:srgbClr val="666666"/>
                </a:solidFill>
                <a:highlight>
                  <a:schemeClr val="lt1"/>
                </a:highlight>
              </a:rPr>
              <a:t>con</a:t>
            </a:r>
            <a:r>
              <a:rPr lang="es" dirty="0"/>
              <a:t> </a:t>
            </a:r>
            <a:r>
              <a:rPr lang="es" dirty="0">
                <a:solidFill>
                  <a:srgbClr val="666666"/>
                </a:solidFill>
                <a:highlight>
                  <a:schemeClr val="lt1"/>
                </a:highlight>
              </a:rPr>
              <a:t>iconos</a:t>
            </a:r>
            <a:r>
              <a:rPr lang="es" dirty="0"/>
              <a:t> </a:t>
            </a:r>
            <a:r>
              <a:rPr lang="es" dirty="0">
                <a:solidFill>
                  <a:srgbClr val="666666"/>
                </a:solidFill>
                <a:highlight>
                  <a:schemeClr val="lt1"/>
                </a:highlight>
              </a:rPr>
              <a:t>de</a:t>
            </a:r>
            <a:r>
              <a:rPr lang="es" dirty="0"/>
              <a:t> </a:t>
            </a:r>
            <a:r>
              <a:rPr lang="es" u="sng" dirty="0">
                <a:solidFill>
                  <a:srgbClr val="666666"/>
                </a:solidFill>
                <a:hlinkClick r:id="rId4">
                  <a:extLst>
                    <a:ext uri="{A12FA001-AC4F-418D-AE19-62706E023703}">
                      <ahyp:hlinkClr xmlns:ahyp="http://schemas.microsoft.com/office/drawing/2018/hyperlinkcolor" val="tx"/>
                    </a:ext>
                  </a:extLst>
                </a:hlinkClick>
              </a:rPr>
              <a:t>Flaticon</a:t>
            </a:r>
            <a:r>
              <a:rPr lang="es" dirty="0">
                <a:solidFill>
                  <a:srgbClr val="666666"/>
                </a:solidFill>
              </a:rPr>
              <a:t> e imágenes e infografías de </a:t>
            </a:r>
            <a:r>
              <a:rPr lang="es" u="sng" dirty="0">
                <a:solidFill>
                  <a:srgbClr val="666666"/>
                </a:solidFill>
                <a:hlinkClick r:id="rId5">
                  <a:extLst>
                    <a:ext uri="{A12FA001-AC4F-418D-AE19-62706E023703}">
                      <ahyp:hlinkClr xmlns:ahyp="http://schemas.microsoft.com/office/drawing/2018/hyperlinkcolor" val="tx"/>
                    </a:ext>
                  </a:extLst>
                </a:hlinkClick>
              </a:rPr>
              <a:t>Freepik</a:t>
            </a:r>
            <a:endParaRPr dirty="0">
              <a:solidFill>
                <a:srgbClr val="666666"/>
              </a:solidFill>
            </a:endParaRPr>
          </a:p>
          <a:p>
            <a:pPr marL="0" lvl="0" indent="0" algn="l" rtl="0">
              <a:lnSpc>
                <a:spcPct val="115000"/>
              </a:lnSpc>
              <a:spcBef>
                <a:spcPts val="600"/>
              </a:spcBef>
              <a:spcAft>
                <a:spcPts val="0"/>
              </a:spcAft>
              <a:buNone/>
            </a:pPr>
            <a:r>
              <a:rPr lang="es" dirty="0">
                <a:solidFill>
                  <a:srgbClr val="666666"/>
                </a:solidFill>
              </a:rPr>
              <a:t>Fuentes usadas: Arial </a:t>
            </a:r>
            <a:endParaRPr dirty="0">
              <a:solidFill>
                <a:srgbClr val="666666"/>
              </a:solidFill>
            </a:endParaRPr>
          </a:p>
          <a:p>
            <a:pPr marL="0" lvl="0" indent="0" algn="l" rtl="0">
              <a:lnSpc>
                <a:spcPct val="115000"/>
              </a:lnSpc>
              <a:spcBef>
                <a:spcPts val="600"/>
              </a:spcBef>
              <a:spcAft>
                <a:spcPts val="0"/>
              </a:spcAft>
              <a:buNone/>
            </a:pPr>
            <a:r>
              <a:rPr lang="es" dirty="0">
                <a:solidFill>
                  <a:srgbClr val="666666"/>
                </a:solidFill>
              </a:rPr>
              <a:t>Colores usados:</a:t>
            </a:r>
            <a:endParaRPr dirty="0">
              <a:solidFill>
                <a:srgbClr val="666666"/>
              </a:solidFill>
            </a:endParaRPr>
          </a:p>
          <a:p>
            <a:pPr marL="0" lvl="0" indent="0" algn="l" rtl="0">
              <a:lnSpc>
                <a:spcPct val="115000"/>
              </a:lnSpc>
              <a:spcBef>
                <a:spcPts val="600"/>
              </a:spcBef>
              <a:spcAft>
                <a:spcPts val="0"/>
              </a:spcAft>
              <a:buNone/>
            </a:pPr>
            <a:endParaRPr sz="1600" dirty="0">
              <a:solidFill>
                <a:srgbClr val="666666"/>
              </a:solidFill>
            </a:endParaRPr>
          </a:p>
        </p:txBody>
      </p:sp>
      <p:sp>
        <p:nvSpPr>
          <p:cNvPr id="760" name="Google Shape;760;p89"/>
          <p:cNvSpPr txBox="1">
            <a:spLocks noGrp="1"/>
          </p:cNvSpPr>
          <p:nvPr>
            <p:ph type="body" idx="1"/>
          </p:nvPr>
        </p:nvSpPr>
        <p:spPr>
          <a:xfrm>
            <a:off x="879300" y="5010150"/>
            <a:ext cx="7537800" cy="11526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s">
                <a:solidFill>
                  <a:srgbClr val="666666"/>
                </a:solidFill>
                <a:highlight>
                  <a:schemeClr val="lt1"/>
                </a:highlight>
              </a:rPr>
              <a:t>Contenido publicado bajo licencia Creative Commons: Reconocimiento-NoComercial-SinObraDerivada 4.0 Internacional (CC BY-NC-ND 4.0)</a:t>
            </a:r>
            <a:endParaRPr dirty="0">
              <a:solidFill>
                <a:srgbClr val="666666"/>
              </a:solidFill>
              <a:highlight>
                <a:schemeClr val="lt1"/>
              </a:highlight>
            </a:endParaRPr>
          </a:p>
          <a:p>
            <a:pPr marL="0" lvl="0" indent="0" algn="l" rtl="0">
              <a:lnSpc>
                <a:spcPct val="115000"/>
              </a:lnSpc>
              <a:spcBef>
                <a:spcPts val="600"/>
              </a:spcBef>
              <a:spcAft>
                <a:spcPts val="0"/>
              </a:spcAft>
              <a:buNone/>
            </a:pPr>
            <a:endParaRPr dirty="0">
              <a:solidFill>
                <a:srgbClr val="666666"/>
              </a:solidFill>
              <a:highlight>
                <a:schemeClr val="lt1"/>
              </a:highlight>
            </a:endParaRPr>
          </a:p>
          <a:p>
            <a:pPr marL="0" lvl="0" indent="0" algn="l" rtl="0">
              <a:lnSpc>
                <a:spcPct val="115000"/>
              </a:lnSpc>
              <a:spcBef>
                <a:spcPts val="600"/>
              </a:spcBef>
              <a:spcAft>
                <a:spcPts val="0"/>
              </a:spcAft>
              <a:buNone/>
            </a:pPr>
            <a:endParaRPr sz="1600" dirty="0">
              <a:solidFill>
                <a:srgbClr val="666666"/>
              </a:solidFill>
            </a:endParaRPr>
          </a:p>
        </p:txBody>
      </p:sp>
      <p:pic>
        <p:nvPicPr>
          <p:cNvPr id="761" name="Google Shape;761;p89"/>
          <p:cNvPicPr preferRelativeResize="0"/>
          <p:nvPr/>
        </p:nvPicPr>
        <p:blipFill rotWithShape="1">
          <a:blip r:embed="rId6">
            <a:alphaModFix/>
          </a:blip>
          <a:srcRect/>
          <a:stretch/>
        </p:blipFill>
        <p:spPr>
          <a:xfrm>
            <a:off x="1028725" y="4774348"/>
            <a:ext cx="668151" cy="233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8"/>
          <p:cNvSpPr/>
          <p:nvPr/>
        </p:nvSpPr>
        <p:spPr>
          <a:xfrm>
            <a:off x="124945" y="267287"/>
            <a:ext cx="4447055" cy="645707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5" name="Google Shape;345;p68"/>
          <p:cNvCxnSpPr/>
          <p:nvPr/>
        </p:nvCxnSpPr>
        <p:spPr>
          <a:xfrm>
            <a:off x="2024923" y="1021492"/>
            <a:ext cx="676200" cy="0"/>
          </a:xfrm>
          <a:prstGeom prst="straightConnector1">
            <a:avLst/>
          </a:prstGeom>
          <a:noFill/>
          <a:ln w="76200" cap="flat" cmpd="sng">
            <a:solidFill>
              <a:srgbClr val="93C01F"/>
            </a:solidFill>
            <a:prstDash val="solid"/>
            <a:round/>
            <a:headEnd type="none" w="med" len="med"/>
            <a:tailEnd type="none" w="med" len="med"/>
          </a:ln>
        </p:spPr>
      </p:cxnSp>
      <p:sp>
        <p:nvSpPr>
          <p:cNvPr id="346" name="Google Shape;346;p68"/>
          <p:cNvSpPr txBox="1">
            <a:spLocks noGrp="1"/>
          </p:cNvSpPr>
          <p:nvPr>
            <p:ph type="title"/>
          </p:nvPr>
        </p:nvSpPr>
        <p:spPr>
          <a:xfrm>
            <a:off x="139496" y="419020"/>
            <a:ext cx="4447055" cy="54757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dirty="0">
                <a:solidFill>
                  <a:srgbClr val="434343"/>
                </a:solidFill>
              </a:rPr>
              <a:t>Repositorio Institucional</a:t>
            </a:r>
            <a:endParaRPr dirty="0">
              <a:solidFill>
                <a:srgbClr val="434343"/>
              </a:solidFill>
            </a:endParaRPr>
          </a:p>
        </p:txBody>
      </p:sp>
      <p:sp>
        <p:nvSpPr>
          <p:cNvPr id="347" name="Google Shape;347;p68"/>
          <p:cNvSpPr txBox="1">
            <a:spLocks noGrp="1"/>
          </p:cNvSpPr>
          <p:nvPr>
            <p:ph type="subTitle" idx="1"/>
          </p:nvPr>
        </p:nvSpPr>
        <p:spPr>
          <a:xfrm>
            <a:off x="219808" y="1065452"/>
            <a:ext cx="4229099" cy="5143701"/>
          </a:xfrm>
          <a:prstGeom prst="rect">
            <a:avLst/>
          </a:prstGeom>
        </p:spPr>
        <p:txBody>
          <a:bodyPr spcFirstLastPara="1" wrap="square" lIns="91425" tIns="91425" rIns="91425" bIns="91425" anchor="t" anchorCtr="0">
            <a:noAutofit/>
          </a:bodyPr>
          <a:lstStyle/>
          <a:p>
            <a:pPr marL="0" indent="0" algn="l"/>
            <a:r>
              <a:rPr lang="es-ES" sz="1700" dirty="0">
                <a:solidFill>
                  <a:schemeClr val="bg1">
                    <a:lumMod val="50000"/>
                  </a:schemeClr>
                </a:solidFill>
                <a:latin typeface="+mn-lt"/>
                <a:ea typeface="Calibri" panose="020F0502020204030204" pitchFamily="34" charset="0"/>
                <a:cs typeface="Times New Roman" panose="02020603050405020304" pitchFamily="18" charset="0"/>
              </a:rPr>
              <a:t>Es un archivo en línea donde se depositan, en múltiples formatos electrónicos, materiales derivados de la producción científica, académica y de gestión de una institución</a:t>
            </a:r>
            <a:r>
              <a:rPr lang="en-US" sz="1700" dirty="0">
                <a:solidFill>
                  <a:schemeClr val="bg1">
                    <a:lumMod val="50000"/>
                  </a:schemeClr>
                </a:solidFill>
                <a:latin typeface="+mn-lt"/>
                <a:ea typeface="Calibri" panose="020F0502020204030204" pitchFamily="34" charset="0"/>
                <a:cs typeface="Times New Roman" panose="02020603050405020304" pitchFamily="18" charset="0"/>
              </a:rPr>
              <a:t> (un </a:t>
            </a:r>
            <a:r>
              <a:rPr lang="en-US" sz="1700" dirty="0" err="1">
                <a:solidFill>
                  <a:schemeClr val="bg1">
                    <a:lumMod val="50000"/>
                  </a:schemeClr>
                </a:solidFill>
                <a:latin typeface="+mn-lt"/>
                <a:ea typeface="Calibri" panose="020F0502020204030204" pitchFamily="34" charset="0"/>
                <a:cs typeface="Times New Roman" panose="02020603050405020304" pitchFamily="18" charset="0"/>
              </a:rPr>
              <a:t>centro</a:t>
            </a:r>
            <a:r>
              <a:rPr lang="en-US" sz="1700" dirty="0">
                <a:solidFill>
                  <a:schemeClr val="bg1">
                    <a:lumMod val="50000"/>
                  </a:schemeClr>
                </a:solidFill>
                <a:latin typeface="+mn-lt"/>
                <a:ea typeface="Calibri" panose="020F0502020204030204" pitchFamily="34" charset="0"/>
                <a:cs typeface="Times New Roman" panose="02020603050405020304" pitchFamily="18" charset="0"/>
              </a:rPr>
              <a:t> </a:t>
            </a:r>
            <a:r>
              <a:rPr lang="en-US" sz="1700" dirty="0" err="1">
                <a:solidFill>
                  <a:schemeClr val="bg1">
                    <a:lumMod val="50000"/>
                  </a:schemeClr>
                </a:solidFill>
                <a:latin typeface="+mn-lt"/>
                <a:ea typeface="Calibri" panose="020F0502020204030204" pitchFamily="34" charset="0"/>
                <a:cs typeface="Times New Roman" panose="02020603050405020304" pitchFamily="18" charset="0"/>
              </a:rPr>
              <a:t>educativo</a:t>
            </a:r>
            <a:r>
              <a:rPr lang="en-US" sz="1700" dirty="0">
                <a:solidFill>
                  <a:schemeClr val="bg1">
                    <a:lumMod val="50000"/>
                  </a:schemeClr>
                </a:solidFill>
                <a:latin typeface="+mn-lt"/>
                <a:ea typeface="Calibri" panose="020F0502020204030204" pitchFamily="34" charset="0"/>
                <a:cs typeface="Times New Roman" panose="02020603050405020304" pitchFamily="18" charset="0"/>
              </a:rPr>
              <a:t> / de </a:t>
            </a:r>
            <a:r>
              <a:rPr lang="en-US" sz="1700" dirty="0" err="1">
                <a:solidFill>
                  <a:schemeClr val="bg1">
                    <a:lumMod val="50000"/>
                  </a:schemeClr>
                </a:solidFill>
                <a:latin typeface="+mn-lt"/>
                <a:ea typeface="Calibri" panose="020F0502020204030204" pitchFamily="34" charset="0"/>
                <a:cs typeface="Times New Roman" panose="02020603050405020304" pitchFamily="18" charset="0"/>
              </a:rPr>
              <a:t>investigación</a:t>
            </a:r>
            <a:r>
              <a:rPr lang="en-US" sz="1700" dirty="0">
                <a:solidFill>
                  <a:schemeClr val="bg1">
                    <a:lumMod val="50000"/>
                  </a:schemeClr>
                </a:solidFill>
                <a:latin typeface="+mn-lt"/>
                <a:ea typeface="Calibri" panose="020F0502020204030204" pitchFamily="34" charset="0"/>
                <a:cs typeface="Times New Roman" panose="02020603050405020304" pitchFamily="18" charset="0"/>
              </a:rPr>
              <a:t>).</a:t>
            </a:r>
          </a:p>
          <a:p>
            <a:pPr marL="0" indent="0" algn="l"/>
            <a:endParaRPr lang="en-US" sz="1700" dirty="0">
              <a:solidFill>
                <a:schemeClr val="bg1">
                  <a:lumMod val="50000"/>
                </a:schemeClr>
              </a:solidFill>
              <a:latin typeface="+mn-lt"/>
              <a:ea typeface="Calibri" panose="020F0502020204030204" pitchFamily="34" charset="0"/>
              <a:cs typeface="Times New Roman" panose="02020603050405020304" pitchFamily="18" charset="0"/>
            </a:endParaRPr>
          </a:p>
          <a:p>
            <a:pPr marL="0" indent="0" algn="l"/>
            <a:r>
              <a:rPr lang="en-US" sz="1700" b="1" dirty="0" err="1">
                <a:solidFill>
                  <a:schemeClr val="bg1">
                    <a:lumMod val="50000"/>
                  </a:schemeClr>
                </a:solidFill>
                <a:latin typeface="+mn-lt"/>
                <a:cs typeface="Times New Roman" panose="02020603050405020304" pitchFamily="18" charset="0"/>
              </a:rPr>
              <a:t>Contenidos</a:t>
            </a:r>
            <a:r>
              <a:rPr lang="en-US" sz="1700" b="1" dirty="0">
                <a:solidFill>
                  <a:schemeClr val="bg1">
                    <a:lumMod val="50000"/>
                  </a:schemeClr>
                </a:solidFill>
                <a:latin typeface="+mn-lt"/>
                <a:cs typeface="Times New Roman" panose="02020603050405020304" pitchFamily="18" charset="0"/>
              </a:rPr>
              <a:t>:</a:t>
            </a:r>
          </a:p>
          <a:p>
            <a:pPr marL="0" indent="0" algn="l"/>
            <a:r>
              <a:rPr lang="en-US" sz="1700" dirty="0" err="1">
                <a:solidFill>
                  <a:schemeClr val="bg1">
                    <a:lumMod val="50000"/>
                  </a:schemeClr>
                </a:solidFill>
                <a:latin typeface="+mn-lt"/>
                <a:cs typeface="Times New Roman" panose="02020603050405020304" pitchFamily="18" charset="0"/>
              </a:rPr>
              <a:t>Tesis</a:t>
            </a:r>
            <a:r>
              <a:rPr lang="en-US" sz="1700" dirty="0">
                <a:solidFill>
                  <a:schemeClr val="bg1">
                    <a:lumMod val="50000"/>
                  </a:schemeClr>
                </a:solidFill>
                <a:latin typeface="+mn-lt"/>
                <a:cs typeface="Times New Roman" panose="02020603050405020304" pitchFamily="18" charset="0"/>
              </a:rPr>
              <a:t> </a:t>
            </a:r>
            <a:r>
              <a:rPr lang="en-US" sz="1700" dirty="0" err="1">
                <a:solidFill>
                  <a:schemeClr val="bg1">
                    <a:lumMod val="50000"/>
                  </a:schemeClr>
                </a:solidFill>
                <a:latin typeface="+mn-lt"/>
                <a:cs typeface="Times New Roman" panose="02020603050405020304" pitchFamily="18" charset="0"/>
              </a:rPr>
              <a:t>doctorales</a:t>
            </a:r>
            <a:r>
              <a:rPr lang="en-US" sz="1700" dirty="0">
                <a:solidFill>
                  <a:schemeClr val="bg1">
                    <a:lumMod val="50000"/>
                  </a:schemeClr>
                </a:solidFill>
                <a:latin typeface="+mn-lt"/>
                <a:cs typeface="Times New Roman" panose="02020603050405020304" pitchFamily="18" charset="0"/>
              </a:rPr>
              <a:t>, </a:t>
            </a:r>
            <a:r>
              <a:rPr lang="en-US" sz="1700" dirty="0" err="1">
                <a:solidFill>
                  <a:schemeClr val="bg1">
                    <a:lumMod val="50000"/>
                  </a:schemeClr>
                </a:solidFill>
                <a:latin typeface="+mn-lt"/>
                <a:cs typeface="Times New Roman" panose="02020603050405020304" pitchFamily="18" charset="0"/>
              </a:rPr>
              <a:t>artículos</a:t>
            </a:r>
            <a:r>
              <a:rPr lang="en-US" sz="1700" dirty="0">
                <a:solidFill>
                  <a:schemeClr val="bg1">
                    <a:lumMod val="50000"/>
                  </a:schemeClr>
                </a:solidFill>
                <a:latin typeface="+mn-lt"/>
                <a:cs typeface="Times New Roman" panose="02020603050405020304" pitchFamily="18" charset="0"/>
              </a:rPr>
              <a:t> </a:t>
            </a:r>
            <a:r>
              <a:rPr lang="en-US" sz="1700" dirty="0" err="1">
                <a:solidFill>
                  <a:schemeClr val="bg1">
                    <a:lumMod val="50000"/>
                  </a:schemeClr>
                </a:solidFill>
                <a:latin typeface="+mn-lt"/>
                <a:cs typeface="Times New Roman" panose="02020603050405020304" pitchFamily="18" charset="0"/>
              </a:rPr>
              <a:t>científicos</a:t>
            </a:r>
            <a:r>
              <a:rPr lang="en-US" sz="1700" dirty="0">
                <a:solidFill>
                  <a:schemeClr val="bg1">
                    <a:lumMod val="50000"/>
                  </a:schemeClr>
                </a:solidFill>
                <a:latin typeface="+mn-lt"/>
                <a:cs typeface="Times New Roman" panose="02020603050405020304" pitchFamily="18" charset="0"/>
              </a:rPr>
              <a:t>, </a:t>
            </a:r>
            <a:r>
              <a:rPr lang="en-US" sz="1700" dirty="0" err="1">
                <a:solidFill>
                  <a:schemeClr val="bg1">
                    <a:lumMod val="50000"/>
                  </a:schemeClr>
                </a:solidFill>
                <a:latin typeface="+mn-lt"/>
                <a:cs typeface="Times New Roman" panose="02020603050405020304" pitchFamily="18" charset="0"/>
              </a:rPr>
              <a:t>ponencias</a:t>
            </a:r>
            <a:r>
              <a:rPr lang="en-US" sz="1700" dirty="0">
                <a:solidFill>
                  <a:schemeClr val="bg1">
                    <a:lumMod val="50000"/>
                  </a:schemeClr>
                </a:solidFill>
                <a:latin typeface="+mn-lt"/>
                <a:cs typeface="Times New Roman" panose="02020603050405020304" pitchFamily="18" charset="0"/>
              </a:rPr>
              <a:t>, e-</a:t>
            </a:r>
            <a:r>
              <a:rPr lang="en-US" sz="1700" dirty="0" err="1">
                <a:solidFill>
                  <a:schemeClr val="bg1">
                    <a:lumMod val="50000"/>
                  </a:schemeClr>
                </a:solidFill>
                <a:latin typeface="+mn-lt"/>
                <a:cs typeface="Times New Roman" panose="02020603050405020304" pitchFamily="18" charset="0"/>
              </a:rPr>
              <a:t>revistas</a:t>
            </a:r>
            <a:r>
              <a:rPr lang="en-US" sz="1700" dirty="0">
                <a:solidFill>
                  <a:schemeClr val="bg1">
                    <a:lumMod val="50000"/>
                  </a:schemeClr>
                </a:solidFill>
                <a:latin typeface="+mn-lt"/>
                <a:cs typeface="Times New Roman" panose="02020603050405020304" pitchFamily="18" charset="0"/>
              </a:rPr>
              <a:t> y </a:t>
            </a:r>
            <a:r>
              <a:rPr lang="en-US" sz="1700" dirty="0" err="1">
                <a:solidFill>
                  <a:schemeClr val="bg1">
                    <a:lumMod val="50000"/>
                  </a:schemeClr>
                </a:solidFill>
                <a:latin typeface="+mn-lt"/>
                <a:cs typeface="Times New Roman" panose="02020603050405020304" pitchFamily="18" charset="0"/>
              </a:rPr>
              <a:t>ebooks</a:t>
            </a:r>
            <a:r>
              <a:rPr lang="en-US" sz="1700" dirty="0">
                <a:solidFill>
                  <a:schemeClr val="bg1">
                    <a:lumMod val="50000"/>
                  </a:schemeClr>
                </a:solidFill>
                <a:latin typeface="+mn-lt"/>
                <a:cs typeface="Times New Roman" panose="02020603050405020304" pitchFamily="18" charset="0"/>
              </a:rPr>
              <a:t> </a:t>
            </a:r>
            <a:r>
              <a:rPr lang="en-US" sz="1700" dirty="0" err="1">
                <a:solidFill>
                  <a:schemeClr val="bg1">
                    <a:lumMod val="50000"/>
                  </a:schemeClr>
                </a:solidFill>
                <a:latin typeface="+mn-lt"/>
                <a:cs typeface="Times New Roman" panose="02020603050405020304" pitchFamily="18" charset="0"/>
              </a:rPr>
              <a:t>publicados</a:t>
            </a:r>
            <a:r>
              <a:rPr lang="en-US" sz="1700" dirty="0">
                <a:solidFill>
                  <a:schemeClr val="bg1">
                    <a:lumMod val="50000"/>
                  </a:schemeClr>
                </a:solidFill>
                <a:latin typeface="+mn-lt"/>
                <a:cs typeface="Times New Roman" panose="02020603050405020304" pitchFamily="18" charset="0"/>
              </a:rPr>
              <a:t> por la </a:t>
            </a:r>
            <a:r>
              <a:rPr lang="en-US" sz="1700" dirty="0" err="1">
                <a:solidFill>
                  <a:schemeClr val="bg1">
                    <a:lumMod val="50000"/>
                  </a:schemeClr>
                </a:solidFill>
                <a:latin typeface="+mn-lt"/>
                <a:cs typeface="Times New Roman" panose="02020603050405020304" pitchFamily="18" charset="0"/>
              </a:rPr>
              <a:t>organización</a:t>
            </a:r>
            <a:r>
              <a:rPr lang="en-US" sz="1700" dirty="0">
                <a:solidFill>
                  <a:schemeClr val="bg1">
                    <a:lumMod val="50000"/>
                  </a:schemeClr>
                </a:solidFill>
                <a:latin typeface="+mn-lt"/>
                <a:cs typeface="Times New Roman" panose="02020603050405020304" pitchFamily="18" charset="0"/>
              </a:rPr>
              <a:t>, </a:t>
            </a:r>
            <a:r>
              <a:rPr lang="en-US" sz="1700" b="1" dirty="0" err="1">
                <a:solidFill>
                  <a:srgbClr val="92D050"/>
                </a:solidFill>
                <a:latin typeface="+mn-lt"/>
                <a:cs typeface="Times New Roman" panose="02020603050405020304" pitchFamily="18" charset="0"/>
              </a:rPr>
              <a:t>objetos</a:t>
            </a:r>
            <a:r>
              <a:rPr lang="en-US" sz="1700" b="1" dirty="0">
                <a:solidFill>
                  <a:srgbClr val="92D050"/>
                </a:solidFill>
                <a:latin typeface="+mn-lt"/>
                <a:cs typeface="Times New Roman" panose="02020603050405020304" pitchFamily="18" charset="0"/>
              </a:rPr>
              <a:t> de </a:t>
            </a:r>
            <a:r>
              <a:rPr lang="en-US" sz="1700" b="1" dirty="0" err="1">
                <a:solidFill>
                  <a:srgbClr val="92D050"/>
                </a:solidFill>
                <a:latin typeface="+mn-lt"/>
                <a:cs typeface="Times New Roman" panose="02020603050405020304" pitchFamily="18" charset="0"/>
              </a:rPr>
              <a:t>aprendizaje</a:t>
            </a:r>
            <a:r>
              <a:rPr lang="en-US" sz="1700" b="1" dirty="0">
                <a:solidFill>
                  <a:srgbClr val="92D050"/>
                </a:solidFill>
                <a:latin typeface="+mn-lt"/>
                <a:cs typeface="Times New Roman" panose="02020603050405020304" pitchFamily="18" charset="0"/>
              </a:rPr>
              <a:t> y </a:t>
            </a:r>
            <a:r>
              <a:rPr lang="en-US" sz="1700" b="1" dirty="0" err="1">
                <a:solidFill>
                  <a:srgbClr val="92D050"/>
                </a:solidFill>
                <a:latin typeface="+mn-lt"/>
                <a:cs typeface="Times New Roman" panose="02020603050405020304" pitchFamily="18" charset="0"/>
              </a:rPr>
              <a:t>otros</a:t>
            </a:r>
            <a:r>
              <a:rPr lang="en-US" sz="1700" b="1" dirty="0">
                <a:solidFill>
                  <a:srgbClr val="92D050"/>
                </a:solidFill>
                <a:latin typeface="+mn-lt"/>
                <a:cs typeface="Times New Roman" panose="02020603050405020304" pitchFamily="18" charset="0"/>
              </a:rPr>
              <a:t> </a:t>
            </a:r>
            <a:r>
              <a:rPr lang="en-US" sz="1700" b="1" dirty="0" err="1">
                <a:solidFill>
                  <a:srgbClr val="92D050"/>
                </a:solidFill>
                <a:latin typeface="+mn-lt"/>
                <a:cs typeface="Times New Roman" panose="02020603050405020304" pitchFamily="18" charset="0"/>
              </a:rPr>
              <a:t>materiales</a:t>
            </a:r>
            <a:r>
              <a:rPr lang="en-US" sz="1700" b="1" dirty="0">
                <a:solidFill>
                  <a:srgbClr val="92D050"/>
                </a:solidFill>
                <a:latin typeface="+mn-lt"/>
                <a:cs typeface="Times New Roman" panose="02020603050405020304" pitchFamily="18" charset="0"/>
              </a:rPr>
              <a:t> </a:t>
            </a:r>
            <a:r>
              <a:rPr lang="en-US" sz="1700" b="1" dirty="0" err="1">
                <a:solidFill>
                  <a:srgbClr val="92D050"/>
                </a:solidFill>
                <a:latin typeface="+mn-lt"/>
                <a:cs typeface="Times New Roman" panose="02020603050405020304" pitchFamily="18" charset="0"/>
              </a:rPr>
              <a:t>eduativos</a:t>
            </a:r>
            <a:r>
              <a:rPr lang="en-US" sz="1700" dirty="0">
                <a:solidFill>
                  <a:schemeClr val="bg1">
                    <a:lumMod val="50000"/>
                  </a:schemeClr>
                </a:solidFill>
                <a:latin typeface="+mn-lt"/>
                <a:cs typeface="Times New Roman" panose="02020603050405020304" pitchFamily="18" charset="0"/>
              </a:rPr>
              <a:t>, </a:t>
            </a:r>
            <a:r>
              <a:rPr lang="en-US" sz="1700" dirty="0" err="1">
                <a:solidFill>
                  <a:schemeClr val="bg1">
                    <a:lumMod val="50000"/>
                  </a:schemeClr>
                </a:solidFill>
                <a:latin typeface="+mn-lt"/>
                <a:cs typeface="Times New Roman" panose="02020603050405020304" pitchFamily="18" charset="0"/>
              </a:rPr>
              <a:t>audiovisuales</a:t>
            </a:r>
            <a:r>
              <a:rPr lang="en-US" sz="1700" dirty="0">
                <a:solidFill>
                  <a:schemeClr val="bg1">
                    <a:lumMod val="50000"/>
                  </a:schemeClr>
                </a:solidFill>
                <a:latin typeface="+mn-lt"/>
                <a:cs typeface="Times New Roman" panose="02020603050405020304" pitchFamily="18" charset="0"/>
              </a:rPr>
              <a:t>, software, </a:t>
            </a:r>
            <a:r>
              <a:rPr lang="en-US" sz="1700" dirty="0" err="1">
                <a:solidFill>
                  <a:schemeClr val="bg1">
                    <a:lumMod val="50000"/>
                  </a:schemeClr>
                </a:solidFill>
                <a:latin typeface="+mn-lt"/>
                <a:cs typeface="Times New Roman" panose="02020603050405020304" pitchFamily="18" charset="0"/>
              </a:rPr>
              <a:t>datos</a:t>
            </a:r>
            <a:r>
              <a:rPr lang="en-US" sz="1700" dirty="0">
                <a:solidFill>
                  <a:schemeClr val="bg1">
                    <a:lumMod val="50000"/>
                  </a:schemeClr>
                </a:solidFill>
                <a:latin typeface="+mn-lt"/>
                <a:cs typeface="Times New Roman" panose="02020603050405020304" pitchFamily="18" charset="0"/>
              </a:rPr>
              <a:t> </a:t>
            </a:r>
            <a:r>
              <a:rPr lang="en-US" sz="1700" dirty="0" err="1">
                <a:solidFill>
                  <a:schemeClr val="bg1">
                    <a:lumMod val="50000"/>
                  </a:schemeClr>
                </a:solidFill>
                <a:latin typeface="+mn-lt"/>
                <a:cs typeface="Times New Roman" panose="02020603050405020304" pitchFamily="18" charset="0"/>
              </a:rPr>
              <a:t>abiertos</a:t>
            </a:r>
            <a:r>
              <a:rPr lang="en-US" sz="1700" dirty="0">
                <a:solidFill>
                  <a:schemeClr val="bg1">
                    <a:lumMod val="50000"/>
                  </a:schemeClr>
                </a:solidFill>
                <a:latin typeface="+mn-lt"/>
                <a:cs typeface="Times New Roman" panose="02020603050405020304" pitchFamily="18" charset="0"/>
              </a:rPr>
              <a:t> de </a:t>
            </a:r>
            <a:r>
              <a:rPr lang="en-US" sz="1700" dirty="0" err="1">
                <a:solidFill>
                  <a:schemeClr val="bg1">
                    <a:lumMod val="50000"/>
                  </a:schemeClr>
                </a:solidFill>
                <a:latin typeface="+mn-lt"/>
                <a:cs typeface="Times New Roman" panose="02020603050405020304" pitchFamily="18" charset="0"/>
              </a:rPr>
              <a:t>investigación</a:t>
            </a:r>
            <a:r>
              <a:rPr lang="en-US" sz="1700" dirty="0">
                <a:solidFill>
                  <a:schemeClr val="bg1">
                    <a:lumMod val="50000"/>
                  </a:schemeClr>
                </a:solidFill>
                <a:latin typeface="+mn-lt"/>
                <a:cs typeface="Times New Roman" panose="02020603050405020304" pitchFamily="18" charset="0"/>
              </a:rPr>
              <a:t>, </a:t>
            </a:r>
            <a:r>
              <a:rPr lang="en-US" sz="1700" dirty="0" err="1">
                <a:solidFill>
                  <a:schemeClr val="bg1">
                    <a:lumMod val="50000"/>
                  </a:schemeClr>
                </a:solidFill>
                <a:latin typeface="+mn-lt"/>
                <a:cs typeface="Times New Roman" panose="02020603050405020304" pitchFamily="18" charset="0"/>
              </a:rPr>
              <a:t>información</a:t>
            </a:r>
            <a:r>
              <a:rPr lang="en-US" sz="1700" dirty="0">
                <a:solidFill>
                  <a:schemeClr val="bg1">
                    <a:lumMod val="50000"/>
                  </a:schemeClr>
                </a:solidFill>
                <a:latin typeface="+mn-lt"/>
                <a:cs typeface="Times New Roman" panose="02020603050405020304" pitchFamily="18" charset="0"/>
              </a:rPr>
              <a:t> </a:t>
            </a:r>
            <a:r>
              <a:rPr lang="en-US" sz="1700" dirty="0" err="1">
                <a:solidFill>
                  <a:schemeClr val="bg1">
                    <a:lumMod val="50000"/>
                  </a:schemeClr>
                </a:solidFill>
                <a:latin typeface="+mn-lt"/>
                <a:cs typeface="Times New Roman" panose="02020603050405020304" pitchFamily="18" charset="0"/>
              </a:rPr>
              <a:t>institucional</a:t>
            </a:r>
            <a:r>
              <a:rPr lang="en-US" sz="1700" dirty="0">
                <a:solidFill>
                  <a:schemeClr val="bg1">
                    <a:lumMod val="50000"/>
                  </a:schemeClr>
                </a:solidFill>
                <a:latin typeface="+mn-lt"/>
                <a:cs typeface="Times New Roman" panose="02020603050405020304" pitchFamily="18" charset="0"/>
              </a:rPr>
              <a:t> </a:t>
            </a:r>
            <a:r>
              <a:rPr lang="en-US" sz="1700" dirty="0" err="1">
                <a:solidFill>
                  <a:schemeClr val="bg1">
                    <a:lumMod val="50000"/>
                  </a:schemeClr>
                </a:solidFill>
                <a:latin typeface="+mn-lt"/>
                <a:cs typeface="Times New Roman" panose="02020603050405020304" pitchFamily="18" charset="0"/>
              </a:rPr>
              <a:t>patrimonio</a:t>
            </a:r>
            <a:r>
              <a:rPr lang="en-US" sz="1700" dirty="0">
                <a:solidFill>
                  <a:schemeClr val="bg1">
                    <a:lumMod val="50000"/>
                  </a:schemeClr>
                </a:solidFill>
                <a:latin typeface="+mn-lt"/>
                <a:cs typeface="Times New Roman" panose="02020603050405020304" pitchFamily="18" charset="0"/>
              </a:rPr>
              <a:t> documental (</a:t>
            </a:r>
            <a:r>
              <a:rPr lang="en-US" sz="1700" dirty="0" err="1">
                <a:solidFill>
                  <a:schemeClr val="bg1">
                    <a:lumMod val="50000"/>
                  </a:schemeClr>
                </a:solidFill>
                <a:latin typeface="+mn-lt"/>
                <a:cs typeface="Times New Roman" panose="02020603050405020304" pitchFamily="18" charset="0"/>
              </a:rPr>
              <a:t>libros</a:t>
            </a:r>
            <a:r>
              <a:rPr lang="en-US" sz="1700" dirty="0">
                <a:solidFill>
                  <a:schemeClr val="bg1">
                    <a:lumMod val="50000"/>
                  </a:schemeClr>
                </a:solidFill>
                <a:latin typeface="+mn-lt"/>
                <a:cs typeface="Times New Roman" panose="02020603050405020304" pitchFamily="18" charset="0"/>
              </a:rPr>
              <a:t>, </a:t>
            </a:r>
            <a:r>
              <a:rPr lang="en-US" sz="1700" dirty="0" err="1">
                <a:solidFill>
                  <a:schemeClr val="bg1">
                    <a:lumMod val="50000"/>
                  </a:schemeClr>
                </a:solidFill>
                <a:latin typeface="+mn-lt"/>
                <a:cs typeface="Times New Roman" panose="02020603050405020304" pitchFamily="18" charset="0"/>
              </a:rPr>
              <a:t>fotografías</a:t>
            </a:r>
            <a:r>
              <a:rPr lang="en-US" sz="1700" dirty="0">
                <a:solidFill>
                  <a:schemeClr val="bg1">
                    <a:lumMod val="50000"/>
                  </a:schemeClr>
                </a:solidFill>
                <a:latin typeface="+mn-lt"/>
                <a:cs typeface="Times New Roman" panose="02020603050405020304" pitchFamily="18" charset="0"/>
              </a:rPr>
              <a:t>, </a:t>
            </a:r>
            <a:r>
              <a:rPr lang="en-US" sz="1700" dirty="0" err="1">
                <a:solidFill>
                  <a:schemeClr val="bg1">
                    <a:lumMod val="50000"/>
                  </a:schemeClr>
                </a:solidFill>
                <a:latin typeface="+mn-lt"/>
                <a:cs typeface="Times New Roman" panose="02020603050405020304" pitchFamily="18" charset="0"/>
              </a:rPr>
              <a:t>grabaciones</a:t>
            </a:r>
            <a:r>
              <a:rPr lang="en-US" sz="1700" dirty="0">
                <a:solidFill>
                  <a:schemeClr val="bg1">
                    <a:lumMod val="50000"/>
                  </a:schemeClr>
                </a:solidFill>
                <a:latin typeface="+mn-lt"/>
                <a:cs typeface="Times New Roman" panose="02020603050405020304" pitchFamily="18" charset="0"/>
              </a:rPr>
              <a:t>…), etc.</a:t>
            </a:r>
          </a:p>
          <a:p>
            <a:pPr marL="0" indent="0" algn="l"/>
            <a:endParaRPr lang="en-US" sz="1700" dirty="0">
              <a:solidFill>
                <a:schemeClr val="bg1">
                  <a:lumMod val="50000"/>
                </a:schemeClr>
              </a:solidFill>
              <a:latin typeface="+mn-lt"/>
              <a:cs typeface="Times New Roman" panose="02020603050405020304" pitchFamily="18" charset="0"/>
            </a:endParaRPr>
          </a:p>
          <a:p>
            <a:pPr marL="0" indent="0" algn="l"/>
            <a:r>
              <a:rPr lang="en-US" sz="1700" b="1" dirty="0" err="1">
                <a:solidFill>
                  <a:schemeClr val="bg1">
                    <a:lumMod val="50000"/>
                  </a:schemeClr>
                </a:solidFill>
                <a:latin typeface="+mn-lt"/>
                <a:cs typeface="Times New Roman" panose="02020603050405020304" pitchFamily="18" charset="0"/>
              </a:rPr>
              <a:t>Algunos</a:t>
            </a:r>
            <a:r>
              <a:rPr lang="en-US" sz="1700" b="1" dirty="0">
                <a:solidFill>
                  <a:schemeClr val="bg1">
                    <a:lumMod val="50000"/>
                  </a:schemeClr>
                </a:solidFill>
                <a:latin typeface="+mn-lt"/>
                <a:cs typeface="Times New Roman" panose="02020603050405020304" pitchFamily="18" charset="0"/>
              </a:rPr>
              <a:t> </a:t>
            </a:r>
            <a:r>
              <a:rPr lang="en-US" sz="1700" b="1" dirty="0" err="1">
                <a:solidFill>
                  <a:schemeClr val="bg1">
                    <a:lumMod val="50000"/>
                  </a:schemeClr>
                </a:solidFill>
                <a:latin typeface="+mn-lt"/>
                <a:cs typeface="Times New Roman" panose="02020603050405020304" pitchFamily="18" charset="0"/>
              </a:rPr>
              <a:t>objetivos</a:t>
            </a:r>
            <a:r>
              <a:rPr lang="en-US" sz="1700" b="1" dirty="0">
                <a:solidFill>
                  <a:schemeClr val="bg1">
                    <a:lumMod val="50000"/>
                  </a:schemeClr>
                </a:solidFill>
                <a:latin typeface="+mn-lt"/>
                <a:cs typeface="Times New Roman" panose="02020603050405020304" pitchFamily="18" charset="0"/>
              </a:rPr>
              <a:t>:</a:t>
            </a:r>
          </a:p>
          <a:p>
            <a:pPr marL="0" indent="0" algn="l"/>
            <a:r>
              <a:rPr lang="en-US" sz="1700" dirty="0" err="1">
                <a:solidFill>
                  <a:schemeClr val="bg1">
                    <a:lumMod val="50000"/>
                  </a:schemeClr>
                </a:solidFill>
                <a:latin typeface="+mn-lt"/>
                <a:cs typeface="Times New Roman" panose="02020603050405020304" pitchFamily="18" charset="0"/>
              </a:rPr>
              <a:t>Acceso</a:t>
            </a:r>
            <a:r>
              <a:rPr lang="en-US" sz="1700" dirty="0">
                <a:solidFill>
                  <a:schemeClr val="bg1">
                    <a:lumMod val="50000"/>
                  </a:schemeClr>
                </a:solidFill>
                <a:latin typeface="+mn-lt"/>
                <a:cs typeface="Times New Roman" panose="02020603050405020304" pitchFamily="18" charset="0"/>
              </a:rPr>
              <a:t> </a:t>
            </a:r>
            <a:r>
              <a:rPr lang="en-US" sz="1700" dirty="0" err="1">
                <a:solidFill>
                  <a:schemeClr val="bg1">
                    <a:lumMod val="50000"/>
                  </a:schemeClr>
                </a:solidFill>
                <a:latin typeface="+mn-lt"/>
                <a:cs typeface="Times New Roman" panose="02020603050405020304" pitchFamily="18" charset="0"/>
              </a:rPr>
              <a:t>abierto</a:t>
            </a:r>
            <a:r>
              <a:rPr lang="en-US" sz="1700" dirty="0">
                <a:solidFill>
                  <a:schemeClr val="bg1">
                    <a:lumMod val="50000"/>
                  </a:schemeClr>
                </a:solidFill>
                <a:latin typeface="+mn-lt"/>
                <a:cs typeface="Times New Roman" panose="02020603050405020304" pitchFamily="18" charset="0"/>
              </a:rPr>
              <a:t> (OA).</a:t>
            </a:r>
          </a:p>
          <a:p>
            <a:pPr marL="0" indent="0" algn="l"/>
            <a:r>
              <a:rPr lang="en-US" sz="1700" dirty="0" err="1">
                <a:solidFill>
                  <a:schemeClr val="bg1">
                    <a:lumMod val="50000"/>
                  </a:schemeClr>
                </a:solidFill>
                <a:latin typeface="+mn-lt"/>
                <a:cs typeface="Times New Roman" panose="02020603050405020304" pitchFamily="18" charset="0"/>
              </a:rPr>
              <a:t>Visibilidad</a:t>
            </a:r>
            <a:r>
              <a:rPr lang="en-US" sz="1700" dirty="0">
                <a:solidFill>
                  <a:schemeClr val="bg1">
                    <a:lumMod val="50000"/>
                  </a:schemeClr>
                </a:solidFill>
                <a:latin typeface="+mn-lt"/>
                <a:cs typeface="Times New Roman" panose="02020603050405020304" pitchFamily="18" charset="0"/>
              </a:rPr>
              <a:t> de la </a:t>
            </a:r>
            <a:r>
              <a:rPr lang="en-US" sz="1700" dirty="0" err="1">
                <a:solidFill>
                  <a:schemeClr val="bg1">
                    <a:lumMod val="50000"/>
                  </a:schemeClr>
                </a:solidFill>
                <a:latin typeface="+mn-lt"/>
                <a:cs typeface="Times New Roman" panose="02020603050405020304" pitchFamily="18" charset="0"/>
              </a:rPr>
              <a:t>organización</a:t>
            </a:r>
            <a:r>
              <a:rPr lang="en-US" sz="1700" dirty="0">
                <a:solidFill>
                  <a:schemeClr val="bg1">
                    <a:lumMod val="50000"/>
                  </a:schemeClr>
                </a:solidFill>
                <a:latin typeface="+mn-lt"/>
                <a:cs typeface="Times New Roman" panose="02020603050405020304" pitchFamily="18" charset="0"/>
              </a:rPr>
              <a:t>.</a:t>
            </a:r>
          </a:p>
          <a:p>
            <a:pPr marL="0" indent="0" algn="l"/>
            <a:r>
              <a:rPr lang="en-US" sz="1700" dirty="0" err="1">
                <a:solidFill>
                  <a:schemeClr val="bg1">
                    <a:lumMod val="50000"/>
                  </a:schemeClr>
                </a:solidFill>
                <a:latin typeface="+mn-lt"/>
                <a:cs typeface="Times New Roman" panose="02020603050405020304" pitchFamily="18" charset="0"/>
              </a:rPr>
              <a:t>Preservación</a:t>
            </a:r>
            <a:r>
              <a:rPr lang="en-US" sz="1700" dirty="0">
                <a:solidFill>
                  <a:schemeClr val="bg1">
                    <a:lumMod val="50000"/>
                  </a:schemeClr>
                </a:solidFill>
                <a:latin typeface="+mn-lt"/>
                <a:cs typeface="Times New Roman" panose="02020603050405020304" pitchFamily="18" charset="0"/>
              </a:rPr>
              <a:t>.</a:t>
            </a:r>
          </a:p>
          <a:p>
            <a:pPr marL="0" indent="0" algn="l"/>
            <a:endParaRPr lang="en-US" sz="1700" dirty="0">
              <a:solidFill>
                <a:schemeClr val="bg1">
                  <a:lumMod val="50000"/>
                </a:schemeClr>
              </a:solidFill>
              <a:latin typeface="+mn-lt"/>
              <a:cs typeface="Times New Roman" panose="02020603050405020304" pitchFamily="18" charset="0"/>
            </a:endParaRPr>
          </a:p>
          <a:p>
            <a:pPr marL="0" indent="0" algn="l"/>
            <a:endParaRPr lang="en-US" sz="1700" dirty="0">
              <a:solidFill>
                <a:schemeClr val="bg1">
                  <a:lumMod val="50000"/>
                </a:schemeClr>
              </a:solidFill>
            </a:endParaRPr>
          </a:p>
        </p:txBody>
      </p:sp>
      <p:grpSp>
        <p:nvGrpSpPr>
          <p:cNvPr id="24" name="Google Shape;642;p83">
            <a:extLst>
              <a:ext uri="{FF2B5EF4-FFF2-40B4-BE49-F238E27FC236}">
                <a16:creationId xmlns:a16="http://schemas.microsoft.com/office/drawing/2014/main" id="{455CDC5F-C7CB-48ED-AA59-2C305C03B4E2}"/>
              </a:ext>
            </a:extLst>
          </p:cNvPr>
          <p:cNvGrpSpPr/>
          <p:nvPr/>
        </p:nvGrpSpPr>
        <p:grpSpPr>
          <a:xfrm>
            <a:off x="4737450" y="267287"/>
            <a:ext cx="4293756" cy="3270244"/>
            <a:chOff x="1669410" y="1345922"/>
            <a:chExt cx="4021500" cy="3062887"/>
          </a:xfrm>
        </p:grpSpPr>
        <p:sp>
          <p:nvSpPr>
            <p:cNvPr id="25" name="Google Shape;643;p83">
              <a:extLst>
                <a:ext uri="{FF2B5EF4-FFF2-40B4-BE49-F238E27FC236}">
                  <a16:creationId xmlns:a16="http://schemas.microsoft.com/office/drawing/2014/main" id="{734341D7-7480-4279-9FC9-DCDE04A510F7}"/>
                </a:ext>
              </a:extLst>
            </p:cNvPr>
            <p:cNvSpPr/>
            <p:nvPr/>
          </p:nvSpPr>
          <p:spPr>
            <a:xfrm>
              <a:off x="1669410" y="1345922"/>
              <a:ext cx="4021500" cy="2544300"/>
            </a:xfrm>
            <a:prstGeom prst="roundRect">
              <a:avLst>
                <a:gd name="adj" fmla="val 3857"/>
              </a:avLst>
            </a:prstGeom>
            <a:noFill/>
            <a:ln w="1905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644;p83">
              <a:extLst>
                <a:ext uri="{FF2B5EF4-FFF2-40B4-BE49-F238E27FC236}">
                  <a16:creationId xmlns:a16="http://schemas.microsoft.com/office/drawing/2014/main" id="{34E27F26-35D4-4B02-A2E3-55357BF85023}"/>
                </a:ext>
              </a:extLst>
            </p:cNvPr>
            <p:cNvSpPr/>
            <p:nvPr/>
          </p:nvSpPr>
          <p:spPr>
            <a:xfrm>
              <a:off x="1696753" y="1373639"/>
              <a:ext cx="3966900" cy="2488800"/>
            </a:xfrm>
            <a:prstGeom prst="roundRect">
              <a:avLst>
                <a:gd name="adj" fmla="val 3282"/>
              </a:avLst>
            </a:prstGeom>
            <a:noFill/>
            <a:ln w="1905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647;p83">
              <a:extLst>
                <a:ext uri="{FF2B5EF4-FFF2-40B4-BE49-F238E27FC236}">
                  <a16:creationId xmlns:a16="http://schemas.microsoft.com/office/drawing/2014/main" id="{19D7EDFC-F3F3-4156-8908-8E5B49961EB1}"/>
                </a:ext>
              </a:extLst>
            </p:cNvPr>
            <p:cNvSpPr/>
            <p:nvPr/>
          </p:nvSpPr>
          <p:spPr>
            <a:xfrm>
              <a:off x="2991808" y="3890161"/>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535353"/>
              </a:solidFill>
              <a:prstDash val="solid"/>
              <a:round/>
              <a:headEnd type="none" w="med" len="med"/>
              <a:tailEnd type="none" w="med" len="med"/>
            </a:ln>
          </p:spPr>
        </p:sp>
        <p:cxnSp>
          <p:nvCxnSpPr>
            <p:cNvPr id="28" name="Google Shape;648;p83">
              <a:extLst>
                <a:ext uri="{FF2B5EF4-FFF2-40B4-BE49-F238E27FC236}">
                  <a16:creationId xmlns:a16="http://schemas.microsoft.com/office/drawing/2014/main" id="{C63BB5CB-3D4C-40B7-B4F9-FAF09ACF69B2}"/>
                </a:ext>
              </a:extLst>
            </p:cNvPr>
            <p:cNvCxnSpPr/>
            <p:nvPr/>
          </p:nvCxnSpPr>
          <p:spPr>
            <a:xfrm>
              <a:off x="3006650" y="4359727"/>
              <a:ext cx="1353300" cy="0"/>
            </a:xfrm>
            <a:prstGeom prst="straightConnector1">
              <a:avLst/>
            </a:prstGeom>
            <a:noFill/>
            <a:ln w="19050" cap="flat" cmpd="sng">
              <a:solidFill>
                <a:srgbClr val="535353"/>
              </a:solidFill>
              <a:prstDash val="solid"/>
              <a:round/>
              <a:headEnd type="none" w="med" len="med"/>
              <a:tailEnd type="none" w="med" len="med"/>
            </a:ln>
          </p:spPr>
        </p:cxnSp>
      </p:grpSp>
      <p:pic>
        <p:nvPicPr>
          <p:cNvPr id="20" name="Imagen 19" descr="Interfaz de usuario gráfica&#10;&#10;Descripción generada automáticamente">
            <a:extLst>
              <a:ext uri="{FF2B5EF4-FFF2-40B4-BE49-F238E27FC236}">
                <a16:creationId xmlns:a16="http://schemas.microsoft.com/office/drawing/2014/main" id="{A7D908C7-6610-40E2-8CE5-6D3005D3B7B1}"/>
              </a:ext>
            </a:extLst>
          </p:cNvPr>
          <p:cNvPicPr>
            <a:picLocks noChangeAspect="1"/>
          </p:cNvPicPr>
          <p:nvPr/>
        </p:nvPicPr>
        <p:blipFill>
          <a:blip r:embed="rId3"/>
          <a:stretch>
            <a:fillRect/>
          </a:stretch>
        </p:blipFill>
        <p:spPr>
          <a:xfrm>
            <a:off x="4839889" y="368638"/>
            <a:ext cx="4073120" cy="2548931"/>
          </a:xfrm>
          <a:prstGeom prst="rect">
            <a:avLst/>
          </a:prstGeom>
        </p:spPr>
      </p:pic>
      <p:sp>
        <p:nvSpPr>
          <p:cNvPr id="42" name="Google Shape;344;p68">
            <a:extLst>
              <a:ext uri="{FF2B5EF4-FFF2-40B4-BE49-F238E27FC236}">
                <a16:creationId xmlns:a16="http://schemas.microsoft.com/office/drawing/2014/main" id="{9727DFBD-E611-449D-9E46-B2F21534C466}"/>
              </a:ext>
            </a:extLst>
          </p:cNvPr>
          <p:cNvSpPr/>
          <p:nvPr/>
        </p:nvSpPr>
        <p:spPr>
          <a:xfrm>
            <a:off x="4737450" y="3677754"/>
            <a:ext cx="4165050" cy="697298"/>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7;p68">
            <a:extLst>
              <a:ext uri="{FF2B5EF4-FFF2-40B4-BE49-F238E27FC236}">
                <a16:creationId xmlns:a16="http://schemas.microsoft.com/office/drawing/2014/main" id="{5DC2D9E1-BBEB-421C-85DC-E6905DF131AA}"/>
              </a:ext>
            </a:extLst>
          </p:cNvPr>
          <p:cNvSpPr txBox="1">
            <a:spLocks/>
          </p:cNvSpPr>
          <p:nvPr/>
        </p:nvSpPr>
        <p:spPr>
          <a:xfrm>
            <a:off x="4769044" y="3713545"/>
            <a:ext cx="4133456" cy="4799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rgbClr val="999999"/>
              </a:buClr>
              <a:buSzPts val="1400"/>
              <a:buFont typeface="Arial"/>
              <a:buNone/>
              <a:defRPr sz="1400" b="0" i="0" u="none" strike="noStrike" cap="none">
                <a:solidFill>
                  <a:srgbClr val="999999"/>
                </a:solidFill>
                <a:latin typeface="Arial"/>
                <a:ea typeface="Arial"/>
                <a:cs typeface="Arial"/>
                <a:sym typeface="Arial"/>
              </a:defRPr>
            </a:lvl1pPr>
            <a:lvl2pPr marL="914400" marR="0" lvl="1" indent="-317500" algn="ctr" rtl="0">
              <a:lnSpc>
                <a:spcPct val="100000"/>
              </a:lnSpc>
              <a:spcBef>
                <a:spcPts val="0"/>
              </a:spcBef>
              <a:spcAft>
                <a:spcPts val="0"/>
              </a:spcAft>
              <a:buClr>
                <a:srgbClr val="999999"/>
              </a:buClr>
              <a:buSzPts val="1400"/>
              <a:buFont typeface="Arial"/>
              <a:buNone/>
              <a:defRPr sz="1400" b="0" i="0" u="none" strike="noStrike" cap="none">
                <a:solidFill>
                  <a:srgbClr val="999999"/>
                </a:solidFill>
                <a:latin typeface="Arial"/>
                <a:ea typeface="Arial"/>
                <a:cs typeface="Arial"/>
                <a:sym typeface="Arial"/>
              </a:defRPr>
            </a:lvl2pPr>
            <a:lvl3pPr marL="1371600" marR="0" lvl="2" indent="-311150" algn="ctr" rtl="0">
              <a:lnSpc>
                <a:spcPct val="100000"/>
              </a:lnSpc>
              <a:spcBef>
                <a:spcPts val="0"/>
              </a:spcBef>
              <a:spcAft>
                <a:spcPts val="0"/>
              </a:spcAft>
              <a:buClr>
                <a:srgbClr val="999999"/>
              </a:buClr>
              <a:buSzPts val="1300"/>
              <a:buFont typeface="Arial"/>
              <a:buNone/>
              <a:defRPr sz="1300" b="0" i="0" u="none" strike="noStrike" cap="none">
                <a:solidFill>
                  <a:srgbClr val="999999"/>
                </a:solidFill>
                <a:latin typeface="Arial"/>
                <a:ea typeface="Arial"/>
                <a:cs typeface="Arial"/>
                <a:sym typeface="Arial"/>
              </a:defRPr>
            </a:lvl3pPr>
            <a:lvl4pPr marL="1828800" marR="0" lvl="3" indent="-311150" algn="ctr" rtl="0">
              <a:lnSpc>
                <a:spcPct val="100000"/>
              </a:lnSpc>
              <a:spcBef>
                <a:spcPts val="0"/>
              </a:spcBef>
              <a:spcAft>
                <a:spcPts val="0"/>
              </a:spcAft>
              <a:buClr>
                <a:srgbClr val="999999"/>
              </a:buClr>
              <a:buSzPts val="1300"/>
              <a:buFont typeface="Arial"/>
              <a:buNone/>
              <a:defRPr sz="1300" b="0" i="0" u="none" strike="noStrike" cap="none">
                <a:solidFill>
                  <a:srgbClr val="999999"/>
                </a:solidFill>
                <a:latin typeface="Arial"/>
                <a:ea typeface="Arial"/>
                <a:cs typeface="Arial"/>
                <a:sym typeface="Arial"/>
              </a:defRPr>
            </a:lvl4pPr>
            <a:lvl5pPr marL="2286000" marR="0" lvl="4" indent="-304800" algn="ctr" rtl="0">
              <a:lnSpc>
                <a:spcPct val="100000"/>
              </a:lnSpc>
              <a:spcBef>
                <a:spcPts val="0"/>
              </a:spcBef>
              <a:spcAft>
                <a:spcPts val="0"/>
              </a:spcAft>
              <a:buClr>
                <a:srgbClr val="999999"/>
              </a:buClr>
              <a:buSzPts val="1200"/>
              <a:buFont typeface="Arial"/>
              <a:buNone/>
              <a:defRPr sz="1200" b="0" i="0" u="none" strike="noStrike" cap="none">
                <a:solidFill>
                  <a:srgbClr val="999999"/>
                </a:solidFill>
                <a:latin typeface="Arial"/>
                <a:ea typeface="Arial"/>
                <a:cs typeface="Arial"/>
                <a:sym typeface="Arial"/>
              </a:defRPr>
            </a:lvl5pPr>
            <a:lvl6pPr marL="2743200" marR="0" lvl="5" indent="-304800" algn="ctr" rtl="0">
              <a:lnSpc>
                <a:spcPct val="100000"/>
              </a:lnSpc>
              <a:spcBef>
                <a:spcPts val="0"/>
              </a:spcBef>
              <a:spcAft>
                <a:spcPts val="0"/>
              </a:spcAft>
              <a:buClr>
                <a:srgbClr val="999999"/>
              </a:buClr>
              <a:buSzPts val="1200"/>
              <a:buFont typeface="Arial"/>
              <a:buNone/>
              <a:defRPr sz="1200" b="0" i="0" u="none" strike="noStrike" cap="none">
                <a:solidFill>
                  <a:srgbClr val="999999"/>
                </a:solidFill>
                <a:latin typeface="Arial"/>
                <a:ea typeface="Arial"/>
                <a:cs typeface="Arial"/>
                <a:sym typeface="Arial"/>
              </a:defRPr>
            </a:lvl6pPr>
            <a:lvl7pPr marL="3200400" marR="0" lvl="6" indent="-298450" algn="ctr" rtl="0">
              <a:lnSpc>
                <a:spcPct val="100000"/>
              </a:lnSpc>
              <a:spcBef>
                <a:spcPts val="0"/>
              </a:spcBef>
              <a:spcAft>
                <a:spcPts val="0"/>
              </a:spcAft>
              <a:buClr>
                <a:srgbClr val="999999"/>
              </a:buClr>
              <a:buSzPts val="1100"/>
              <a:buFont typeface="Arial"/>
              <a:buNone/>
              <a:defRPr sz="1100" b="0" i="0" u="none" strike="noStrike" cap="none">
                <a:solidFill>
                  <a:srgbClr val="999999"/>
                </a:solidFill>
                <a:latin typeface="Arial"/>
                <a:ea typeface="Arial"/>
                <a:cs typeface="Arial"/>
                <a:sym typeface="Arial"/>
              </a:defRPr>
            </a:lvl7pPr>
            <a:lvl8pPr marL="3657600" marR="0" lvl="7" indent="-298450" algn="ctr" rtl="0">
              <a:lnSpc>
                <a:spcPct val="100000"/>
              </a:lnSpc>
              <a:spcBef>
                <a:spcPts val="0"/>
              </a:spcBef>
              <a:spcAft>
                <a:spcPts val="0"/>
              </a:spcAft>
              <a:buClr>
                <a:srgbClr val="999999"/>
              </a:buClr>
              <a:buSzPts val="1100"/>
              <a:buFont typeface="Arial"/>
              <a:buNone/>
              <a:defRPr sz="1100" b="0" i="0" u="none" strike="noStrike" cap="none">
                <a:solidFill>
                  <a:srgbClr val="999999"/>
                </a:solidFill>
                <a:latin typeface="Arial"/>
                <a:ea typeface="Arial"/>
                <a:cs typeface="Arial"/>
                <a:sym typeface="Arial"/>
              </a:defRPr>
            </a:lvl8pPr>
            <a:lvl9pPr marL="4114800" marR="0" lvl="8" indent="-292100" algn="ctr" rtl="0">
              <a:lnSpc>
                <a:spcPct val="100000"/>
              </a:lnSpc>
              <a:spcBef>
                <a:spcPts val="0"/>
              </a:spcBef>
              <a:spcAft>
                <a:spcPts val="0"/>
              </a:spcAft>
              <a:buClr>
                <a:srgbClr val="999999"/>
              </a:buClr>
              <a:buSzPts val="1000"/>
              <a:buFont typeface="Arial"/>
              <a:buNone/>
              <a:defRPr sz="1000" b="0" i="0" u="none" strike="noStrike" cap="none">
                <a:solidFill>
                  <a:srgbClr val="999999"/>
                </a:solidFill>
                <a:latin typeface="Arial"/>
                <a:ea typeface="Arial"/>
                <a:cs typeface="Arial"/>
                <a:sym typeface="Arial"/>
              </a:defRPr>
            </a:lvl9pPr>
          </a:lstStyle>
          <a:p>
            <a:pPr marL="0" indent="0" algn="l"/>
            <a:r>
              <a:rPr lang="es-ES" sz="1600" dirty="0">
                <a:solidFill>
                  <a:schemeClr val="tx1">
                    <a:lumMod val="65000"/>
                    <a:lumOff val="35000"/>
                  </a:schemeClr>
                </a:solidFill>
                <a:latin typeface="+mn-lt"/>
                <a:cs typeface="Times New Roman" panose="02020603050405020304" pitchFamily="18" charset="0"/>
              </a:rPr>
              <a:t>Repositorio de la UGR / Comunidades</a:t>
            </a:r>
          </a:p>
          <a:p>
            <a:pPr marL="0" indent="0" algn="l"/>
            <a:r>
              <a:rPr lang="es-ES" sz="1600" dirty="0">
                <a:solidFill>
                  <a:schemeClr val="tx1">
                    <a:lumMod val="65000"/>
                    <a:lumOff val="35000"/>
                  </a:schemeClr>
                </a:solidFill>
                <a:latin typeface="+mn-lt"/>
                <a:cs typeface="Times New Roman" panose="02020603050405020304" pitchFamily="18" charset="0"/>
              </a:rPr>
              <a:t>DIGIBUG. </a:t>
            </a:r>
            <a:r>
              <a:rPr lang="es-ES" sz="1600" dirty="0">
                <a:solidFill>
                  <a:srgbClr val="93C01F"/>
                </a:solidFill>
                <a:latin typeface="+mn-lt"/>
                <a:cs typeface="Times New Roman" panose="02020603050405020304" pitchFamily="18" charset="0"/>
              </a:rPr>
              <a:t>https://digibug.ugr.es/</a:t>
            </a:r>
            <a:endParaRPr lang="en-US" sz="1600" dirty="0">
              <a:solidFill>
                <a:srgbClr val="93C01F"/>
              </a:solidFill>
              <a:latin typeface="+mn-lt"/>
              <a:cs typeface="Times New Roman" panose="02020603050405020304" pitchFamily="18" charset="0"/>
            </a:endParaRPr>
          </a:p>
          <a:p>
            <a:pPr marL="0" indent="0" algn="l"/>
            <a:endParaRPr lang="en-US" sz="1800" dirty="0">
              <a:solidFill>
                <a:schemeClr val="bg1">
                  <a:lumMod val="50000"/>
                </a:schemeClr>
              </a:solidFill>
              <a:latin typeface="+mn-lt"/>
              <a:cs typeface="Times New Roman" panose="02020603050405020304" pitchFamily="18" charset="0"/>
            </a:endParaRPr>
          </a:p>
          <a:p>
            <a:pPr marL="0" indent="0" algn="l"/>
            <a:endParaRPr lang="en-US" dirty="0">
              <a:solidFill>
                <a:schemeClr val="bg1">
                  <a:lumMod val="50000"/>
                </a:schemeClr>
              </a:solidFill>
            </a:endParaRPr>
          </a:p>
        </p:txBody>
      </p:sp>
      <p:sp>
        <p:nvSpPr>
          <p:cNvPr id="14" name="Google Shape;344;p68">
            <a:extLst>
              <a:ext uri="{FF2B5EF4-FFF2-40B4-BE49-F238E27FC236}">
                <a16:creationId xmlns:a16="http://schemas.microsoft.com/office/drawing/2014/main" id="{EDB51796-99C4-42C8-99FD-0148ABE77A31}"/>
              </a:ext>
            </a:extLst>
          </p:cNvPr>
          <p:cNvSpPr/>
          <p:nvPr/>
        </p:nvSpPr>
        <p:spPr>
          <a:xfrm>
            <a:off x="4737450" y="4505479"/>
            <a:ext cx="4165050" cy="954107"/>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CuadroTexto 1">
            <a:extLst>
              <a:ext uri="{FF2B5EF4-FFF2-40B4-BE49-F238E27FC236}">
                <a16:creationId xmlns:a16="http://schemas.microsoft.com/office/drawing/2014/main" id="{0F7817E7-648C-4A3B-BF8A-6FDD552FF0EE}"/>
              </a:ext>
            </a:extLst>
          </p:cNvPr>
          <p:cNvSpPr txBox="1"/>
          <p:nvPr/>
        </p:nvSpPr>
        <p:spPr>
          <a:xfrm>
            <a:off x="4839889" y="4567679"/>
            <a:ext cx="3952419" cy="830997"/>
          </a:xfrm>
          <a:prstGeom prst="rect">
            <a:avLst/>
          </a:prstGeom>
          <a:noFill/>
        </p:spPr>
        <p:txBody>
          <a:bodyPr wrap="square" rtlCol="0">
            <a:spAutoFit/>
          </a:bodyPr>
          <a:lstStyle/>
          <a:p>
            <a:r>
              <a:rPr lang="es-ES" sz="1600" dirty="0">
                <a:solidFill>
                  <a:schemeClr val="tx1">
                    <a:lumMod val="65000"/>
                    <a:lumOff val="35000"/>
                  </a:schemeClr>
                </a:solidFill>
              </a:rPr>
              <a:t>Los Repositorios se organizan por: Comunidades / Subcomunidades / Colecciones</a:t>
            </a:r>
            <a:r>
              <a:rPr lang="es-ES" sz="1600" dirty="0">
                <a:solidFill>
                  <a:schemeClr val="bg1">
                    <a:lumMod val="50000"/>
                  </a:schemeClr>
                </a:solidFill>
              </a:rPr>
              <a:t>…</a:t>
            </a:r>
          </a:p>
        </p:txBody>
      </p:sp>
      <p:sp>
        <p:nvSpPr>
          <p:cNvPr id="3" name="CuadroTexto 2">
            <a:extLst>
              <a:ext uri="{FF2B5EF4-FFF2-40B4-BE49-F238E27FC236}">
                <a16:creationId xmlns:a16="http://schemas.microsoft.com/office/drawing/2014/main" id="{19798D7C-7AB6-405D-AAD7-D53B6D92A347}"/>
              </a:ext>
            </a:extLst>
          </p:cNvPr>
          <p:cNvSpPr txBox="1"/>
          <p:nvPr/>
        </p:nvSpPr>
        <p:spPr>
          <a:xfrm>
            <a:off x="4769044" y="5590013"/>
            <a:ext cx="4133456" cy="1077218"/>
          </a:xfrm>
          <a:prstGeom prst="rect">
            <a:avLst/>
          </a:prstGeom>
          <a:noFill/>
        </p:spPr>
        <p:txBody>
          <a:bodyPr wrap="square" rtlCol="0">
            <a:spAutoFit/>
          </a:bodyPr>
          <a:lstStyle/>
          <a:p>
            <a:r>
              <a:rPr lang="es-ES" sz="1600" dirty="0">
                <a:solidFill>
                  <a:schemeClr val="tx1">
                    <a:lumMod val="65000"/>
                    <a:lumOff val="35000"/>
                  </a:schemeClr>
                </a:solidFill>
              </a:rPr>
              <a:t>No todos las comunidades y contenidos tienen el mismo peso. En general, los resultados de investigación son una parte esencial en los RI de Universidades.</a:t>
            </a:r>
          </a:p>
        </p:txBody>
      </p:sp>
      <p:sp>
        <p:nvSpPr>
          <p:cNvPr id="17" name="Google Shape;344;p68">
            <a:extLst>
              <a:ext uri="{FF2B5EF4-FFF2-40B4-BE49-F238E27FC236}">
                <a16:creationId xmlns:a16="http://schemas.microsoft.com/office/drawing/2014/main" id="{7ADD5F02-D8A1-432B-864E-B3E64BA06444}"/>
              </a:ext>
            </a:extLst>
          </p:cNvPr>
          <p:cNvSpPr/>
          <p:nvPr/>
        </p:nvSpPr>
        <p:spPr>
          <a:xfrm>
            <a:off x="4733573" y="5590013"/>
            <a:ext cx="4165050" cy="1077218"/>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65"/>
          <p:cNvSpPr/>
          <p:nvPr/>
        </p:nvSpPr>
        <p:spPr>
          <a:xfrm>
            <a:off x="0" y="-14868"/>
            <a:ext cx="4545300" cy="6872868"/>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314" name="Google Shape;314;p65"/>
          <p:cNvCxnSpPr/>
          <p:nvPr/>
        </p:nvCxnSpPr>
        <p:spPr>
          <a:xfrm>
            <a:off x="5207388" y="1072325"/>
            <a:ext cx="676200" cy="0"/>
          </a:xfrm>
          <a:prstGeom prst="straightConnector1">
            <a:avLst/>
          </a:prstGeom>
          <a:noFill/>
          <a:ln w="76200" cap="flat" cmpd="sng">
            <a:solidFill>
              <a:srgbClr val="93C01F"/>
            </a:solidFill>
            <a:prstDash val="solid"/>
            <a:round/>
            <a:headEnd type="none" w="med" len="med"/>
            <a:tailEnd type="none" w="med" len="med"/>
          </a:ln>
        </p:spPr>
      </p:cxnSp>
      <p:sp>
        <p:nvSpPr>
          <p:cNvPr id="315" name="Google Shape;315;p65"/>
          <p:cNvSpPr txBox="1">
            <a:spLocks noGrp="1"/>
          </p:cNvSpPr>
          <p:nvPr>
            <p:ph type="title"/>
          </p:nvPr>
        </p:nvSpPr>
        <p:spPr>
          <a:xfrm>
            <a:off x="5080778" y="938003"/>
            <a:ext cx="3571500" cy="57814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s" dirty="0"/>
              <a:t>Origen</a:t>
            </a:r>
            <a:br>
              <a:rPr lang="es" dirty="0"/>
            </a:br>
            <a:endParaRPr b="1" dirty="0"/>
          </a:p>
        </p:txBody>
      </p:sp>
      <p:sp>
        <p:nvSpPr>
          <p:cNvPr id="316" name="Google Shape;316;p65"/>
          <p:cNvSpPr txBox="1">
            <a:spLocks noGrp="1"/>
          </p:cNvSpPr>
          <p:nvPr>
            <p:ph type="subTitle" idx="1"/>
          </p:nvPr>
        </p:nvSpPr>
        <p:spPr>
          <a:xfrm>
            <a:off x="5184433" y="1409157"/>
            <a:ext cx="3606600" cy="4902585"/>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700" dirty="0">
                <a:solidFill>
                  <a:schemeClr val="bg1">
                    <a:lumMod val="50000"/>
                  </a:schemeClr>
                </a:solidFill>
              </a:rPr>
              <a:t>Los Repositorios Institucionales surgen a partir del movimiento </a:t>
            </a:r>
            <a:r>
              <a:rPr lang="es" sz="1700" dirty="0">
                <a:solidFill>
                  <a:srgbClr val="93C01F"/>
                </a:solidFill>
              </a:rPr>
              <a:t>Open Access (OA). </a:t>
            </a:r>
            <a:r>
              <a:rPr lang="es" sz="1700" dirty="0">
                <a:solidFill>
                  <a:schemeClr val="bg1">
                    <a:lumMod val="50000"/>
                  </a:schemeClr>
                </a:solidFill>
              </a:rPr>
              <a:t>El principio d</a:t>
            </a:r>
            <a:r>
              <a:rPr lang="es-ES" sz="1700" dirty="0">
                <a:solidFill>
                  <a:schemeClr val="bg1">
                    <a:lumMod val="50000"/>
                  </a:schemeClr>
                </a:solidFill>
              </a:rPr>
              <a:t>el</a:t>
            </a:r>
            <a:r>
              <a:rPr lang="es" sz="1700" dirty="0">
                <a:solidFill>
                  <a:schemeClr val="bg1">
                    <a:lumMod val="50000"/>
                  </a:schemeClr>
                </a:solidFill>
              </a:rPr>
              <a:t> OA es el acceso gratuito para el usuario final, esto es, sin coste alguno, pero no necesariamente libre de derechos de uso. </a:t>
            </a:r>
          </a:p>
          <a:p>
            <a:pPr marL="0" lvl="0" indent="0" algn="l" rtl="0">
              <a:lnSpc>
                <a:spcPct val="100000"/>
              </a:lnSpc>
              <a:spcBef>
                <a:spcPts val="0"/>
              </a:spcBef>
              <a:spcAft>
                <a:spcPts val="0"/>
              </a:spcAft>
              <a:buNone/>
            </a:pPr>
            <a:endParaRPr lang="es" sz="1700" dirty="0">
              <a:solidFill>
                <a:schemeClr val="bg1">
                  <a:lumMod val="50000"/>
                </a:schemeClr>
              </a:solidFill>
            </a:endParaRPr>
          </a:p>
          <a:p>
            <a:pPr marL="0" lvl="0" indent="0" algn="l" rtl="0">
              <a:lnSpc>
                <a:spcPct val="100000"/>
              </a:lnSpc>
              <a:spcBef>
                <a:spcPts val="0"/>
              </a:spcBef>
              <a:spcAft>
                <a:spcPts val="0"/>
              </a:spcAft>
              <a:buNone/>
            </a:pPr>
            <a:r>
              <a:rPr lang="es" sz="1700" dirty="0">
                <a:solidFill>
                  <a:schemeClr val="bg1">
                    <a:lumMod val="50000"/>
                  </a:schemeClr>
                </a:solidFill>
              </a:rPr>
              <a:t>En este sentidado señalamos:</a:t>
            </a:r>
          </a:p>
          <a:p>
            <a:pPr marL="0" lvl="0" indent="0" algn="l" rtl="0">
              <a:lnSpc>
                <a:spcPct val="100000"/>
              </a:lnSpc>
              <a:spcBef>
                <a:spcPts val="0"/>
              </a:spcBef>
              <a:spcAft>
                <a:spcPts val="0"/>
              </a:spcAft>
              <a:buNone/>
            </a:pPr>
            <a:endParaRPr lang="es" sz="1700" dirty="0">
              <a:solidFill>
                <a:schemeClr val="bg1">
                  <a:lumMod val="50000"/>
                </a:schemeClr>
              </a:solidFill>
            </a:endParaRPr>
          </a:p>
          <a:p>
            <a:pPr marL="0" lvl="0" indent="0" algn="l" rtl="0">
              <a:lnSpc>
                <a:spcPct val="100000"/>
              </a:lnSpc>
              <a:spcBef>
                <a:spcPts val="0"/>
              </a:spcBef>
              <a:spcAft>
                <a:spcPts val="0"/>
              </a:spcAft>
              <a:buNone/>
            </a:pPr>
            <a:r>
              <a:rPr lang="es" sz="1700" dirty="0">
                <a:solidFill>
                  <a:schemeClr val="bg1">
                    <a:lumMod val="50000"/>
                  </a:schemeClr>
                </a:solidFill>
              </a:rPr>
              <a:t>Las </a:t>
            </a:r>
            <a:r>
              <a:rPr lang="es" sz="1700" dirty="0">
                <a:solidFill>
                  <a:srgbClr val="93C01F"/>
                </a:solidFill>
              </a:rPr>
              <a:t>Declaraciones de Budapest </a:t>
            </a:r>
            <a:r>
              <a:rPr lang="es" sz="1700" dirty="0">
                <a:solidFill>
                  <a:schemeClr val="bg1">
                    <a:lumMod val="50000"/>
                  </a:schemeClr>
                </a:solidFill>
              </a:rPr>
              <a:t>(2002), </a:t>
            </a:r>
            <a:r>
              <a:rPr lang="es" sz="1700" dirty="0">
                <a:solidFill>
                  <a:srgbClr val="93C01F"/>
                </a:solidFill>
              </a:rPr>
              <a:t>Berlín</a:t>
            </a:r>
            <a:r>
              <a:rPr lang="es" sz="1700" dirty="0">
                <a:solidFill>
                  <a:schemeClr val="bg1">
                    <a:lumMod val="50000"/>
                  </a:schemeClr>
                </a:solidFill>
              </a:rPr>
              <a:t> (que hace mención expresa a los RI) y </a:t>
            </a:r>
            <a:r>
              <a:rPr lang="es" sz="1700" dirty="0">
                <a:solidFill>
                  <a:srgbClr val="93C01F"/>
                </a:solidFill>
              </a:rPr>
              <a:t>Bethesda</a:t>
            </a:r>
            <a:r>
              <a:rPr lang="es" sz="1700" dirty="0"/>
              <a:t> </a:t>
            </a:r>
            <a:r>
              <a:rPr lang="es" sz="1700" dirty="0">
                <a:solidFill>
                  <a:schemeClr val="bg1">
                    <a:lumMod val="50000"/>
                  </a:schemeClr>
                </a:solidFill>
              </a:rPr>
              <a:t>(2003) son referencias obligadas para comprender este proceso.</a:t>
            </a:r>
          </a:p>
          <a:p>
            <a:pPr marL="0" lvl="0" indent="0" algn="l" rtl="0">
              <a:lnSpc>
                <a:spcPct val="100000"/>
              </a:lnSpc>
              <a:spcBef>
                <a:spcPts val="0"/>
              </a:spcBef>
              <a:spcAft>
                <a:spcPts val="0"/>
              </a:spcAft>
              <a:buNone/>
            </a:pPr>
            <a:endParaRPr lang="es" sz="1700" dirty="0">
              <a:solidFill>
                <a:schemeClr val="bg1">
                  <a:lumMod val="50000"/>
                </a:schemeClr>
              </a:solidFill>
            </a:endParaRPr>
          </a:p>
          <a:p>
            <a:pPr marL="0" lvl="0" indent="0" algn="l" rtl="0">
              <a:lnSpc>
                <a:spcPct val="100000"/>
              </a:lnSpc>
              <a:spcBef>
                <a:spcPts val="0"/>
              </a:spcBef>
              <a:spcAft>
                <a:spcPts val="0"/>
              </a:spcAft>
              <a:buNone/>
            </a:pPr>
            <a:r>
              <a:rPr lang="es" sz="1700" dirty="0">
                <a:solidFill>
                  <a:schemeClr val="bg1">
                    <a:lumMod val="50000"/>
                  </a:schemeClr>
                </a:solidFill>
              </a:rPr>
              <a:t>Surge la organización sin fines de lucro </a:t>
            </a:r>
            <a:r>
              <a:rPr lang="es" sz="1700" dirty="0">
                <a:solidFill>
                  <a:srgbClr val="93C01F"/>
                </a:solidFill>
              </a:rPr>
              <a:t>Creative Commons </a:t>
            </a:r>
            <a:r>
              <a:rPr lang="es" sz="1700" dirty="0">
                <a:solidFill>
                  <a:schemeClr val="bg1">
                    <a:lumMod val="50000"/>
                  </a:schemeClr>
                </a:solidFill>
              </a:rPr>
              <a:t>(2001)</a:t>
            </a:r>
            <a:endParaRPr sz="1700" dirty="0">
              <a:solidFill>
                <a:schemeClr val="bg1">
                  <a:lumMod val="50000"/>
                </a:schemeClr>
              </a:solidFill>
            </a:endParaRPr>
          </a:p>
        </p:txBody>
      </p:sp>
      <p:sp>
        <p:nvSpPr>
          <p:cNvPr id="8" name="Google Shape;344;p68">
            <a:extLst>
              <a:ext uri="{FF2B5EF4-FFF2-40B4-BE49-F238E27FC236}">
                <a16:creationId xmlns:a16="http://schemas.microsoft.com/office/drawing/2014/main" id="{E74A13F8-E291-4323-9E5D-AFB35B10FF4A}"/>
              </a:ext>
            </a:extLst>
          </p:cNvPr>
          <p:cNvSpPr/>
          <p:nvPr/>
        </p:nvSpPr>
        <p:spPr>
          <a:xfrm>
            <a:off x="4838368" y="478302"/>
            <a:ext cx="4091420" cy="5913735"/>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CuadroTexto 16">
            <a:extLst>
              <a:ext uri="{FF2B5EF4-FFF2-40B4-BE49-F238E27FC236}">
                <a16:creationId xmlns:a16="http://schemas.microsoft.com/office/drawing/2014/main" id="{B3C8781E-2819-4118-98EB-4C482F47AB51}"/>
              </a:ext>
            </a:extLst>
          </p:cNvPr>
          <p:cNvSpPr txBox="1"/>
          <p:nvPr/>
        </p:nvSpPr>
        <p:spPr>
          <a:xfrm>
            <a:off x="190322" y="6359944"/>
            <a:ext cx="3957893" cy="369332"/>
          </a:xfrm>
          <a:prstGeom prst="rect">
            <a:avLst/>
          </a:prstGeom>
          <a:noFill/>
        </p:spPr>
        <p:txBody>
          <a:bodyPr wrap="square" rtlCol="0">
            <a:spAutoFit/>
          </a:bodyPr>
          <a:lstStyle/>
          <a:p>
            <a:pPr algn="ctr"/>
            <a:r>
              <a:rPr lang="es-ES" sz="1800" b="1" dirty="0">
                <a:solidFill>
                  <a:schemeClr val="bg1"/>
                </a:solidFill>
              </a:rPr>
              <a:t>Ejemplo: dspace.unia.es</a:t>
            </a:r>
          </a:p>
        </p:txBody>
      </p:sp>
      <p:pic>
        <p:nvPicPr>
          <p:cNvPr id="5" name="Imagen 4" descr="Interfaz de usuario gráfica, Texto, Aplicación&#10;&#10;Descripción generada automáticamente">
            <a:extLst>
              <a:ext uri="{FF2B5EF4-FFF2-40B4-BE49-F238E27FC236}">
                <a16:creationId xmlns:a16="http://schemas.microsoft.com/office/drawing/2014/main" id="{173551A9-4DDE-43AC-932E-C4B95AF8B985}"/>
              </a:ext>
            </a:extLst>
          </p:cNvPr>
          <p:cNvPicPr>
            <a:picLocks noChangeAspect="1"/>
          </p:cNvPicPr>
          <p:nvPr/>
        </p:nvPicPr>
        <p:blipFill>
          <a:blip r:embed="rId3"/>
          <a:stretch>
            <a:fillRect/>
          </a:stretch>
        </p:blipFill>
        <p:spPr>
          <a:xfrm>
            <a:off x="206684" y="172110"/>
            <a:ext cx="4059819" cy="2504508"/>
          </a:xfrm>
          <a:prstGeom prst="rect">
            <a:avLst/>
          </a:prstGeom>
          <a:ln>
            <a:solidFill>
              <a:srgbClr val="93C01F"/>
            </a:solidFill>
          </a:ln>
        </p:spPr>
        <p:style>
          <a:lnRef idx="2">
            <a:schemeClr val="accent1"/>
          </a:lnRef>
          <a:fillRef idx="1">
            <a:schemeClr val="lt1"/>
          </a:fillRef>
          <a:effectRef idx="0">
            <a:schemeClr val="accent1"/>
          </a:effectRef>
          <a:fontRef idx="minor">
            <a:schemeClr val="dk1"/>
          </a:fontRef>
        </p:style>
      </p:pic>
      <p:pic>
        <p:nvPicPr>
          <p:cNvPr id="6" name="Imagen 5" descr="Interfaz de usuario gráfica, Texto, Aplicación&#10;&#10;Descripción generada automáticamente">
            <a:extLst>
              <a:ext uri="{FF2B5EF4-FFF2-40B4-BE49-F238E27FC236}">
                <a16:creationId xmlns:a16="http://schemas.microsoft.com/office/drawing/2014/main" id="{A782AE4C-E6BF-48B2-A74D-9CF2CFD2DBF4}"/>
              </a:ext>
            </a:extLst>
          </p:cNvPr>
          <p:cNvPicPr>
            <a:picLocks noChangeAspect="1"/>
          </p:cNvPicPr>
          <p:nvPr/>
        </p:nvPicPr>
        <p:blipFill>
          <a:blip r:embed="rId4"/>
          <a:stretch>
            <a:fillRect/>
          </a:stretch>
        </p:blipFill>
        <p:spPr>
          <a:xfrm>
            <a:off x="214212" y="2830328"/>
            <a:ext cx="4052291" cy="3481414"/>
          </a:xfrm>
          <a:prstGeom prst="rect">
            <a:avLst/>
          </a:prstGeom>
          <a:ln>
            <a:solidFill>
              <a:srgbClr val="93C01F"/>
            </a:solidFill>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480874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65"/>
          <p:cNvSpPr/>
          <p:nvPr/>
        </p:nvSpPr>
        <p:spPr>
          <a:xfrm>
            <a:off x="4609950" y="-14867"/>
            <a:ext cx="4545300" cy="6872868"/>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314" name="Google Shape;314;p65"/>
          <p:cNvCxnSpPr/>
          <p:nvPr/>
        </p:nvCxnSpPr>
        <p:spPr>
          <a:xfrm>
            <a:off x="751917" y="1481351"/>
            <a:ext cx="676200" cy="0"/>
          </a:xfrm>
          <a:prstGeom prst="straightConnector1">
            <a:avLst/>
          </a:prstGeom>
          <a:noFill/>
          <a:ln w="76200" cap="flat" cmpd="sng">
            <a:solidFill>
              <a:srgbClr val="93C01F"/>
            </a:solidFill>
            <a:prstDash val="solid"/>
            <a:round/>
            <a:headEnd type="none" w="med" len="med"/>
            <a:tailEnd type="none" w="med" len="med"/>
          </a:ln>
        </p:spPr>
      </p:cxnSp>
      <p:sp>
        <p:nvSpPr>
          <p:cNvPr id="316" name="Google Shape;316;p65"/>
          <p:cNvSpPr txBox="1">
            <a:spLocks noGrp="1"/>
          </p:cNvSpPr>
          <p:nvPr>
            <p:ph type="subTitle" idx="1"/>
          </p:nvPr>
        </p:nvSpPr>
        <p:spPr>
          <a:xfrm>
            <a:off x="534000" y="1814733"/>
            <a:ext cx="3698678" cy="3849033"/>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s-ES" sz="1700" i="0" dirty="0">
                <a:solidFill>
                  <a:schemeClr val="tx1"/>
                </a:solidFill>
                <a:effectLst/>
                <a:latin typeface="Arial" panose="020B0604020202020204" pitchFamily="34" charset="0"/>
                <a:cs typeface="Arial" panose="020B0604020202020204" pitchFamily="34" charset="0"/>
              </a:rPr>
              <a:t>Acceso abierto</a:t>
            </a:r>
            <a:r>
              <a:rPr lang="es-ES" sz="1700" i="0" dirty="0">
                <a:solidFill>
                  <a:schemeClr val="bg1">
                    <a:lumMod val="50000"/>
                  </a:schemeClr>
                </a:solidFill>
                <a:effectLst/>
                <a:latin typeface="Arial" panose="020B0604020202020204" pitchFamily="34" charset="0"/>
                <a:cs typeface="Arial" panose="020B0604020202020204" pitchFamily="34" charset="0"/>
              </a:rPr>
              <a:t>. Movimiento que promueve el acceso libre y gratuito a la literatura científica, fomentando su libre disponibilidad en </a:t>
            </a:r>
            <a:r>
              <a:rPr lang="es-ES" sz="1700" i="0" u="none" strike="noStrike" dirty="0">
                <a:solidFill>
                  <a:schemeClr val="bg1">
                    <a:lumMod val="50000"/>
                  </a:schemeClr>
                </a:solidFill>
                <a:effectLst/>
                <a:latin typeface="Arial" panose="020B0604020202020204" pitchFamily="34" charset="0"/>
                <a:cs typeface="Arial" panose="020B0604020202020204" pitchFamily="34" charset="0"/>
              </a:rPr>
              <a:t>Internet</a:t>
            </a:r>
            <a:r>
              <a:rPr lang="es-ES" sz="1700" i="0" dirty="0">
                <a:solidFill>
                  <a:schemeClr val="bg1">
                    <a:lumMod val="50000"/>
                  </a:schemeClr>
                </a:solidFill>
                <a:effectLst/>
                <a:latin typeface="Arial" panose="020B0604020202020204" pitchFamily="34" charset="0"/>
                <a:cs typeface="Arial" panose="020B0604020202020204" pitchFamily="34" charset="0"/>
              </a:rPr>
              <a:t> y permitiendo a cualquier usuario su lectura, descarga, copia, impresión, distribución o cualquier otro uso legal de la misma, sin ninguna barrera financiera, técnica o de cualquier tipo. La única restricción sobre la distribución y reproducción es dar al autor el control sobre la integridad de su trabajo y el derecho a ser adecuadamente reconocido y citado.</a:t>
            </a:r>
            <a:endParaRPr lang="es" sz="1700" dirty="0">
              <a:solidFill>
                <a:schemeClr val="bg1">
                  <a:lumMod val="50000"/>
                </a:schemeClr>
              </a:solidFill>
              <a:latin typeface="Arial" panose="020B0604020202020204" pitchFamily="34" charset="0"/>
              <a:cs typeface="Arial" panose="020B0604020202020204" pitchFamily="34" charset="0"/>
            </a:endParaRPr>
          </a:p>
        </p:txBody>
      </p:sp>
      <p:sp>
        <p:nvSpPr>
          <p:cNvPr id="317" name="Google Shape;317;p65"/>
          <p:cNvSpPr txBox="1">
            <a:spLocks noGrp="1"/>
          </p:cNvSpPr>
          <p:nvPr>
            <p:ph type="subTitle" idx="2"/>
          </p:nvPr>
        </p:nvSpPr>
        <p:spPr>
          <a:xfrm>
            <a:off x="4911322" y="1814733"/>
            <a:ext cx="3698678" cy="3981156"/>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700" b="0" i="0" dirty="0">
                <a:solidFill>
                  <a:schemeClr val="tx1"/>
                </a:solidFill>
                <a:effectLst/>
                <a:latin typeface="Arial" panose="020B0604020202020204" pitchFamily="34" charset="0"/>
                <a:cs typeface="Arial" panose="020B0604020202020204" pitchFamily="34" charset="0"/>
              </a:rPr>
              <a:t>Se trata de </a:t>
            </a:r>
            <a:r>
              <a:rPr lang="es-ES" sz="1700" b="1" i="0" dirty="0">
                <a:solidFill>
                  <a:schemeClr val="bg1"/>
                </a:solidFill>
                <a:effectLst/>
                <a:latin typeface="Arial" panose="020B0604020202020204" pitchFamily="34" charset="0"/>
                <a:cs typeface="Arial" panose="020B0604020202020204" pitchFamily="34" charset="0"/>
              </a:rPr>
              <a:t>distintas licencias</a:t>
            </a:r>
            <a:r>
              <a:rPr lang="es-ES" sz="1700" b="0" i="0" dirty="0">
                <a:solidFill>
                  <a:schemeClr val="bg1"/>
                </a:solidFill>
                <a:effectLst/>
                <a:latin typeface="Arial" panose="020B0604020202020204" pitchFamily="34" charset="0"/>
                <a:cs typeface="Arial" panose="020B0604020202020204" pitchFamily="34" charset="0"/>
              </a:rPr>
              <a:t> </a:t>
            </a:r>
            <a:r>
              <a:rPr lang="es-ES" sz="1700" b="0" i="0" dirty="0">
                <a:solidFill>
                  <a:schemeClr val="tx1"/>
                </a:solidFill>
                <a:effectLst/>
                <a:latin typeface="Arial" panose="020B0604020202020204" pitchFamily="34" charset="0"/>
                <a:cs typeface="Arial" panose="020B0604020202020204" pitchFamily="34" charset="0"/>
              </a:rPr>
              <a:t>que sirven para poder compartir</a:t>
            </a:r>
            <a:r>
              <a:rPr lang="es-ES" sz="1700" b="1" i="0" dirty="0">
                <a:solidFill>
                  <a:schemeClr val="tx1"/>
                </a:solidFill>
                <a:effectLst/>
                <a:latin typeface="Arial" panose="020B0604020202020204" pitchFamily="34" charset="0"/>
                <a:cs typeface="Arial" panose="020B0604020202020204" pitchFamily="34" charset="0"/>
              </a:rPr>
              <a:t> creaciones intelectuales</a:t>
            </a:r>
            <a:r>
              <a:rPr lang="es-ES" sz="1700" b="0" i="0" dirty="0">
                <a:solidFill>
                  <a:schemeClr val="tx1"/>
                </a:solidFill>
                <a:effectLst/>
                <a:latin typeface="Arial" panose="020B0604020202020204" pitchFamily="34" charset="0"/>
                <a:cs typeface="Arial" panose="020B0604020202020204" pitchFamily="34" charset="0"/>
              </a:rPr>
              <a:t> como material académico, educativo, música, imágenes, obras de arte o software a terceras personas. Estas sirven para que el creador de una obra pueda decidir bajo qué condiciones de uso se puede utilizar su música, imagen, obra de arte, etc. </a:t>
            </a:r>
            <a:r>
              <a:rPr lang="es-ES" sz="1700" i="0" dirty="0">
                <a:solidFill>
                  <a:schemeClr val="tx1"/>
                </a:solidFill>
                <a:effectLst/>
                <a:latin typeface="Arial" panose="020B0604020202020204" pitchFamily="34" charset="0"/>
                <a:cs typeface="Arial" panose="020B0604020202020204" pitchFamily="34" charset="0"/>
              </a:rPr>
              <a:t>Una licencia de </a:t>
            </a:r>
            <a:r>
              <a:rPr lang="es-ES" sz="1700" b="1" i="0" dirty="0" err="1">
                <a:solidFill>
                  <a:schemeClr val="bg1"/>
                </a:solidFill>
                <a:effectLst/>
                <a:latin typeface="Arial" panose="020B0604020202020204" pitchFamily="34" charset="0"/>
                <a:cs typeface="Arial" panose="020B0604020202020204" pitchFamily="34" charset="0"/>
              </a:rPr>
              <a:t>Creative</a:t>
            </a:r>
            <a:r>
              <a:rPr lang="es-ES" sz="1700" b="1" i="0" dirty="0">
                <a:solidFill>
                  <a:schemeClr val="bg1"/>
                </a:solidFill>
                <a:effectLst/>
                <a:latin typeface="Arial" panose="020B0604020202020204" pitchFamily="34" charset="0"/>
                <a:cs typeface="Arial" panose="020B0604020202020204" pitchFamily="34" charset="0"/>
              </a:rPr>
              <a:t> </a:t>
            </a:r>
            <a:r>
              <a:rPr lang="es-ES" sz="1700" b="1" i="0" dirty="0" err="1">
                <a:solidFill>
                  <a:schemeClr val="bg1"/>
                </a:solidFill>
                <a:effectLst/>
                <a:latin typeface="Arial" panose="020B0604020202020204" pitchFamily="34" charset="0"/>
                <a:cs typeface="Arial" panose="020B0604020202020204" pitchFamily="34" charset="0"/>
              </a:rPr>
              <a:t>Commons</a:t>
            </a:r>
            <a:r>
              <a:rPr lang="es-ES" sz="1700" i="0" dirty="0">
                <a:solidFill>
                  <a:schemeClr val="tx1"/>
                </a:solidFill>
                <a:effectLst/>
                <a:latin typeface="Arial" panose="020B0604020202020204" pitchFamily="34" charset="0"/>
                <a:cs typeface="Arial" panose="020B0604020202020204" pitchFamily="34" charset="0"/>
              </a:rPr>
              <a:t> no puede ser revocada.</a:t>
            </a:r>
            <a:endParaRPr sz="1700" dirty="0">
              <a:solidFill>
                <a:schemeClr val="tx1"/>
              </a:solidFill>
              <a:latin typeface="Arial" panose="020B0604020202020204" pitchFamily="34" charset="0"/>
              <a:cs typeface="Arial" panose="020B0604020202020204" pitchFamily="34" charset="0"/>
            </a:endParaRPr>
          </a:p>
        </p:txBody>
      </p:sp>
      <p:pic>
        <p:nvPicPr>
          <p:cNvPr id="3" name="Imagen 2" descr="Logotipo&#10;&#10;Descripción generada automáticamente">
            <a:extLst>
              <a:ext uri="{FF2B5EF4-FFF2-40B4-BE49-F238E27FC236}">
                <a16:creationId xmlns:a16="http://schemas.microsoft.com/office/drawing/2014/main" id="{889BB65F-9093-4EC2-9944-550E95B6D291}"/>
              </a:ext>
            </a:extLst>
          </p:cNvPr>
          <p:cNvPicPr>
            <a:picLocks noChangeAspect="1"/>
          </p:cNvPicPr>
          <p:nvPr/>
        </p:nvPicPr>
        <p:blipFill>
          <a:blip r:embed="rId3"/>
          <a:stretch>
            <a:fillRect/>
          </a:stretch>
        </p:blipFill>
        <p:spPr>
          <a:xfrm>
            <a:off x="646105" y="381963"/>
            <a:ext cx="3283110" cy="1199081"/>
          </a:xfrm>
          <a:prstGeom prst="rect">
            <a:avLst/>
          </a:prstGeom>
        </p:spPr>
      </p:pic>
      <p:pic>
        <p:nvPicPr>
          <p:cNvPr id="5" name="Imagen 4">
            <a:extLst>
              <a:ext uri="{FF2B5EF4-FFF2-40B4-BE49-F238E27FC236}">
                <a16:creationId xmlns:a16="http://schemas.microsoft.com/office/drawing/2014/main" id="{327822C5-5D19-47D7-8DBC-49CAA24086A8}"/>
              </a:ext>
            </a:extLst>
          </p:cNvPr>
          <p:cNvPicPr>
            <a:picLocks noChangeAspect="1"/>
          </p:cNvPicPr>
          <p:nvPr/>
        </p:nvPicPr>
        <p:blipFill>
          <a:blip r:embed="rId4"/>
          <a:stretch>
            <a:fillRect/>
          </a:stretch>
        </p:blipFill>
        <p:spPr>
          <a:xfrm>
            <a:off x="5207161" y="516285"/>
            <a:ext cx="3478739" cy="824310"/>
          </a:xfrm>
          <a:prstGeom prst="rect">
            <a:avLst/>
          </a:prstGeom>
        </p:spPr>
      </p:pic>
      <p:cxnSp>
        <p:nvCxnSpPr>
          <p:cNvPr id="12" name="Google Shape;314;p65">
            <a:extLst>
              <a:ext uri="{FF2B5EF4-FFF2-40B4-BE49-F238E27FC236}">
                <a16:creationId xmlns:a16="http://schemas.microsoft.com/office/drawing/2014/main" id="{D16A3C0E-C0AE-4CA1-9710-F831C83F3010}"/>
              </a:ext>
            </a:extLst>
          </p:cNvPr>
          <p:cNvCxnSpPr/>
          <p:nvPr/>
        </p:nvCxnSpPr>
        <p:spPr>
          <a:xfrm>
            <a:off x="8009700" y="1481351"/>
            <a:ext cx="676200" cy="0"/>
          </a:xfrm>
          <a:prstGeom prst="straightConnector1">
            <a:avLst/>
          </a:prstGeom>
          <a:noFill/>
          <a:ln w="76200" cap="flat" cmpd="sng">
            <a:solidFill>
              <a:srgbClr val="93C01F"/>
            </a:solidFill>
            <a:prstDash val="solid"/>
            <a:round/>
            <a:headEnd type="none" w="med" len="med"/>
            <a:tailEnd type="none" w="med" len="med"/>
          </a:ln>
        </p:spPr>
      </p:cxnSp>
      <p:sp>
        <p:nvSpPr>
          <p:cNvPr id="9" name="Google Shape;344;p68">
            <a:extLst>
              <a:ext uri="{FF2B5EF4-FFF2-40B4-BE49-F238E27FC236}">
                <a16:creationId xmlns:a16="http://schemas.microsoft.com/office/drawing/2014/main" id="{092F6101-A6C3-4191-AD79-2836F2BA06B8}"/>
              </a:ext>
            </a:extLst>
          </p:cNvPr>
          <p:cNvSpPr/>
          <p:nvPr/>
        </p:nvSpPr>
        <p:spPr>
          <a:xfrm>
            <a:off x="342640" y="6019870"/>
            <a:ext cx="3890040" cy="561103"/>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CuadroTexto 10">
            <a:extLst>
              <a:ext uri="{FF2B5EF4-FFF2-40B4-BE49-F238E27FC236}">
                <a16:creationId xmlns:a16="http://schemas.microsoft.com/office/drawing/2014/main" id="{9230928F-A14E-43A8-A08E-191AB3B0AA3B}"/>
              </a:ext>
            </a:extLst>
          </p:cNvPr>
          <p:cNvSpPr txBox="1"/>
          <p:nvPr/>
        </p:nvSpPr>
        <p:spPr>
          <a:xfrm>
            <a:off x="345106" y="6131144"/>
            <a:ext cx="3983872" cy="338554"/>
          </a:xfrm>
          <a:prstGeom prst="rect">
            <a:avLst/>
          </a:prstGeom>
          <a:noFill/>
        </p:spPr>
        <p:txBody>
          <a:bodyPr wrap="square">
            <a:spAutoFit/>
          </a:bodyPr>
          <a:lstStyle/>
          <a:p>
            <a:r>
              <a:rPr lang="es-ES" sz="1600" b="1" dirty="0">
                <a:solidFill>
                  <a:srgbClr val="93C01F"/>
                </a:solidFill>
              </a:rPr>
              <a:t>https://www.ecured.cu/Acceso_abierto</a:t>
            </a:r>
          </a:p>
        </p:txBody>
      </p:sp>
      <p:sp>
        <p:nvSpPr>
          <p:cNvPr id="13" name="Google Shape;344;p68">
            <a:extLst>
              <a:ext uri="{FF2B5EF4-FFF2-40B4-BE49-F238E27FC236}">
                <a16:creationId xmlns:a16="http://schemas.microsoft.com/office/drawing/2014/main" id="{4699A9DB-A6B6-4415-8DFB-EC4D7D34E46C}"/>
              </a:ext>
            </a:extLst>
          </p:cNvPr>
          <p:cNvSpPr/>
          <p:nvPr/>
        </p:nvSpPr>
        <p:spPr>
          <a:xfrm>
            <a:off x="4911321" y="5935464"/>
            <a:ext cx="3698679" cy="561103"/>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4;p68">
            <a:extLst>
              <a:ext uri="{FF2B5EF4-FFF2-40B4-BE49-F238E27FC236}">
                <a16:creationId xmlns:a16="http://schemas.microsoft.com/office/drawing/2014/main" id="{5869E482-C3F8-457D-BEC1-F72A4F316338}"/>
              </a:ext>
            </a:extLst>
          </p:cNvPr>
          <p:cNvSpPr/>
          <p:nvPr/>
        </p:nvSpPr>
        <p:spPr>
          <a:xfrm>
            <a:off x="4911320" y="5974226"/>
            <a:ext cx="3698679" cy="561103"/>
          </a:xfrm>
          <a:prstGeom prst="rect">
            <a:avLst/>
          </a:prstGeom>
          <a:noFill/>
          <a:ln w="381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5" name="CuadroTexto 14">
            <a:extLst>
              <a:ext uri="{FF2B5EF4-FFF2-40B4-BE49-F238E27FC236}">
                <a16:creationId xmlns:a16="http://schemas.microsoft.com/office/drawing/2014/main" id="{BCF77254-6B86-4F1B-B6CC-AAE2982E903F}"/>
              </a:ext>
            </a:extLst>
          </p:cNvPr>
          <p:cNvSpPr txBox="1"/>
          <p:nvPr/>
        </p:nvSpPr>
        <p:spPr>
          <a:xfrm>
            <a:off x="4987222" y="6098192"/>
            <a:ext cx="3698678" cy="338554"/>
          </a:xfrm>
          <a:prstGeom prst="rect">
            <a:avLst/>
          </a:prstGeom>
          <a:noFill/>
        </p:spPr>
        <p:txBody>
          <a:bodyPr wrap="square">
            <a:spAutoFit/>
          </a:bodyPr>
          <a:lstStyle/>
          <a:p>
            <a:r>
              <a:rPr lang="es-ES" sz="1600" b="1" dirty="0">
                <a:solidFill>
                  <a:schemeClr val="bg1"/>
                </a:solidFill>
              </a:rPr>
              <a:t>https://creativecommons.org/</a:t>
            </a:r>
          </a:p>
        </p:txBody>
      </p:sp>
    </p:spTree>
    <p:extLst>
      <p:ext uri="{BB962C8B-B14F-4D97-AF65-F5344CB8AC3E}">
        <p14:creationId xmlns:p14="http://schemas.microsoft.com/office/powerpoint/2010/main" val="4198720279"/>
      </p:ext>
    </p:extLst>
  </p:cSld>
  <p:clrMapOvr>
    <a:masterClrMapping/>
  </p:clrMapOvr>
</p:sld>
</file>

<file path=ppt/theme/theme1.xml><?xml version="1.0" encoding="utf-8"?>
<a:theme xmlns:a="http://schemas.openxmlformats.org/drawingml/2006/main" name="Minimal Charm">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nimal Charm">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5087</TotalTime>
  <Words>6382</Words>
  <Application>Microsoft Office PowerPoint</Application>
  <PresentationFormat>Presentación en pantalla (4:3)</PresentationFormat>
  <Paragraphs>582</Paragraphs>
  <Slides>61</Slides>
  <Notes>61</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61</vt:i4>
      </vt:variant>
    </vt:vector>
  </HeadingPairs>
  <TitlesOfParts>
    <vt:vector size="70" baseType="lpstr">
      <vt:lpstr>Source Sans Pro</vt:lpstr>
      <vt:lpstr>Bodoni</vt:lpstr>
      <vt:lpstr>Arvo</vt:lpstr>
      <vt:lpstr>Arial</vt:lpstr>
      <vt:lpstr>Quicksand Light</vt:lpstr>
      <vt:lpstr>Ubuntu Light</vt:lpstr>
      <vt:lpstr>Ubuntu</vt:lpstr>
      <vt:lpstr>Minimal Charm</vt:lpstr>
      <vt:lpstr>Minimal Charm</vt:lpstr>
      <vt:lpstr>Presentación de PowerPoint</vt:lpstr>
      <vt:lpstr>Ponente: Felipe del Pozo Redondo</vt:lpstr>
      <vt:lpstr>Objetivos</vt:lpstr>
      <vt:lpstr>Contenidos</vt:lpstr>
      <vt:lpstr>1. Presentación. Los Repositorios Institucionales  </vt:lpstr>
      <vt:lpstr>Repositorios (OA)</vt:lpstr>
      <vt:lpstr>Repositorio Institucional</vt:lpstr>
      <vt:lpstr>Origen </vt:lpstr>
      <vt:lpstr>Presentación de PowerPoint</vt:lpstr>
      <vt:lpstr>  </vt:lpstr>
      <vt:lpstr>Repositorios  Algunos elementos QUE DEBEMOS CONOCER</vt:lpstr>
      <vt:lpstr>Caso práctico: xxxx</vt:lpstr>
      <vt:lpstr>Caso práctico: xxxx</vt:lpstr>
      <vt:lpstr>Ejemplos de Agregadores y Recolectores</vt:lpstr>
      <vt:lpstr>Directorios de Repositorios Institucionales</vt:lpstr>
      <vt:lpstr>Directorios de Repositorios Institucionales</vt:lpstr>
      <vt:lpstr>    2. Contenidos Educativos   </vt:lpstr>
      <vt:lpstr>Un recorrido por los contenidos educativos</vt:lpstr>
      <vt:lpstr>Recursos Educativos Abiertos REA / OER</vt:lpstr>
      <vt:lpstr>Recursos Educativos Abiertos REA / OER</vt:lpstr>
      <vt:lpstr>Recursos Educativos Abiertos REA / OER</vt:lpstr>
      <vt:lpstr>Presentación de PowerPoint</vt:lpstr>
      <vt:lpstr>Definición</vt:lpstr>
      <vt:lpstr>Presentación de PowerPoint</vt:lpstr>
      <vt:lpstr>Presentación de PowerPoint</vt:lpstr>
      <vt:lpstr>Repositorios de Objetos de Aprendizaje</vt:lpstr>
      <vt:lpstr>Caso práctico: xxxx</vt:lpstr>
      <vt:lpstr>Caso práctico: xxxx</vt:lpstr>
      <vt:lpstr>Caso práctico: xxxx</vt:lpstr>
      <vt:lpstr>Caso práctico: xxxx</vt:lpstr>
      <vt:lpstr>OpenCourseWare OCW</vt:lpstr>
      <vt:lpstr>Caso práctico: xxxx</vt:lpstr>
      <vt:lpstr>Caso práctico: xxxx</vt:lpstr>
      <vt:lpstr>Caso práctico: xxxx</vt:lpstr>
      <vt:lpstr>Caso práctico: xxxx</vt:lpstr>
      <vt:lpstr>3. Un recorrido por los recursos educativos en los RI  </vt:lpstr>
      <vt:lpstr>RI con contenidos educativos</vt:lpstr>
      <vt:lpstr>Materiales educativos y de investigación</vt:lpstr>
      <vt:lpstr>Materiales educativos / de investigación</vt:lpstr>
      <vt:lpstr>Colección general con diversas tipologías…</vt:lpstr>
      <vt:lpstr>Un recorrido…</vt:lpstr>
      <vt:lpstr>Contenido</vt:lpstr>
      <vt:lpstr>Presentación de PowerPoint</vt:lpstr>
      <vt:lpstr>Caso práctico: xxxx</vt:lpstr>
      <vt:lpstr>Caso práctico: xxxx</vt:lpstr>
      <vt:lpstr>Caso práctico: xxxx</vt:lpstr>
      <vt:lpstr>Caso práctico: xxxx</vt:lpstr>
      <vt:lpstr>Autoarchivo en el Repositorio</vt:lpstr>
      <vt:lpstr>Caso práctico: xxxx</vt:lpstr>
      <vt:lpstr>Caso práctico: xxxx</vt:lpstr>
      <vt:lpstr>Caso práctico: xxxx</vt:lpstr>
      <vt:lpstr>Caso práctico: xxxx</vt:lpstr>
      <vt:lpstr>Caso práctico: xxxx</vt:lpstr>
      <vt:lpstr>Caso práctico: xxxx</vt:lpstr>
      <vt:lpstr>  4. Revisión </vt:lpstr>
      <vt:lpstr>Contenidos educativos en RI</vt:lpstr>
      <vt:lpstr>OA / ROA</vt:lpstr>
      <vt:lpstr>Referencias</vt:lpstr>
      <vt:lpstr>Presentación de PowerPoint</vt:lpstr>
      <vt:lpstr>¡Muchas gracias!</vt:lpstr>
      <vt:lpstr>Créditos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Felipe Del Pozo</dc:creator>
  <cp:lastModifiedBy>Felipe Del Pozo</cp:lastModifiedBy>
  <cp:revision>488</cp:revision>
  <cp:lastPrinted>2021-01-18T09:56:25Z</cp:lastPrinted>
  <dcterms:modified xsi:type="dcterms:W3CDTF">2021-01-26T13:34:17Z</dcterms:modified>
</cp:coreProperties>
</file>