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34"/>
  </p:notesMasterIdLst>
  <p:sldIdLst>
    <p:sldId id="256" r:id="rId2"/>
    <p:sldId id="257" r:id="rId3"/>
    <p:sldId id="259" r:id="rId4"/>
    <p:sldId id="720" r:id="rId5"/>
    <p:sldId id="258" r:id="rId6"/>
    <p:sldId id="721" r:id="rId7"/>
    <p:sldId id="722" r:id="rId8"/>
    <p:sldId id="279" r:id="rId9"/>
    <p:sldId id="338" r:id="rId10"/>
    <p:sldId id="729" r:id="rId11"/>
    <p:sldId id="730" r:id="rId12"/>
    <p:sldId id="731" r:id="rId13"/>
    <p:sldId id="732" r:id="rId14"/>
    <p:sldId id="290" r:id="rId15"/>
    <p:sldId id="733" r:id="rId16"/>
    <p:sldId id="734" r:id="rId17"/>
    <p:sldId id="743" r:id="rId18"/>
    <p:sldId id="735" r:id="rId19"/>
    <p:sldId id="736" r:id="rId20"/>
    <p:sldId id="738" r:id="rId21"/>
    <p:sldId id="742" r:id="rId22"/>
    <p:sldId id="413" r:id="rId23"/>
    <p:sldId id="739" r:id="rId24"/>
    <p:sldId id="335" r:id="rId25"/>
    <p:sldId id="336" r:id="rId26"/>
    <p:sldId id="337" r:id="rId27"/>
    <p:sldId id="321" r:id="rId28"/>
    <p:sldId id="744" r:id="rId29"/>
    <p:sldId id="345" r:id="rId30"/>
    <p:sldId id="740" r:id="rId31"/>
    <p:sldId id="415" r:id="rId32"/>
    <p:sldId id="287" r:id="rId33"/>
  </p:sldIdLst>
  <p:sldSz cx="9144000" cy="6858000" type="screen4x3"/>
  <p:notesSz cx="6858000" cy="9144000"/>
  <p:embeddedFontLst>
    <p:embeddedFont>
      <p:font typeface="Arvo" panose="020B0604020202020204" charset="0"/>
      <p:regular r:id="rId35"/>
      <p:bold r:id="rId36"/>
      <p:italic r:id="rId37"/>
      <p:boldItalic r:id="rId38"/>
    </p:embeddedFont>
    <p:embeddedFont>
      <p:font typeface="Ubuntu Medium" panose="020B0604020202020204" charset="0"/>
      <p:regular r:id="rId39"/>
      <p:bold r:id="rId40"/>
      <p:italic r:id="rId41"/>
      <p:boldItalic r:id="rId42"/>
    </p:embeddedFont>
    <p:embeddedFont>
      <p:font typeface="ＭＳ Ｐゴシック" panose="020B0600070205080204" pitchFamily="34" charset="-128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93C01F"/>
    <a:srgbClr val="B2E84E"/>
    <a:srgbClr val="3E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1ADF96-DA5E-4217-8F8C-61D8921BECAB}">
  <a:tblStyle styleId="{501ADF96-DA5E-4217-8F8C-61D8921BEC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9"/>
    <p:restoredTop sz="94652"/>
  </p:normalViewPr>
  <p:slideViewPr>
    <p:cSldViewPr snapToGrid="0">
      <p:cViewPr varScale="1">
        <p:scale>
          <a:sx n="109" d="100"/>
          <a:sy n="109" d="100"/>
        </p:scale>
        <p:origin x="1404" y="102"/>
      </p:cViewPr>
      <p:guideLst>
        <p:guide orient="horz" pos="8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09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>
              <a:ea typeface="ＭＳ Ｐゴシック" charset="-128"/>
            </a:endParaRPr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0845AA2-BEB6-3243-8264-1AE5075BF531}" type="slidenum">
              <a:rPr lang="es-ES" altLang="es-ES_tradnl" sz="1200">
                <a:latin typeface="Arial" panose="020B0604020202020204" pitchFamily="34" charset="0"/>
              </a:rPr>
              <a:pPr eaLnBrk="1" hangingPunct="1"/>
              <a:t>12</a:t>
            </a:fld>
            <a:endParaRPr lang="es-ES" altLang="es-ES_trad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6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dirty="0">
              <a:ea typeface="ＭＳ Ｐゴシック" charset="-128"/>
            </a:endParaRPr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0845AA2-BEB6-3243-8264-1AE5075BF531}" type="slidenum">
              <a:rPr lang="es-ES" altLang="es-ES_tradnl" sz="1200">
                <a:latin typeface="Arial" panose="020B0604020202020204" pitchFamily="34" charset="0"/>
              </a:rPr>
              <a:pPr eaLnBrk="1" hangingPunct="1"/>
              <a:t>13</a:t>
            </a:fld>
            <a:endParaRPr lang="es-ES" altLang="es-ES_trad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7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dirty="0">
              <a:ea typeface="ＭＳ Ｐゴシック" charset="-128"/>
            </a:endParaRPr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0845AA2-BEB6-3243-8264-1AE5075BF531}" type="slidenum">
              <a:rPr lang="es-ES" altLang="es-ES_tradnl" sz="1200">
                <a:latin typeface="Arial" panose="020B0604020202020204" pitchFamily="34" charset="0"/>
              </a:rPr>
              <a:pPr eaLnBrk="1" hangingPunct="1"/>
              <a:t>15</a:t>
            </a:fld>
            <a:endParaRPr lang="es-ES" altLang="es-ES_trad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16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 dirty="0">
              <a:ea typeface="ＭＳ Ｐゴシック" charset="-128"/>
            </a:endParaRPr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0845AA2-BEB6-3243-8264-1AE5075BF531}" type="slidenum">
              <a:rPr lang="es-ES" altLang="es-ES_tradnl" sz="1200">
                <a:latin typeface="Arial" panose="020B0604020202020204" pitchFamily="34" charset="0"/>
              </a:rPr>
              <a:pPr eaLnBrk="1" hangingPunct="1"/>
              <a:t>16</a:t>
            </a:fld>
            <a:endParaRPr lang="es-ES" altLang="es-ES_tradnl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50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382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74aaae02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74aaae02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19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56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2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01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442eb61d9d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442eb61d9d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77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F1B869-8563-B649-A598-0E44A3315FB6}" type="slidenum">
              <a:rPr lang="es-ES" sz="1200"/>
              <a:pPr eaLnBrk="1" hangingPunct="1"/>
              <a:t>10</a:t>
            </a:fld>
            <a:endParaRPr lang="es-E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720725"/>
            <a:ext cx="4521200" cy="3390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27525"/>
            <a:ext cx="5014912" cy="4111625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3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Title slide with frame "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783525" y="2317400"/>
            <a:ext cx="2545800" cy="22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5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072F-F721-824C-8FD0-69D5F20D44C9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B00-04B0-6D46-B665-79881A262E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68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253AB7E-56FB-BA4C-9ECE-58A10372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B9A497E-7895-0046-BE20-191451EA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9A8FD67-4306-9C40-A21E-CE44F72F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1C203-9F2E-8C4D-B3DF-03875A76738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494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2120-2EF7-8E49-951C-D0EE6755CFA8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56DD-4838-F545-AE55-34ECF49EE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46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Main Content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3372225" y="496274"/>
            <a:ext cx="4691199" cy="770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151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62" r:id="rId4"/>
    <p:sldLayoutId id="2147483664" r:id="rId5"/>
    <p:sldLayoutId id="2147483665" r:id="rId6"/>
    <p:sldLayoutId id="2147483671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7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31" name="Google Shape;231;p57"/>
          <p:cNvSpPr txBox="1"/>
          <p:nvPr/>
        </p:nvSpPr>
        <p:spPr>
          <a:xfrm>
            <a:off x="1127644" y="1650600"/>
            <a:ext cx="5544600" cy="24696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/>
            <a:r>
              <a:rPr lang="es-ES" sz="3400" b="1" dirty="0">
                <a:solidFill>
                  <a:srgbClr val="434343"/>
                </a:solidFill>
              </a:rPr>
              <a:t>ELABORACIÓN </a:t>
            </a:r>
          </a:p>
          <a:p>
            <a:pPr marL="457200" lvl="0"/>
            <a:r>
              <a:rPr lang="es-ES" sz="3400" b="1" dirty="0">
                <a:solidFill>
                  <a:srgbClr val="434343"/>
                </a:solidFill>
              </a:rPr>
              <a:t>DE PROYECTOS </a:t>
            </a:r>
          </a:p>
          <a:p>
            <a:pPr marL="457200" lvl="0"/>
            <a:r>
              <a:rPr lang="es-ES" sz="3400" b="1" dirty="0">
                <a:solidFill>
                  <a:srgbClr val="434343"/>
                </a:solidFill>
              </a:rPr>
              <a:t>DE INNOVACIÓN</a:t>
            </a:r>
            <a:endParaRPr sz="3400" b="1" dirty="0">
              <a:solidFill>
                <a:srgbClr val="434343"/>
              </a:solidFill>
            </a:endParaRPr>
          </a:p>
        </p:txBody>
      </p:sp>
      <p:sp>
        <p:nvSpPr>
          <p:cNvPr id="232" name="Google Shape;232;p57"/>
          <p:cNvSpPr txBox="1"/>
          <p:nvPr/>
        </p:nvSpPr>
        <p:spPr>
          <a:xfrm>
            <a:off x="1107400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Ponente: CARLOS MARCELO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Conductora: María Sánchez (Innovación UNIA)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Fecha</a:t>
            </a:r>
            <a:r>
              <a:rPr lang="es">
                <a:solidFill>
                  <a:schemeClr val="lt1"/>
                </a:solidFill>
              </a:rPr>
              <a:t>: </a:t>
            </a:r>
            <a:r>
              <a:rPr lang="es" smtClean="0">
                <a:solidFill>
                  <a:schemeClr val="lt1"/>
                </a:solidFill>
              </a:rPr>
              <a:t>15/6/2021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" name="Google Shape;233;p57"/>
          <p:cNvSpPr txBox="1"/>
          <p:nvPr/>
        </p:nvSpPr>
        <p:spPr>
          <a:xfrm>
            <a:off x="1127644" y="918740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highlight>
                  <a:srgbClr val="FFFFFF"/>
                </a:highlight>
              </a:rPr>
              <a:t>#WEBINARSUNIA</a:t>
            </a: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234" name="Google Shape;23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434343"/>
                </a:solidFill>
              </a:rPr>
              <a:t>Webinars sobre e-learning, innovación y competencias digitales. Plan de formación, apoyo y reconocimiento al profesorado 2020-21</a:t>
            </a:r>
            <a:endParaRPr sz="10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>
                <a:solidFill>
                  <a:srgbClr val="434343"/>
                </a:solidFill>
              </a:rPr>
              <a:t>Área de Innovación (@uniainnova)/ Vicerrectorado de Innovación Docente y Digitalización. Universidad Internacional de Andalucía</a:t>
            </a:r>
            <a:endParaRPr sz="9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pic>
        <p:nvPicPr>
          <p:cNvPr id="236" name="Google Shape;2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492847" y="606246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>
                <a:latin typeface="+mj-lt"/>
                <a:ea typeface="Palatino" pitchFamily="2" charset="77"/>
              </a:rPr>
              <a:t>MODELO ADDIE</a:t>
            </a:r>
            <a:endParaRPr lang="es-ES" dirty="0">
              <a:latin typeface="+mj-lt"/>
              <a:ea typeface="Palatino" pitchFamily="2" charset="77"/>
            </a:endParaRPr>
          </a:p>
        </p:txBody>
      </p:sp>
      <p:sp>
        <p:nvSpPr>
          <p:cNvPr id="68609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000" dirty="0"/>
          </a:p>
        </p:txBody>
      </p:sp>
      <p:sp>
        <p:nvSpPr>
          <p:cNvPr id="4098" name="Freeform 2"/>
          <p:cNvSpPr>
            <a:spLocks/>
          </p:cNvSpPr>
          <p:nvPr/>
        </p:nvSpPr>
        <p:spPr bwMode="auto">
          <a:xfrm>
            <a:off x="2885140" y="3681234"/>
            <a:ext cx="4460797" cy="2325687"/>
          </a:xfrm>
          <a:custGeom>
            <a:avLst/>
            <a:gdLst>
              <a:gd name="T0" fmla="*/ 2147483647 w 3278"/>
              <a:gd name="T1" fmla="*/ 2147483647 h 1465"/>
              <a:gd name="T2" fmla="*/ 2147483647 w 3278"/>
              <a:gd name="T3" fmla="*/ 2147483647 h 1465"/>
              <a:gd name="T4" fmla="*/ 2147483647 w 3278"/>
              <a:gd name="T5" fmla="*/ 2147483647 h 1465"/>
              <a:gd name="T6" fmla="*/ 2147483647 w 3278"/>
              <a:gd name="T7" fmla="*/ 2147483647 h 1465"/>
              <a:gd name="T8" fmla="*/ 2147483647 w 3278"/>
              <a:gd name="T9" fmla="*/ 2147483647 h 1465"/>
              <a:gd name="T10" fmla="*/ 2147483647 w 3278"/>
              <a:gd name="T11" fmla="*/ 2147483647 h 1465"/>
              <a:gd name="T12" fmla="*/ 2147483647 w 3278"/>
              <a:gd name="T13" fmla="*/ 2147483647 h 1465"/>
              <a:gd name="T14" fmla="*/ 2147483647 w 3278"/>
              <a:gd name="T15" fmla="*/ 2147483647 h 1465"/>
              <a:gd name="T16" fmla="*/ 2147483647 w 3278"/>
              <a:gd name="T17" fmla="*/ 2147483647 h 1465"/>
              <a:gd name="T18" fmla="*/ 2147483647 w 3278"/>
              <a:gd name="T19" fmla="*/ 2147483647 h 1465"/>
              <a:gd name="T20" fmla="*/ 2147483647 w 3278"/>
              <a:gd name="T21" fmla="*/ 2147483647 h 1465"/>
              <a:gd name="T22" fmla="*/ 2147483647 w 3278"/>
              <a:gd name="T23" fmla="*/ 2147483647 h 1465"/>
              <a:gd name="T24" fmla="*/ 2147483647 w 3278"/>
              <a:gd name="T25" fmla="*/ 2147483647 h 1465"/>
              <a:gd name="T26" fmla="*/ 2147483647 w 3278"/>
              <a:gd name="T27" fmla="*/ 2147483647 h 1465"/>
              <a:gd name="T28" fmla="*/ 2147483647 w 3278"/>
              <a:gd name="T29" fmla="*/ 2147483647 h 1465"/>
              <a:gd name="T30" fmla="*/ 2147483647 w 3278"/>
              <a:gd name="T31" fmla="*/ 2147483647 h 1465"/>
              <a:gd name="T32" fmla="*/ 2147483647 w 3278"/>
              <a:gd name="T33" fmla="*/ 2147483647 h 1465"/>
              <a:gd name="T34" fmla="*/ 2147483647 w 3278"/>
              <a:gd name="T35" fmla="*/ 0 h 1465"/>
              <a:gd name="T36" fmla="*/ 2147483647 w 3278"/>
              <a:gd name="T37" fmla="*/ 2147483647 h 1465"/>
              <a:gd name="T38" fmla="*/ 2147483647 w 3278"/>
              <a:gd name="T39" fmla="*/ 2147483647 h 1465"/>
              <a:gd name="T40" fmla="*/ 2147483647 w 3278"/>
              <a:gd name="T41" fmla="*/ 2147483647 h 1465"/>
              <a:gd name="T42" fmla="*/ 2147483647 w 3278"/>
              <a:gd name="T43" fmla="*/ 2147483647 h 1465"/>
              <a:gd name="T44" fmla="*/ 2147483647 w 3278"/>
              <a:gd name="T45" fmla="*/ 2147483647 h 1465"/>
              <a:gd name="T46" fmla="*/ 2147483647 w 3278"/>
              <a:gd name="T47" fmla="*/ 2147483647 h 1465"/>
              <a:gd name="T48" fmla="*/ 2147483647 w 3278"/>
              <a:gd name="T49" fmla="*/ 2147483647 h 1465"/>
              <a:gd name="T50" fmla="*/ 2147483647 w 3278"/>
              <a:gd name="T51" fmla="*/ 2147483647 h 1465"/>
              <a:gd name="T52" fmla="*/ 2147483647 w 3278"/>
              <a:gd name="T53" fmla="*/ 2147483647 h 1465"/>
              <a:gd name="T54" fmla="*/ 2147483647 w 3278"/>
              <a:gd name="T55" fmla="*/ 2147483647 h 1465"/>
              <a:gd name="T56" fmla="*/ 2147483647 w 3278"/>
              <a:gd name="T57" fmla="*/ 2147483647 h 1465"/>
              <a:gd name="T58" fmla="*/ 2147483647 w 3278"/>
              <a:gd name="T59" fmla="*/ 2147483647 h 1465"/>
              <a:gd name="T60" fmla="*/ 2147483647 w 3278"/>
              <a:gd name="T61" fmla="*/ 2147483647 h 1465"/>
              <a:gd name="T62" fmla="*/ 2147483647 w 3278"/>
              <a:gd name="T63" fmla="*/ 2147483647 h 1465"/>
              <a:gd name="T64" fmla="*/ 0 w 3278"/>
              <a:gd name="T65" fmla="*/ 2147483647 h 1465"/>
              <a:gd name="T66" fmla="*/ 2147483647 w 3278"/>
              <a:gd name="T67" fmla="*/ 2147483647 h 1465"/>
              <a:gd name="T68" fmla="*/ 2147483647 w 3278"/>
              <a:gd name="T69" fmla="*/ 2147483647 h 1465"/>
              <a:gd name="T70" fmla="*/ 2147483647 w 3278"/>
              <a:gd name="T71" fmla="*/ 2147483647 h 1465"/>
              <a:gd name="T72" fmla="*/ 2147483647 w 3278"/>
              <a:gd name="T73" fmla="*/ 2147483647 h 1465"/>
              <a:gd name="T74" fmla="*/ 2147483647 w 3278"/>
              <a:gd name="T75" fmla="*/ 2147483647 h 1465"/>
              <a:gd name="T76" fmla="*/ 2147483647 w 3278"/>
              <a:gd name="T77" fmla="*/ 2147483647 h 1465"/>
              <a:gd name="T78" fmla="*/ 2147483647 w 3278"/>
              <a:gd name="T79" fmla="*/ 2147483647 h 1465"/>
              <a:gd name="T80" fmla="*/ 2147483647 w 3278"/>
              <a:gd name="T81" fmla="*/ 2147483647 h 1465"/>
              <a:gd name="T82" fmla="*/ 2147483647 w 3278"/>
              <a:gd name="T83" fmla="*/ 2147483647 h 1465"/>
              <a:gd name="T84" fmla="*/ 2147483647 w 3278"/>
              <a:gd name="T85" fmla="*/ 2147483647 h 1465"/>
              <a:gd name="T86" fmla="*/ 2147483647 w 3278"/>
              <a:gd name="T87" fmla="*/ 2147483647 h 1465"/>
              <a:gd name="T88" fmla="*/ 2147483647 w 3278"/>
              <a:gd name="T89" fmla="*/ 2147483647 h 1465"/>
              <a:gd name="T90" fmla="*/ 2147483647 w 3278"/>
              <a:gd name="T91" fmla="*/ 2147483647 h 1465"/>
              <a:gd name="T92" fmla="*/ 2147483647 w 3278"/>
              <a:gd name="T93" fmla="*/ 2147483647 h 1465"/>
              <a:gd name="T94" fmla="*/ 2147483647 w 3278"/>
              <a:gd name="T95" fmla="*/ 2147483647 h 1465"/>
              <a:gd name="T96" fmla="*/ 2147483647 w 3278"/>
              <a:gd name="T97" fmla="*/ 2147483647 h 1465"/>
              <a:gd name="T98" fmla="*/ 2147483647 w 3278"/>
              <a:gd name="T99" fmla="*/ 2147483647 h 14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278"/>
              <a:gd name="T151" fmla="*/ 0 h 1465"/>
              <a:gd name="T152" fmla="*/ 3278 w 3278"/>
              <a:gd name="T153" fmla="*/ 1465 h 146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278" h="1465">
                <a:moveTo>
                  <a:pt x="1647" y="1447"/>
                </a:moveTo>
                <a:lnTo>
                  <a:pt x="1681" y="1442"/>
                </a:lnTo>
                <a:lnTo>
                  <a:pt x="1726" y="1436"/>
                </a:lnTo>
                <a:lnTo>
                  <a:pt x="1771" y="1428"/>
                </a:lnTo>
                <a:lnTo>
                  <a:pt x="1803" y="1422"/>
                </a:lnTo>
                <a:lnTo>
                  <a:pt x="1841" y="1414"/>
                </a:lnTo>
                <a:lnTo>
                  <a:pt x="1878" y="1404"/>
                </a:lnTo>
                <a:lnTo>
                  <a:pt x="1916" y="1396"/>
                </a:lnTo>
                <a:lnTo>
                  <a:pt x="1950" y="1386"/>
                </a:lnTo>
                <a:lnTo>
                  <a:pt x="1987" y="1374"/>
                </a:lnTo>
                <a:lnTo>
                  <a:pt x="2034" y="1359"/>
                </a:lnTo>
                <a:lnTo>
                  <a:pt x="2074" y="1345"/>
                </a:lnTo>
                <a:lnTo>
                  <a:pt x="2111" y="1331"/>
                </a:lnTo>
                <a:lnTo>
                  <a:pt x="2154" y="1315"/>
                </a:lnTo>
                <a:lnTo>
                  <a:pt x="2196" y="1297"/>
                </a:lnTo>
                <a:lnTo>
                  <a:pt x="2233" y="1281"/>
                </a:lnTo>
                <a:lnTo>
                  <a:pt x="2267" y="1262"/>
                </a:lnTo>
                <a:lnTo>
                  <a:pt x="2299" y="1246"/>
                </a:lnTo>
                <a:lnTo>
                  <a:pt x="2331" y="1227"/>
                </a:lnTo>
                <a:lnTo>
                  <a:pt x="2367" y="1209"/>
                </a:lnTo>
                <a:lnTo>
                  <a:pt x="2406" y="1187"/>
                </a:lnTo>
                <a:lnTo>
                  <a:pt x="2442" y="1165"/>
                </a:lnTo>
                <a:lnTo>
                  <a:pt x="2476" y="1142"/>
                </a:lnTo>
                <a:lnTo>
                  <a:pt x="2506" y="1123"/>
                </a:lnTo>
                <a:lnTo>
                  <a:pt x="2558" y="1088"/>
                </a:lnTo>
                <a:lnTo>
                  <a:pt x="2605" y="1053"/>
                </a:lnTo>
                <a:lnTo>
                  <a:pt x="2652" y="1013"/>
                </a:lnTo>
                <a:lnTo>
                  <a:pt x="2701" y="967"/>
                </a:lnTo>
                <a:lnTo>
                  <a:pt x="2735" y="933"/>
                </a:lnTo>
                <a:lnTo>
                  <a:pt x="2773" y="895"/>
                </a:lnTo>
                <a:lnTo>
                  <a:pt x="2814" y="854"/>
                </a:lnTo>
                <a:lnTo>
                  <a:pt x="2850" y="812"/>
                </a:lnTo>
                <a:lnTo>
                  <a:pt x="2883" y="767"/>
                </a:lnTo>
                <a:lnTo>
                  <a:pt x="2925" y="716"/>
                </a:lnTo>
                <a:lnTo>
                  <a:pt x="3278" y="892"/>
                </a:lnTo>
                <a:lnTo>
                  <a:pt x="2932" y="0"/>
                </a:lnTo>
                <a:lnTo>
                  <a:pt x="1811" y="169"/>
                </a:lnTo>
                <a:lnTo>
                  <a:pt x="2188" y="351"/>
                </a:lnTo>
                <a:lnTo>
                  <a:pt x="2156" y="389"/>
                </a:lnTo>
                <a:lnTo>
                  <a:pt x="2122" y="423"/>
                </a:lnTo>
                <a:lnTo>
                  <a:pt x="2089" y="456"/>
                </a:lnTo>
                <a:lnTo>
                  <a:pt x="2055" y="488"/>
                </a:lnTo>
                <a:lnTo>
                  <a:pt x="2027" y="512"/>
                </a:lnTo>
                <a:lnTo>
                  <a:pt x="1997" y="539"/>
                </a:lnTo>
                <a:lnTo>
                  <a:pt x="1963" y="562"/>
                </a:lnTo>
                <a:lnTo>
                  <a:pt x="1925" y="585"/>
                </a:lnTo>
                <a:lnTo>
                  <a:pt x="1880" y="611"/>
                </a:lnTo>
                <a:lnTo>
                  <a:pt x="1843" y="632"/>
                </a:lnTo>
                <a:lnTo>
                  <a:pt x="1811" y="648"/>
                </a:lnTo>
                <a:lnTo>
                  <a:pt x="1764" y="670"/>
                </a:lnTo>
                <a:lnTo>
                  <a:pt x="1722" y="684"/>
                </a:lnTo>
                <a:lnTo>
                  <a:pt x="1687" y="694"/>
                </a:lnTo>
                <a:lnTo>
                  <a:pt x="1649" y="705"/>
                </a:lnTo>
                <a:lnTo>
                  <a:pt x="1595" y="718"/>
                </a:lnTo>
                <a:lnTo>
                  <a:pt x="1540" y="724"/>
                </a:lnTo>
                <a:lnTo>
                  <a:pt x="1486" y="729"/>
                </a:lnTo>
                <a:lnTo>
                  <a:pt x="1405" y="732"/>
                </a:lnTo>
                <a:lnTo>
                  <a:pt x="1300" y="734"/>
                </a:lnTo>
                <a:lnTo>
                  <a:pt x="1219" y="724"/>
                </a:lnTo>
                <a:lnTo>
                  <a:pt x="1146" y="710"/>
                </a:lnTo>
                <a:lnTo>
                  <a:pt x="1061" y="689"/>
                </a:lnTo>
                <a:lnTo>
                  <a:pt x="986" y="662"/>
                </a:lnTo>
                <a:lnTo>
                  <a:pt x="911" y="630"/>
                </a:lnTo>
                <a:lnTo>
                  <a:pt x="843" y="593"/>
                </a:lnTo>
                <a:lnTo>
                  <a:pt x="777" y="544"/>
                </a:lnTo>
                <a:lnTo>
                  <a:pt x="0" y="925"/>
                </a:lnTo>
                <a:lnTo>
                  <a:pt x="32" y="957"/>
                </a:lnTo>
                <a:lnTo>
                  <a:pt x="77" y="994"/>
                </a:lnTo>
                <a:lnTo>
                  <a:pt x="114" y="1026"/>
                </a:lnTo>
                <a:lnTo>
                  <a:pt x="152" y="1056"/>
                </a:lnTo>
                <a:lnTo>
                  <a:pt x="189" y="1086"/>
                </a:lnTo>
                <a:lnTo>
                  <a:pt x="234" y="1118"/>
                </a:lnTo>
                <a:lnTo>
                  <a:pt x="276" y="1146"/>
                </a:lnTo>
                <a:lnTo>
                  <a:pt x="317" y="1171"/>
                </a:lnTo>
                <a:lnTo>
                  <a:pt x="364" y="1197"/>
                </a:lnTo>
                <a:lnTo>
                  <a:pt x="409" y="1224"/>
                </a:lnTo>
                <a:lnTo>
                  <a:pt x="456" y="1249"/>
                </a:lnTo>
                <a:lnTo>
                  <a:pt x="499" y="1270"/>
                </a:lnTo>
                <a:lnTo>
                  <a:pt x="543" y="1291"/>
                </a:lnTo>
                <a:lnTo>
                  <a:pt x="584" y="1308"/>
                </a:lnTo>
                <a:lnTo>
                  <a:pt x="640" y="1331"/>
                </a:lnTo>
                <a:lnTo>
                  <a:pt x="693" y="1350"/>
                </a:lnTo>
                <a:lnTo>
                  <a:pt x="753" y="1369"/>
                </a:lnTo>
                <a:lnTo>
                  <a:pt x="798" y="1383"/>
                </a:lnTo>
                <a:lnTo>
                  <a:pt x="841" y="1398"/>
                </a:lnTo>
                <a:lnTo>
                  <a:pt x="892" y="1410"/>
                </a:lnTo>
                <a:lnTo>
                  <a:pt x="941" y="1422"/>
                </a:lnTo>
                <a:lnTo>
                  <a:pt x="990" y="1431"/>
                </a:lnTo>
                <a:lnTo>
                  <a:pt x="1046" y="1441"/>
                </a:lnTo>
                <a:lnTo>
                  <a:pt x="1102" y="1449"/>
                </a:lnTo>
                <a:lnTo>
                  <a:pt x="1161" y="1455"/>
                </a:lnTo>
                <a:lnTo>
                  <a:pt x="1221" y="1460"/>
                </a:lnTo>
                <a:lnTo>
                  <a:pt x="1266" y="1461"/>
                </a:lnTo>
                <a:lnTo>
                  <a:pt x="1328" y="1465"/>
                </a:lnTo>
                <a:lnTo>
                  <a:pt x="1390" y="1465"/>
                </a:lnTo>
                <a:lnTo>
                  <a:pt x="1439" y="1463"/>
                </a:lnTo>
                <a:lnTo>
                  <a:pt x="1491" y="1461"/>
                </a:lnTo>
                <a:lnTo>
                  <a:pt x="1550" y="1458"/>
                </a:lnTo>
                <a:lnTo>
                  <a:pt x="1602" y="1452"/>
                </a:lnTo>
                <a:lnTo>
                  <a:pt x="1647" y="1447"/>
                </a:lnTo>
                <a:close/>
              </a:path>
            </a:pathLst>
          </a:custGeom>
          <a:solidFill>
            <a:srgbClr val="3EAB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2115988" y="1163459"/>
            <a:ext cx="2263059" cy="4146550"/>
          </a:xfrm>
          <a:custGeom>
            <a:avLst/>
            <a:gdLst>
              <a:gd name="T0" fmla="*/ 2147483647 w 1663"/>
              <a:gd name="T1" fmla="*/ 2147483647 h 2612"/>
              <a:gd name="T2" fmla="*/ 2147483647 w 1663"/>
              <a:gd name="T3" fmla="*/ 2147483647 h 2612"/>
              <a:gd name="T4" fmla="*/ 2147483647 w 1663"/>
              <a:gd name="T5" fmla="*/ 2147483647 h 2612"/>
              <a:gd name="T6" fmla="*/ 2147483647 w 1663"/>
              <a:gd name="T7" fmla="*/ 2147483647 h 2612"/>
              <a:gd name="T8" fmla="*/ 2147483647 w 1663"/>
              <a:gd name="T9" fmla="*/ 2147483647 h 2612"/>
              <a:gd name="T10" fmla="*/ 2147483647 w 1663"/>
              <a:gd name="T11" fmla="*/ 2147483647 h 2612"/>
              <a:gd name="T12" fmla="*/ 2147483647 w 1663"/>
              <a:gd name="T13" fmla="*/ 2147483647 h 2612"/>
              <a:gd name="T14" fmla="*/ 2147483647 w 1663"/>
              <a:gd name="T15" fmla="*/ 2147483647 h 2612"/>
              <a:gd name="T16" fmla="*/ 2147483647 w 1663"/>
              <a:gd name="T17" fmla="*/ 2147483647 h 2612"/>
              <a:gd name="T18" fmla="*/ 2147483647 w 1663"/>
              <a:gd name="T19" fmla="*/ 2147483647 h 2612"/>
              <a:gd name="T20" fmla="*/ 2147483647 w 1663"/>
              <a:gd name="T21" fmla="*/ 2147483647 h 2612"/>
              <a:gd name="T22" fmla="*/ 2147483647 w 1663"/>
              <a:gd name="T23" fmla="*/ 2147483647 h 2612"/>
              <a:gd name="T24" fmla="*/ 2147483647 w 1663"/>
              <a:gd name="T25" fmla="*/ 2147483647 h 2612"/>
              <a:gd name="T26" fmla="*/ 2147483647 w 1663"/>
              <a:gd name="T27" fmla="*/ 2147483647 h 2612"/>
              <a:gd name="T28" fmla="*/ 2147483647 w 1663"/>
              <a:gd name="T29" fmla="*/ 2147483647 h 2612"/>
              <a:gd name="T30" fmla="*/ 2147483647 w 1663"/>
              <a:gd name="T31" fmla="*/ 2147483647 h 2612"/>
              <a:gd name="T32" fmla="*/ 2147483647 w 1663"/>
              <a:gd name="T33" fmla="*/ 2147483647 h 2612"/>
              <a:gd name="T34" fmla="*/ 2147483647 w 1663"/>
              <a:gd name="T35" fmla="*/ 2147483647 h 2612"/>
              <a:gd name="T36" fmla="*/ 2147483647 w 1663"/>
              <a:gd name="T37" fmla="*/ 2147483647 h 2612"/>
              <a:gd name="T38" fmla="*/ 2147483647 w 1663"/>
              <a:gd name="T39" fmla="*/ 2147483647 h 2612"/>
              <a:gd name="T40" fmla="*/ 2147483647 w 1663"/>
              <a:gd name="T41" fmla="*/ 2147483647 h 2612"/>
              <a:gd name="T42" fmla="*/ 2147483647 w 1663"/>
              <a:gd name="T43" fmla="*/ 2147483647 h 2612"/>
              <a:gd name="T44" fmla="*/ 2147483647 w 1663"/>
              <a:gd name="T45" fmla="*/ 2147483647 h 2612"/>
              <a:gd name="T46" fmla="*/ 2147483647 w 1663"/>
              <a:gd name="T47" fmla="*/ 2147483647 h 2612"/>
              <a:gd name="T48" fmla="*/ 2147483647 w 1663"/>
              <a:gd name="T49" fmla="*/ 2147483647 h 2612"/>
              <a:gd name="T50" fmla="*/ 2147483647 w 1663"/>
              <a:gd name="T51" fmla="*/ 2147483647 h 2612"/>
              <a:gd name="T52" fmla="*/ 2147483647 w 1663"/>
              <a:gd name="T53" fmla="*/ 2147483647 h 2612"/>
              <a:gd name="T54" fmla="*/ 2147483647 w 1663"/>
              <a:gd name="T55" fmla="*/ 2147483647 h 2612"/>
              <a:gd name="T56" fmla="*/ 2147483647 w 1663"/>
              <a:gd name="T57" fmla="*/ 2147483647 h 2612"/>
              <a:gd name="T58" fmla="*/ 2147483647 w 1663"/>
              <a:gd name="T59" fmla="*/ 2147483647 h 2612"/>
              <a:gd name="T60" fmla="*/ 2147483647 w 1663"/>
              <a:gd name="T61" fmla="*/ 2147483647 h 2612"/>
              <a:gd name="T62" fmla="*/ 2147483647 w 1663"/>
              <a:gd name="T63" fmla="*/ 2147483647 h 2612"/>
              <a:gd name="T64" fmla="*/ 2147483647 w 1663"/>
              <a:gd name="T65" fmla="*/ 2147483647 h 2612"/>
              <a:gd name="T66" fmla="*/ 2147483647 w 1663"/>
              <a:gd name="T67" fmla="*/ 2147483647 h 2612"/>
              <a:gd name="T68" fmla="*/ 2147483647 w 1663"/>
              <a:gd name="T69" fmla="*/ 2147483647 h 2612"/>
              <a:gd name="T70" fmla="*/ 2147483647 w 1663"/>
              <a:gd name="T71" fmla="*/ 2147483647 h 2612"/>
              <a:gd name="T72" fmla="*/ 2147483647 w 1663"/>
              <a:gd name="T73" fmla="*/ 2147483647 h 2612"/>
              <a:gd name="T74" fmla="*/ 2147483647 w 1663"/>
              <a:gd name="T75" fmla="*/ 2147483647 h 2612"/>
              <a:gd name="T76" fmla="*/ 2147483647 w 1663"/>
              <a:gd name="T77" fmla="*/ 2147483647 h 2612"/>
              <a:gd name="T78" fmla="*/ 2147483647 w 1663"/>
              <a:gd name="T79" fmla="*/ 2147483647 h 2612"/>
              <a:gd name="T80" fmla="*/ 2147483647 w 1663"/>
              <a:gd name="T81" fmla="*/ 2147483647 h 2612"/>
              <a:gd name="T82" fmla="*/ 2147483647 w 1663"/>
              <a:gd name="T83" fmla="*/ 2147483647 h 2612"/>
              <a:gd name="T84" fmla="*/ 2147483647 w 1663"/>
              <a:gd name="T85" fmla="*/ 2147483647 h 2612"/>
              <a:gd name="T86" fmla="*/ 2147483647 w 1663"/>
              <a:gd name="T87" fmla="*/ 2147483647 h 2612"/>
              <a:gd name="T88" fmla="*/ 2147483647 w 1663"/>
              <a:gd name="T89" fmla="*/ 2147483647 h 2612"/>
              <a:gd name="T90" fmla="*/ 2147483647 w 1663"/>
              <a:gd name="T91" fmla="*/ 2147483647 h 261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63"/>
              <a:gd name="T139" fmla="*/ 0 h 2612"/>
              <a:gd name="T140" fmla="*/ 1663 w 1663"/>
              <a:gd name="T141" fmla="*/ 2612 h 261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63" h="2612">
                <a:moveTo>
                  <a:pt x="1663" y="0"/>
                </a:moveTo>
                <a:lnTo>
                  <a:pt x="1627" y="5"/>
                </a:lnTo>
                <a:lnTo>
                  <a:pt x="1591" y="10"/>
                </a:lnTo>
                <a:lnTo>
                  <a:pt x="1543" y="19"/>
                </a:lnTo>
                <a:lnTo>
                  <a:pt x="1507" y="26"/>
                </a:lnTo>
                <a:lnTo>
                  <a:pt x="1469" y="35"/>
                </a:lnTo>
                <a:lnTo>
                  <a:pt x="1434" y="45"/>
                </a:lnTo>
                <a:lnTo>
                  <a:pt x="1396" y="53"/>
                </a:lnTo>
                <a:lnTo>
                  <a:pt x="1360" y="62"/>
                </a:lnTo>
                <a:lnTo>
                  <a:pt x="1323" y="75"/>
                </a:lnTo>
                <a:lnTo>
                  <a:pt x="1278" y="89"/>
                </a:lnTo>
                <a:lnTo>
                  <a:pt x="1240" y="104"/>
                </a:lnTo>
                <a:lnTo>
                  <a:pt x="1201" y="118"/>
                </a:lnTo>
                <a:lnTo>
                  <a:pt x="1159" y="134"/>
                </a:lnTo>
                <a:lnTo>
                  <a:pt x="1118" y="152"/>
                </a:lnTo>
                <a:lnTo>
                  <a:pt x="1080" y="168"/>
                </a:lnTo>
                <a:lnTo>
                  <a:pt x="1045" y="187"/>
                </a:lnTo>
                <a:lnTo>
                  <a:pt x="1013" y="203"/>
                </a:lnTo>
                <a:lnTo>
                  <a:pt x="981" y="222"/>
                </a:lnTo>
                <a:lnTo>
                  <a:pt x="945" y="239"/>
                </a:lnTo>
                <a:lnTo>
                  <a:pt x="906" y="262"/>
                </a:lnTo>
                <a:lnTo>
                  <a:pt x="870" y="286"/>
                </a:lnTo>
                <a:lnTo>
                  <a:pt x="836" y="308"/>
                </a:lnTo>
                <a:lnTo>
                  <a:pt x="804" y="327"/>
                </a:lnTo>
                <a:lnTo>
                  <a:pt x="752" y="364"/>
                </a:lnTo>
                <a:lnTo>
                  <a:pt x="699" y="407"/>
                </a:lnTo>
                <a:lnTo>
                  <a:pt x="658" y="439"/>
                </a:lnTo>
                <a:lnTo>
                  <a:pt x="609" y="485"/>
                </a:lnTo>
                <a:lnTo>
                  <a:pt x="575" y="519"/>
                </a:lnTo>
                <a:lnTo>
                  <a:pt x="537" y="557"/>
                </a:lnTo>
                <a:lnTo>
                  <a:pt x="496" y="600"/>
                </a:lnTo>
                <a:lnTo>
                  <a:pt x="462" y="640"/>
                </a:lnTo>
                <a:lnTo>
                  <a:pt x="428" y="686"/>
                </a:lnTo>
                <a:lnTo>
                  <a:pt x="395" y="731"/>
                </a:lnTo>
                <a:lnTo>
                  <a:pt x="361" y="779"/>
                </a:lnTo>
                <a:lnTo>
                  <a:pt x="333" y="820"/>
                </a:lnTo>
                <a:lnTo>
                  <a:pt x="306" y="871"/>
                </a:lnTo>
                <a:lnTo>
                  <a:pt x="280" y="921"/>
                </a:lnTo>
                <a:lnTo>
                  <a:pt x="257" y="972"/>
                </a:lnTo>
                <a:lnTo>
                  <a:pt x="235" y="1028"/>
                </a:lnTo>
                <a:lnTo>
                  <a:pt x="207" y="1096"/>
                </a:lnTo>
                <a:lnTo>
                  <a:pt x="188" y="1160"/>
                </a:lnTo>
                <a:lnTo>
                  <a:pt x="169" y="1225"/>
                </a:lnTo>
                <a:lnTo>
                  <a:pt x="160" y="1289"/>
                </a:lnTo>
                <a:lnTo>
                  <a:pt x="147" y="1364"/>
                </a:lnTo>
                <a:lnTo>
                  <a:pt x="137" y="1457"/>
                </a:lnTo>
                <a:lnTo>
                  <a:pt x="135" y="1530"/>
                </a:lnTo>
                <a:lnTo>
                  <a:pt x="137" y="1602"/>
                </a:lnTo>
                <a:lnTo>
                  <a:pt x="145" y="1671"/>
                </a:lnTo>
                <a:lnTo>
                  <a:pt x="154" y="1734"/>
                </a:lnTo>
                <a:lnTo>
                  <a:pt x="164" y="1801"/>
                </a:lnTo>
                <a:lnTo>
                  <a:pt x="180" y="1870"/>
                </a:lnTo>
                <a:lnTo>
                  <a:pt x="203" y="1943"/>
                </a:lnTo>
                <a:lnTo>
                  <a:pt x="231" y="2018"/>
                </a:lnTo>
                <a:lnTo>
                  <a:pt x="259" y="2089"/>
                </a:lnTo>
                <a:lnTo>
                  <a:pt x="291" y="2157"/>
                </a:lnTo>
                <a:lnTo>
                  <a:pt x="329" y="2224"/>
                </a:lnTo>
                <a:lnTo>
                  <a:pt x="374" y="2288"/>
                </a:lnTo>
                <a:lnTo>
                  <a:pt x="0" y="2468"/>
                </a:lnTo>
                <a:lnTo>
                  <a:pt x="1140" y="2612"/>
                </a:lnTo>
                <a:lnTo>
                  <a:pt x="1559" y="1722"/>
                </a:lnTo>
                <a:lnTo>
                  <a:pt x="1122" y="1921"/>
                </a:lnTo>
                <a:lnTo>
                  <a:pt x="1078" y="1864"/>
                </a:lnTo>
                <a:lnTo>
                  <a:pt x="1052" y="1813"/>
                </a:lnTo>
                <a:lnTo>
                  <a:pt x="1028" y="1760"/>
                </a:lnTo>
                <a:lnTo>
                  <a:pt x="1011" y="1707"/>
                </a:lnTo>
                <a:lnTo>
                  <a:pt x="1000" y="1656"/>
                </a:lnTo>
                <a:lnTo>
                  <a:pt x="996" y="1607"/>
                </a:lnTo>
                <a:lnTo>
                  <a:pt x="990" y="1557"/>
                </a:lnTo>
                <a:lnTo>
                  <a:pt x="990" y="1508"/>
                </a:lnTo>
                <a:lnTo>
                  <a:pt x="994" y="1449"/>
                </a:lnTo>
                <a:lnTo>
                  <a:pt x="1001" y="1391"/>
                </a:lnTo>
                <a:lnTo>
                  <a:pt x="1016" y="1327"/>
                </a:lnTo>
                <a:lnTo>
                  <a:pt x="1033" y="1276"/>
                </a:lnTo>
                <a:lnTo>
                  <a:pt x="1060" y="1219"/>
                </a:lnTo>
                <a:lnTo>
                  <a:pt x="1082" y="1170"/>
                </a:lnTo>
                <a:lnTo>
                  <a:pt x="1114" y="1122"/>
                </a:lnTo>
                <a:lnTo>
                  <a:pt x="1140" y="1085"/>
                </a:lnTo>
                <a:lnTo>
                  <a:pt x="1167" y="1055"/>
                </a:lnTo>
                <a:lnTo>
                  <a:pt x="1193" y="1024"/>
                </a:lnTo>
                <a:lnTo>
                  <a:pt x="1223" y="994"/>
                </a:lnTo>
                <a:lnTo>
                  <a:pt x="1255" y="962"/>
                </a:lnTo>
                <a:lnTo>
                  <a:pt x="1283" y="940"/>
                </a:lnTo>
                <a:lnTo>
                  <a:pt x="1315" y="911"/>
                </a:lnTo>
                <a:lnTo>
                  <a:pt x="1347" y="889"/>
                </a:lnTo>
                <a:lnTo>
                  <a:pt x="1385" y="865"/>
                </a:lnTo>
                <a:lnTo>
                  <a:pt x="1430" y="839"/>
                </a:lnTo>
                <a:lnTo>
                  <a:pt x="1467" y="819"/>
                </a:lnTo>
                <a:lnTo>
                  <a:pt x="1499" y="803"/>
                </a:lnTo>
                <a:lnTo>
                  <a:pt x="1546" y="780"/>
                </a:lnTo>
                <a:lnTo>
                  <a:pt x="1591" y="764"/>
                </a:lnTo>
                <a:lnTo>
                  <a:pt x="1663" y="747"/>
                </a:lnTo>
                <a:lnTo>
                  <a:pt x="1663" y="0"/>
                </a:lnTo>
                <a:close/>
              </a:path>
            </a:pathLst>
          </a:custGeom>
          <a:solidFill>
            <a:srgbClr val="93C01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3814044" y="606246"/>
            <a:ext cx="3362609" cy="3752850"/>
          </a:xfrm>
          <a:custGeom>
            <a:avLst/>
            <a:gdLst>
              <a:gd name="T0" fmla="*/ 2147483647 w 2471"/>
              <a:gd name="T1" fmla="*/ 2147483647 h 2364"/>
              <a:gd name="T2" fmla="*/ 2147483647 w 2471"/>
              <a:gd name="T3" fmla="*/ 2147483647 h 2364"/>
              <a:gd name="T4" fmla="*/ 2147483647 w 2471"/>
              <a:gd name="T5" fmla="*/ 2147483647 h 2364"/>
              <a:gd name="T6" fmla="*/ 2147483647 w 2471"/>
              <a:gd name="T7" fmla="*/ 2147483647 h 2364"/>
              <a:gd name="T8" fmla="*/ 2147483647 w 2471"/>
              <a:gd name="T9" fmla="*/ 2147483647 h 2364"/>
              <a:gd name="T10" fmla="*/ 2147483647 w 2471"/>
              <a:gd name="T11" fmla="*/ 2147483647 h 2364"/>
              <a:gd name="T12" fmla="*/ 2147483647 w 2471"/>
              <a:gd name="T13" fmla="*/ 2147483647 h 2364"/>
              <a:gd name="T14" fmla="*/ 2147483647 w 2471"/>
              <a:gd name="T15" fmla="*/ 2147483647 h 2364"/>
              <a:gd name="T16" fmla="*/ 2147483647 w 2471"/>
              <a:gd name="T17" fmla="*/ 2147483647 h 2364"/>
              <a:gd name="T18" fmla="*/ 2147483647 w 2471"/>
              <a:gd name="T19" fmla="*/ 2147483647 h 2364"/>
              <a:gd name="T20" fmla="*/ 2147483647 w 2471"/>
              <a:gd name="T21" fmla="*/ 2147483647 h 2364"/>
              <a:gd name="T22" fmla="*/ 2147483647 w 2471"/>
              <a:gd name="T23" fmla="*/ 2147483647 h 2364"/>
              <a:gd name="T24" fmla="*/ 2147483647 w 2471"/>
              <a:gd name="T25" fmla="*/ 2147483647 h 2364"/>
              <a:gd name="T26" fmla="*/ 2147483647 w 2471"/>
              <a:gd name="T27" fmla="*/ 2147483647 h 2364"/>
              <a:gd name="T28" fmla="*/ 2147483647 w 2471"/>
              <a:gd name="T29" fmla="*/ 2147483647 h 2364"/>
              <a:gd name="T30" fmla="*/ 2147483647 w 2471"/>
              <a:gd name="T31" fmla="*/ 2147483647 h 2364"/>
              <a:gd name="T32" fmla="*/ 2147483647 w 2471"/>
              <a:gd name="T33" fmla="*/ 2147483647 h 2364"/>
              <a:gd name="T34" fmla="*/ 2147483647 w 2471"/>
              <a:gd name="T35" fmla="*/ 2147483647 h 2364"/>
              <a:gd name="T36" fmla="*/ 2147483647 w 2471"/>
              <a:gd name="T37" fmla="*/ 2147483647 h 2364"/>
              <a:gd name="T38" fmla="*/ 2147483647 w 2471"/>
              <a:gd name="T39" fmla="*/ 2147483647 h 2364"/>
              <a:gd name="T40" fmla="*/ 2147483647 w 2471"/>
              <a:gd name="T41" fmla="*/ 2147483647 h 2364"/>
              <a:gd name="T42" fmla="*/ 2147483647 w 2471"/>
              <a:gd name="T43" fmla="*/ 2147483647 h 2364"/>
              <a:gd name="T44" fmla="*/ 2147483647 w 2471"/>
              <a:gd name="T45" fmla="*/ 2147483647 h 2364"/>
              <a:gd name="T46" fmla="*/ 2147483647 w 2471"/>
              <a:gd name="T47" fmla="*/ 2147483647 h 2364"/>
              <a:gd name="T48" fmla="*/ 2147483647 w 2471"/>
              <a:gd name="T49" fmla="*/ 2147483647 h 2364"/>
              <a:gd name="T50" fmla="*/ 2147483647 w 2471"/>
              <a:gd name="T51" fmla="*/ 2147483647 h 2364"/>
              <a:gd name="T52" fmla="*/ 2147483647 w 2471"/>
              <a:gd name="T53" fmla="*/ 2147483647 h 2364"/>
              <a:gd name="T54" fmla="*/ 2147483647 w 2471"/>
              <a:gd name="T55" fmla="*/ 2147483647 h 2364"/>
              <a:gd name="T56" fmla="*/ 2147483647 w 2471"/>
              <a:gd name="T57" fmla="*/ 2147483647 h 2364"/>
              <a:gd name="T58" fmla="*/ 2147483647 w 2471"/>
              <a:gd name="T59" fmla="*/ 2147483647 h 2364"/>
              <a:gd name="T60" fmla="*/ 2147483647 w 2471"/>
              <a:gd name="T61" fmla="*/ 2147483647 h 2364"/>
              <a:gd name="T62" fmla="*/ 2147483647 w 2471"/>
              <a:gd name="T63" fmla="*/ 2147483647 h 2364"/>
              <a:gd name="T64" fmla="*/ 2147483647 w 2471"/>
              <a:gd name="T65" fmla="*/ 2147483647 h 2364"/>
              <a:gd name="T66" fmla="*/ 2147483647 w 2471"/>
              <a:gd name="T67" fmla="*/ 2147483647 h 2364"/>
              <a:gd name="T68" fmla="*/ 2147483647 w 2471"/>
              <a:gd name="T69" fmla="*/ 2147483647 h 2364"/>
              <a:gd name="T70" fmla="*/ 2147483647 w 2471"/>
              <a:gd name="T71" fmla="*/ 2147483647 h 2364"/>
              <a:gd name="T72" fmla="*/ 2147483647 w 2471"/>
              <a:gd name="T73" fmla="*/ 2147483647 h 2364"/>
              <a:gd name="T74" fmla="*/ 2147483647 w 2471"/>
              <a:gd name="T75" fmla="*/ 2147483647 h 2364"/>
              <a:gd name="T76" fmla="*/ 2147483647 w 2471"/>
              <a:gd name="T77" fmla="*/ 2147483647 h 2364"/>
              <a:gd name="T78" fmla="*/ 2147483647 w 2471"/>
              <a:gd name="T79" fmla="*/ 2147483647 h 2364"/>
              <a:gd name="T80" fmla="*/ 2147483647 w 2471"/>
              <a:gd name="T81" fmla="*/ 2147483647 h 2364"/>
              <a:gd name="T82" fmla="*/ 2147483647 w 2471"/>
              <a:gd name="T83" fmla="*/ 2147483647 h 2364"/>
              <a:gd name="T84" fmla="*/ 2147483647 w 2471"/>
              <a:gd name="T85" fmla="*/ 2147483647 h 2364"/>
              <a:gd name="T86" fmla="*/ 2147483647 w 2471"/>
              <a:gd name="T87" fmla="*/ 2147483647 h 2364"/>
              <a:gd name="T88" fmla="*/ 2147483647 w 2471"/>
              <a:gd name="T89" fmla="*/ 0 h 2364"/>
              <a:gd name="T90" fmla="*/ 2147483647 w 2471"/>
              <a:gd name="T91" fmla="*/ 2147483647 h 2364"/>
              <a:gd name="T92" fmla="*/ 2147483647 w 2471"/>
              <a:gd name="T93" fmla="*/ 2147483647 h 2364"/>
              <a:gd name="T94" fmla="*/ 2147483647 w 2471"/>
              <a:gd name="T95" fmla="*/ 2147483647 h 23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71"/>
              <a:gd name="T145" fmla="*/ 0 h 2364"/>
              <a:gd name="T146" fmla="*/ 2471 w 2471"/>
              <a:gd name="T147" fmla="*/ 2364 h 23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71" h="2364">
                <a:moveTo>
                  <a:pt x="941" y="346"/>
                </a:moveTo>
                <a:lnTo>
                  <a:pt x="975" y="351"/>
                </a:lnTo>
                <a:lnTo>
                  <a:pt x="1020" y="357"/>
                </a:lnTo>
                <a:lnTo>
                  <a:pt x="1065" y="367"/>
                </a:lnTo>
                <a:lnTo>
                  <a:pt x="1097" y="373"/>
                </a:lnTo>
                <a:lnTo>
                  <a:pt x="1135" y="381"/>
                </a:lnTo>
                <a:lnTo>
                  <a:pt x="1171" y="391"/>
                </a:lnTo>
                <a:lnTo>
                  <a:pt x="1208" y="400"/>
                </a:lnTo>
                <a:lnTo>
                  <a:pt x="1242" y="408"/>
                </a:lnTo>
                <a:lnTo>
                  <a:pt x="1282" y="421"/>
                </a:lnTo>
                <a:lnTo>
                  <a:pt x="1327" y="437"/>
                </a:lnTo>
                <a:lnTo>
                  <a:pt x="1366" y="450"/>
                </a:lnTo>
                <a:lnTo>
                  <a:pt x="1404" y="464"/>
                </a:lnTo>
                <a:lnTo>
                  <a:pt x="1447" y="480"/>
                </a:lnTo>
                <a:lnTo>
                  <a:pt x="1488" y="498"/>
                </a:lnTo>
                <a:lnTo>
                  <a:pt x="1526" y="514"/>
                </a:lnTo>
                <a:lnTo>
                  <a:pt x="1561" y="533"/>
                </a:lnTo>
                <a:lnTo>
                  <a:pt x="1593" y="549"/>
                </a:lnTo>
                <a:lnTo>
                  <a:pt x="1625" y="568"/>
                </a:lnTo>
                <a:lnTo>
                  <a:pt x="1661" y="585"/>
                </a:lnTo>
                <a:lnTo>
                  <a:pt x="1700" y="608"/>
                </a:lnTo>
                <a:lnTo>
                  <a:pt x="1736" y="630"/>
                </a:lnTo>
                <a:lnTo>
                  <a:pt x="1770" y="652"/>
                </a:lnTo>
                <a:lnTo>
                  <a:pt x="1802" y="673"/>
                </a:lnTo>
                <a:lnTo>
                  <a:pt x="1853" y="710"/>
                </a:lnTo>
                <a:lnTo>
                  <a:pt x="1905" y="751"/>
                </a:lnTo>
                <a:lnTo>
                  <a:pt x="1947" y="783"/>
                </a:lnTo>
                <a:lnTo>
                  <a:pt x="1995" y="829"/>
                </a:lnTo>
                <a:lnTo>
                  <a:pt x="2029" y="863"/>
                </a:lnTo>
                <a:lnTo>
                  <a:pt x="2067" y="901"/>
                </a:lnTo>
                <a:lnTo>
                  <a:pt x="2108" y="944"/>
                </a:lnTo>
                <a:lnTo>
                  <a:pt x="2142" y="986"/>
                </a:lnTo>
                <a:lnTo>
                  <a:pt x="2176" y="1032"/>
                </a:lnTo>
                <a:lnTo>
                  <a:pt x="2211" y="1077"/>
                </a:lnTo>
                <a:lnTo>
                  <a:pt x="2242" y="1125"/>
                </a:lnTo>
                <a:lnTo>
                  <a:pt x="2272" y="1166"/>
                </a:lnTo>
                <a:lnTo>
                  <a:pt x="2300" y="1217"/>
                </a:lnTo>
                <a:lnTo>
                  <a:pt x="2326" y="1267"/>
                </a:lnTo>
                <a:lnTo>
                  <a:pt x="2349" y="1318"/>
                </a:lnTo>
                <a:lnTo>
                  <a:pt x="2371" y="1374"/>
                </a:lnTo>
                <a:lnTo>
                  <a:pt x="2399" y="1442"/>
                </a:lnTo>
                <a:lnTo>
                  <a:pt x="2418" y="1506"/>
                </a:lnTo>
                <a:lnTo>
                  <a:pt x="2437" y="1571"/>
                </a:lnTo>
                <a:lnTo>
                  <a:pt x="2446" y="1635"/>
                </a:lnTo>
                <a:lnTo>
                  <a:pt x="2459" y="1710"/>
                </a:lnTo>
                <a:lnTo>
                  <a:pt x="2469" y="1803"/>
                </a:lnTo>
                <a:lnTo>
                  <a:pt x="2471" y="1875"/>
                </a:lnTo>
                <a:lnTo>
                  <a:pt x="2469" y="1946"/>
                </a:lnTo>
                <a:lnTo>
                  <a:pt x="2461" y="2015"/>
                </a:lnTo>
                <a:lnTo>
                  <a:pt x="2452" y="2079"/>
                </a:lnTo>
                <a:lnTo>
                  <a:pt x="2443" y="2146"/>
                </a:lnTo>
                <a:lnTo>
                  <a:pt x="2426" y="2214"/>
                </a:lnTo>
                <a:lnTo>
                  <a:pt x="2403" y="2288"/>
                </a:lnTo>
                <a:lnTo>
                  <a:pt x="2375" y="2364"/>
                </a:lnTo>
                <a:lnTo>
                  <a:pt x="2213" y="1937"/>
                </a:lnTo>
                <a:lnTo>
                  <a:pt x="1597" y="2026"/>
                </a:lnTo>
                <a:lnTo>
                  <a:pt x="1610" y="1951"/>
                </a:lnTo>
                <a:lnTo>
                  <a:pt x="1616" y="1903"/>
                </a:lnTo>
                <a:lnTo>
                  <a:pt x="1616" y="1852"/>
                </a:lnTo>
                <a:lnTo>
                  <a:pt x="1612" y="1793"/>
                </a:lnTo>
                <a:lnTo>
                  <a:pt x="1603" y="1737"/>
                </a:lnTo>
                <a:lnTo>
                  <a:pt x="1590" y="1673"/>
                </a:lnTo>
                <a:lnTo>
                  <a:pt x="1573" y="1622"/>
                </a:lnTo>
                <a:lnTo>
                  <a:pt x="1546" y="1565"/>
                </a:lnTo>
                <a:lnTo>
                  <a:pt x="1522" y="1516"/>
                </a:lnTo>
                <a:lnTo>
                  <a:pt x="1492" y="1468"/>
                </a:lnTo>
                <a:lnTo>
                  <a:pt x="1466" y="1431"/>
                </a:lnTo>
                <a:lnTo>
                  <a:pt x="1439" y="1401"/>
                </a:lnTo>
                <a:lnTo>
                  <a:pt x="1413" y="1370"/>
                </a:lnTo>
                <a:lnTo>
                  <a:pt x="1383" y="1340"/>
                </a:lnTo>
                <a:lnTo>
                  <a:pt x="1349" y="1308"/>
                </a:lnTo>
                <a:lnTo>
                  <a:pt x="1321" y="1286"/>
                </a:lnTo>
                <a:lnTo>
                  <a:pt x="1289" y="1259"/>
                </a:lnTo>
                <a:lnTo>
                  <a:pt x="1257" y="1235"/>
                </a:lnTo>
                <a:lnTo>
                  <a:pt x="1220" y="1211"/>
                </a:lnTo>
                <a:lnTo>
                  <a:pt x="1174" y="1187"/>
                </a:lnTo>
                <a:lnTo>
                  <a:pt x="1137" y="1165"/>
                </a:lnTo>
                <a:lnTo>
                  <a:pt x="1105" y="1150"/>
                </a:lnTo>
                <a:lnTo>
                  <a:pt x="1058" y="1126"/>
                </a:lnTo>
                <a:lnTo>
                  <a:pt x="1017" y="1113"/>
                </a:lnTo>
                <a:lnTo>
                  <a:pt x="981" y="1102"/>
                </a:lnTo>
                <a:lnTo>
                  <a:pt x="943" y="1091"/>
                </a:lnTo>
                <a:lnTo>
                  <a:pt x="887" y="1080"/>
                </a:lnTo>
                <a:lnTo>
                  <a:pt x="834" y="1072"/>
                </a:lnTo>
                <a:lnTo>
                  <a:pt x="780" y="1067"/>
                </a:lnTo>
                <a:lnTo>
                  <a:pt x="725" y="1064"/>
                </a:lnTo>
                <a:lnTo>
                  <a:pt x="695" y="1062"/>
                </a:lnTo>
                <a:lnTo>
                  <a:pt x="695" y="1447"/>
                </a:lnTo>
                <a:lnTo>
                  <a:pt x="0" y="734"/>
                </a:lnTo>
                <a:lnTo>
                  <a:pt x="693" y="0"/>
                </a:lnTo>
                <a:lnTo>
                  <a:pt x="693" y="330"/>
                </a:lnTo>
                <a:lnTo>
                  <a:pt x="731" y="332"/>
                </a:lnTo>
                <a:lnTo>
                  <a:pt x="786" y="333"/>
                </a:lnTo>
                <a:lnTo>
                  <a:pt x="842" y="336"/>
                </a:lnTo>
                <a:lnTo>
                  <a:pt x="896" y="341"/>
                </a:lnTo>
                <a:lnTo>
                  <a:pt x="941" y="346"/>
                </a:lnTo>
                <a:close/>
              </a:path>
            </a:pathLst>
          </a:custGeom>
          <a:solidFill>
            <a:srgbClr val="B2E84E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876365" y="571500"/>
            <a:ext cx="28827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6000" b="1" dirty="0">
                <a:latin typeface="+mj-lt"/>
                <a:ea typeface="Palatino" pitchFamily="2" charset="77"/>
              </a:rPr>
              <a:t>A</a:t>
            </a:r>
            <a:r>
              <a:rPr kumimoji="1" lang="es-ES_tradnl" b="1" dirty="0">
                <a:latin typeface="+mj-lt"/>
                <a:ea typeface="Palatino" pitchFamily="2" charset="77"/>
              </a:rPr>
              <a:t>NÁLISIS DE NECESIDADES</a:t>
            </a:r>
            <a:endParaRPr kumimoji="1" lang="es-ES" b="1" dirty="0">
              <a:latin typeface="+mj-lt"/>
              <a:ea typeface="Palatino" pitchFamily="2" charset="77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06956" y="1529829"/>
            <a:ext cx="20443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6000" b="1" dirty="0">
                <a:latin typeface="+mj-lt"/>
                <a:ea typeface="Palatino" pitchFamily="2" charset="77"/>
              </a:rPr>
              <a:t>D</a:t>
            </a:r>
            <a:r>
              <a:rPr kumimoji="1" lang="es-ES_tradnl" b="1" dirty="0">
                <a:latin typeface="+mj-lt"/>
                <a:ea typeface="Palatino" pitchFamily="2" charset="77"/>
              </a:rPr>
              <a:t>ISEÑO</a:t>
            </a:r>
            <a:endParaRPr kumimoji="1" lang="es-ES" b="1" dirty="0">
              <a:latin typeface="+mj-lt"/>
              <a:ea typeface="Palatino" pitchFamily="2" charset="77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5782" y="3238308"/>
            <a:ext cx="2850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6000" b="1" dirty="0">
                <a:latin typeface="+mj-lt"/>
                <a:ea typeface="Palatino" pitchFamily="2" charset="77"/>
              </a:rPr>
              <a:t>D</a:t>
            </a:r>
            <a:r>
              <a:rPr kumimoji="1" lang="es-ES_tradnl" b="1" dirty="0">
                <a:latin typeface="+mj-lt"/>
                <a:ea typeface="Palatino" pitchFamily="2" charset="77"/>
              </a:rPr>
              <a:t>ESARROLLO</a:t>
            </a:r>
            <a:endParaRPr kumimoji="1" lang="es-ES" b="1" dirty="0">
              <a:latin typeface="+mj-lt"/>
              <a:ea typeface="Palatino" pitchFamily="2" charset="77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242049" y="4343400"/>
            <a:ext cx="2640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6000" b="1" dirty="0">
                <a:latin typeface="+mj-lt"/>
                <a:ea typeface="Palatino" pitchFamily="2" charset="77"/>
              </a:rPr>
              <a:t>E</a:t>
            </a:r>
            <a:r>
              <a:rPr kumimoji="1" lang="es-ES_tradnl" b="1" dirty="0">
                <a:latin typeface="+mj-lt"/>
                <a:ea typeface="Palatino" pitchFamily="2" charset="77"/>
              </a:rPr>
              <a:t>VALUACIÓN</a:t>
            </a:r>
            <a:endParaRPr kumimoji="1" lang="es-ES" b="1" dirty="0">
              <a:latin typeface="+mj-lt"/>
              <a:ea typeface="Palatino" pitchFamily="2" charset="77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25010CA-9DD6-8C4C-90E1-D0C8E202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775" y="5743922"/>
            <a:ext cx="35105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s-ES_tradnl" sz="6000" b="1" dirty="0">
                <a:latin typeface="+mj-lt"/>
                <a:ea typeface="Palatino" pitchFamily="2" charset="77"/>
              </a:rPr>
              <a:t>I</a:t>
            </a:r>
            <a:r>
              <a:rPr kumimoji="1" lang="es-ES_tradnl" b="1" dirty="0">
                <a:latin typeface="+mj-lt"/>
                <a:ea typeface="Palatino" pitchFamily="2" charset="77"/>
              </a:rPr>
              <a:t>MPLEMENTACIÓN</a:t>
            </a:r>
            <a:endParaRPr kumimoji="1" lang="es-ES" b="1" dirty="0">
              <a:latin typeface="+mj-lt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48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 autoUpdateAnimBg="0"/>
      <p:bldP spid="4098" grpId="0" animBg="1"/>
      <p:bldP spid="4099" grpId="0" animBg="1"/>
      <p:bldP spid="4100" grpId="0" animBg="1"/>
      <p:bldP spid="4101" grpId="0"/>
      <p:bldP spid="4102" grpId="0"/>
      <p:bldP spid="4103" grpId="0"/>
      <p:bldP spid="410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/>
          <p:nvPr/>
        </p:nvSpPr>
        <p:spPr>
          <a:xfrm>
            <a:off x="1430400" y="871800"/>
            <a:ext cx="6283200" cy="51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0"/>
          <p:cNvSpPr txBox="1">
            <a:spLocks noGrp="1"/>
          </p:cNvSpPr>
          <p:nvPr>
            <p:ph type="title"/>
          </p:nvPr>
        </p:nvSpPr>
        <p:spPr>
          <a:xfrm>
            <a:off x="2675900" y="1626680"/>
            <a:ext cx="3926100" cy="2370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dirty="0"/>
              <a:t>¿Cuál es la necesidad a la que da respuesta la innovación?</a:t>
            </a:r>
            <a:endParaRPr sz="3600" b="1" dirty="0"/>
          </a:p>
        </p:txBody>
      </p:sp>
      <p:sp>
        <p:nvSpPr>
          <p:cNvPr id="274" name="Google Shape;274;p60"/>
          <p:cNvSpPr/>
          <p:nvPr/>
        </p:nvSpPr>
        <p:spPr>
          <a:xfrm>
            <a:off x="1134775" y="1828600"/>
            <a:ext cx="1442700" cy="5319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71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mbre caminando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F7F19A98-E681-A94E-96AE-D8CDB35B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96"/>
          <a:stretch/>
        </p:blipFill>
        <p:spPr>
          <a:xfrm>
            <a:off x="-18385" y="0"/>
            <a:ext cx="5374155" cy="690514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2207834-245D-954F-A197-9C4026231483}"/>
              </a:ext>
            </a:extLst>
          </p:cNvPr>
          <p:cNvGrpSpPr/>
          <p:nvPr/>
        </p:nvGrpSpPr>
        <p:grpSpPr>
          <a:xfrm>
            <a:off x="4600442" y="-14867"/>
            <a:ext cx="4659312" cy="6958500"/>
            <a:chOff x="4609950" y="-14867"/>
            <a:chExt cx="4659312" cy="6958500"/>
          </a:xfrm>
        </p:grpSpPr>
        <p:sp>
          <p:nvSpPr>
            <p:cNvPr id="5" name="Google Shape;313;p65">
              <a:extLst>
                <a:ext uri="{FF2B5EF4-FFF2-40B4-BE49-F238E27FC236}">
                  <a16:creationId xmlns:a16="http://schemas.microsoft.com/office/drawing/2014/main" id="{35680BFE-F5C0-4E43-8B23-C93881CB30A0}"/>
                </a:ext>
              </a:extLst>
            </p:cNvPr>
            <p:cNvSpPr/>
            <p:nvPr/>
          </p:nvSpPr>
          <p:spPr>
            <a:xfrm>
              <a:off x="4609950" y="-14867"/>
              <a:ext cx="4545300" cy="6958500"/>
            </a:xfrm>
            <a:prstGeom prst="rect">
              <a:avLst/>
            </a:pr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9" name="CuadroTexto 1"/>
            <p:cNvSpPr txBox="1">
              <a:spLocks noChangeArrowheads="1"/>
            </p:cNvSpPr>
            <p:nvPr/>
          </p:nvSpPr>
          <p:spPr bwMode="auto">
            <a:xfrm>
              <a:off x="4609950" y="2613206"/>
              <a:ext cx="465931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s-ES" altLang="es-ES_tradnl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PERCIBIDA O SENTIDA POR EL DOCENTE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32114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ujer parada junto a una ventana&#10;&#10;Descripción generada automáticamente">
            <a:extLst>
              <a:ext uri="{FF2B5EF4-FFF2-40B4-BE49-F238E27FC236}">
                <a16:creationId xmlns:a16="http://schemas.microsoft.com/office/drawing/2014/main" id="{94C0DA02-5D64-B64F-A8DC-924BDB78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254" y="-1"/>
            <a:ext cx="10614084" cy="705394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2207834-245D-954F-A197-9C4026231483}"/>
              </a:ext>
            </a:extLst>
          </p:cNvPr>
          <p:cNvGrpSpPr/>
          <p:nvPr/>
        </p:nvGrpSpPr>
        <p:grpSpPr>
          <a:xfrm>
            <a:off x="4600442" y="-14867"/>
            <a:ext cx="4545300" cy="6958500"/>
            <a:chOff x="4609950" y="-14867"/>
            <a:chExt cx="4545300" cy="6958500"/>
          </a:xfrm>
        </p:grpSpPr>
        <p:sp>
          <p:nvSpPr>
            <p:cNvPr id="5" name="Google Shape;313;p65">
              <a:extLst>
                <a:ext uri="{FF2B5EF4-FFF2-40B4-BE49-F238E27FC236}">
                  <a16:creationId xmlns:a16="http://schemas.microsoft.com/office/drawing/2014/main" id="{35680BFE-F5C0-4E43-8B23-C93881CB30A0}"/>
                </a:ext>
              </a:extLst>
            </p:cNvPr>
            <p:cNvSpPr/>
            <p:nvPr/>
          </p:nvSpPr>
          <p:spPr>
            <a:xfrm>
              <a:off x="4609950" y="-14867"/>
              <a:ext cx="4545300" cy="6958500"/>
            </a:xfrm>
            <a:prstGeom prst="rect">
              <a:avLst/>
            </a:pr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9" name="CuadroTexto 1"/>
            <p:cNvSpPr txBox="1">
              <a:spLocks noChangeArrowheads="1"/>
            </p:cNvSpPr>
            <p:nvPr/>
          </p:nvSpPr>
          <p:spPr bwMode="auto">
            <a:xfrm>
              <a:off x="4793944" y="2363826"/>
              <a:ext cx="413789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s-ES" altLang="es-ES_tradnl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EXPRESADAS POR EXPERTOS O POR INFORMES O ESTUDIOS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235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4-09-21 a la(s) 17.48.38.png">
            <a:extLst>
              <a:ext uri="{FF2B5EF4-FFF2-40B4-BE49-F238E27FC236}">
                <a16:creationId xmlns:a16="http://schemas.microsoft.com/office/drawing/2014/main" id="{063837AC-7A59-7740-89C8-FC8961A82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32860">
            <a:off x="-26988" y="317500"/>
            <a:ext cx="5289551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Captura de pantalla 2014-09-21 a la(s) 17.49.15.png">
            <a:extLst>
              <a:ext uri="{FF2B5EF4-FFF2-40B4-BE49-F238E27FC236}">
                <a16:creationId xmlns:a16="http://schemas.microsoft.com/office/drawing/2014/main" id="{D5F8650A-72F6-0C44-9502-3CE42D739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6561">
            <a:off x="3455988" y="930275"/>
            <a:ext cx="57959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Captura de pantalla 2014-09-21 a la(s) 17.49.54.png">
            <a:extLst>
              <a:ext uri="{FF2B5EF4-FFF2-40B4-BE49-F238E27FC236}">
                <a16:creationId xmlns:a16="http://schemas.microsoft.com/office/drawing/2014/main" id="{C1645B9B-CE39-6F4B-9DD8-A2A4BB121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46609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823DA4E9-C427-3C4C-9555-AF99EBA800EE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2141538"/>
            <a:ext cx="5278437" cy="4548187"/>
            <a:chOff x="350886" y="2142171"/>
            <a:chExt cx="5278880" cy="4547377"/>
          </a:xfrm>
        </p:grpSpPr>
        <p:pic>
          <p:nvPicPr>
            <p:cNvPr id="44041" name="Imagen 4" descr="Captura de pantalla 2014-09-21 a la(s) 18.04.25.png">
              <a:extLst>
                <a:ext uri="{FF2B5EF4-FFF2-40B4-BE49-F238E27FC236}">
                  <a16:creationId xmlns:a16="http://schemas.microsoft.com/office/drawing/2014/main" id="{1694EDFA-733E-3F44-8AB5-234E9B8E9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4113">
              <a:off x="350886" y="2142171"/>
              <a:ext cx="4964090" cy="454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CuadroTexto 5">
              <a:extLst>
                <a:ext uri="{FF2B5EF4-FFF2-40B4-BE49-F238E27FC236}">
                  <a16:creationId xmlns:a16="http://schemas.microsoft.com/office/drawing/2014/main" id="{DA356BE2-30DD-8140-A76E-9F0A7CE66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8684">
              <a:off x="3059832" y="2491301"/>
              <a:ext cx="25699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s-ES" sz="1800">
                  <a:latin typeface="Arial" panose="020B0604020202020204" pitchFamily="34" charset="0"/>
                </a:rPr>
                <a:t>http://rpi.educarchile.cl/</a:t>
              </a:r>
              <a:endParaRPr lang="es-ES" altLang="es-ES" sz="1800">
                <a:latin typeface="Arial" panose="020B0604020202020204" pitchFamily="34" charset="0"/>
              </a:endParaRPr>
            </a:p>
          </p:txBody>
        </p:sp>
      </p:grpSp>
      <p:pic>
        <p:nvPicPr>
          <p:cNvPr id="9" name="Imagen 8" descr="Captura de pantalla 2014-09-21 a la(s) 18.10.17.png">
            <a:extLst>
              <a:ext uri="{FF2B5EF4-FFF2-40B4-BE49-F238E27FC236}">
                <a16:creationId xmlns:a16="http://schemas.microsoft.com/office/drawing/2014/main" id="{915D5360-F7F2-5C4E-9DF7-7591CA6DF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6573">
            <a:off x="1655763" y="1558925"/>
            <a:ext cx="62912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2BBE5AC-01A3-CE4C-A829-C516482AC495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844675"/>
            <a:ext cx="3384550" cy="4464050"/>
            <a:chOff x="2843808" y="1772816"/>
            <a:chExt cx="3384376" cy="3933056"/>
          </a:xfrm>
        </p:grpSpPr>
        <p:pic>
          <p:nvPicPr>
            <p:cNvPr id="44039" name="Imagen 9" descr="Captura de pantalla 2014-09-21 a la(s) 18.10.42.png">
              <a:extLst>
                <a:ext uri="{FF2B5EF4-FFF2-40B4-BE49-F238E27FC236}">
                  <a16:creationId xmlns:a16="http://schemas.microsoft.com/office/drawing/2014/main" id="{3F1567EF-3626-FB4A-92E6-4851008A8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772816"/>
              <a:ext cx="3384376" cy="393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CuadroTexto 10">
              <a:extLst>
                <a:ext uri="{FF2B5EF4-FFF2-40B4-BE49-F238E27FC236}">
                  <a16:creationId xmlns:a16="http://schemas.microsoft.com/office/drawing/2014/main" id="{A3BB6388-DC1B-BE4E-9D20-FB90D46EB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5373216"/>
              <a:ext cx="33843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i-FI" altLang="es-ES" sz="1400">
                  <a:latin typeface="Arial" panose="020B0604020202020204" pitchFamily="34" charset="0"/>
                </a:rPr>
                <a:t>http://blogs.elpais.com/escuelas-en-red/</a:t>
              </a:r>
              <a:endParaRPr lang="es-ES" altLang="es-ES" sz="14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mano con un celular en la mano&#10;&#10;Descripción generada automáticamente">
            <a:extLst>
              <a:ext uri="{FF2B5EF4-FFF2-40B4-BE49-F238E27FC236}">
                <a16:creationId xmlns:a16="http://schemas.microsoft.com/office/drawing/2014/main" id="{96715174-E9AE-A740-B290-382EF63A5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210" y="733008"/>
            <a:ext cx="5020814" cy="522211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2207834-245D-954F-A197-9C4026231483}"/>
              </a:ext>
            </a:extLst>
          </p:cNvPr>
          <p:cNvGrpSpPr/>
          <p:nvPr/>
        </p:nvGrpSpPr>
        <p:grpSpPr>
          <a:xfrm>
            <a:off x="4600442" y="-14867"/>
            <a:ext cx="4545300" cy="6958500"/>
            <a:chOff x="4609950" y="-14867"/>
            <a:chExt cx="4545300" cy="6958500"/>
          </a:xfrm>
        </p:grpSpPr>
        <p:sp>
          <p:nvSpPr>
            <p:cNvPr id="5" name="Google Shape;313;p65">
              <a:extLst>
                <a:ext uri="{FF2B5EF4-FFF2-40B4-BE49-F238E27FC236}">
                  <a16:creationId xmlns:a16="http://schemas.microsoft.com/office/drawing/2014/main" id="{35680BFE-F5C0-4E43-8B23-C93881CB30A0}"/>
                </a:ext>
              </a:extLst>
            </p:cNvPr>
            <p:cNvSpPr/>
            <p:nvPr/>
          </p:nvSpPr>
          <p:spPr>
            <a:xfrm>
              <a:off x="4609950" y="-14867"/>
              <a:ext cx="4545300" cy="6958500"/>
            </a:xfrm>
            <a:prstGeom prst="rect">
              <a:avLst/>
            </a:pr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9" name="CuadroTexto 1"/>
            <p:cNvSpPr txBox="1">
              <a:spLocks noChangeArrowheads="1"/>
            </p:cNvSpPr>
            <p:nvPr/>
          </p:nvSpPr>
          <p:spPr bwMode="auto">
            <a:xfrm>
              <a:off x="4803909" y="2363826"/>
              <a:ext cx="4164869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s-ES" altLang="es-ES_tradnl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NORMATIVAS: OBLIGADAS POR LA INSTITUCIÓN O LA ADMINISTRACIÓN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63629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uevo en un nido&#10;&#10;Descripción generada automáticamente con confianza baja">
            <a:extLst>
              <a:ext uri="{FF2B5EF4-FFF2-40B4-BE49-F238E27FC236}">
                <a16:creationId xmlns:a16="http://schemas.microsoft.com/office/drawing/2014/main" id="{C438DBD8-45E1-BF4D-BCC6-339B8214C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0168" y="-100500"/>
            <a:ext cx="11247208" cy="6958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2207834-245D-954F-A197-9C4026231483}"/>
              </a:ext>
            </a:extLst>
          </p:cNvPr>
          <p:cNvGrpSpPr/>
          <p:nvPr/>
        </p:nvGrpSpPr>
        <p:grpSpPr>
          <a:xfrm>
            <a:off x="4600442" y="-14867"/>
            <a:ext cx="4659312" cy="6958500"/>
            <a:chOff x="4609950" y="-14867"/>
            <a:chExt cx="4659312" cy="6958500"/>
          </a:xfrm>
        </p:grpSpPr>
        <p:sp>
          <p:nvSpPr>
            <p:cNvPr id="5" name="Google Shape;313;p65">
              <a:extLst>
                <a:ext uri="{FF2B5EF4-FFF2-40B4-BE49-F238E27FC236}">
                  <a16:creationId xmlns:a16="http://schemas.microsoft.com/office/drawing/2014/main" id="{35680BFE-F5C0-4E43-8B23-C93881CB30A0}"/>
                </a:ext>
              </a:extLst>
            </p:cNvPr>
            <p:cNvSpPr/>
            <p:nvPr/>
          </p:nvSpPr>
          <p:spPr>
            <a:xfrm>
              <a:off x="4609950" y="-14867"/>
              <a:ext cx="4545300" cy="6958500"/>
            </a:xfrm>
            <a:prstGeom prst="rect">
              <a:avLst/>
            </a:pr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9" name="CuadroTexto 1"/>
            <p:cNvSpPr txBox="1">
              <a:spLocks noChangeArrowheads="1"/>
            </p:cNvSpPr>
            <p:nvPr/>
          </p:nvSpPr>
          <p:spPr bwMode="auto">
            <a:xfrm>
              <a:off x="4609950" y="2363826"/>
              <a:ext cx="4659312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s-ES" altLang="es-ES_tradnl" sz="3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COMPARATIVAS: ¿QUÉ HACEN OTROS?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05319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AutoShape 4"/>
          <p:cNvSpPr>
            <a:spLocks noChangeArrowheads="1"/>
          </p:cNvSpPr>
          <p:nvPr/>
        </p:nvSpPr>
        <p:spPr bwMode="auto">
          <a:xfrm>
            <a:off x="611188" y="260350"/>
            <a:ext cx="2520950" cy="1008063"/>
          </a:xfrm>
          <a:prstGeom prst="cloudCallout">
            <a:avLst>
              <a:gd name="adj1" fmla="val 104722"/>
              <a:gd name="adj2" fmla="val 176931"/>
            </a:avLst>
          </a:prstGeom>
          <a:solidFill>
            <a:schemeClr val="accent2">
              <a:alpha val="4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cs typeface="+mn-cs"/>
              </a:rPr>
              <a:t>Planificación docente</a:t>
            </a:r>
          </a:p>
        </p:txBody>
      </p:sp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4211638" y="5229225"/>
            <a:ext cx="2447925" cy="1008063"/>
          </a:xfrm>
          <a:prstGeom prst="cloudCallout">
            <a:avLst>
              <a:gd name="adj1" fmla="val -18278"/>
              <a:gd name="adj2" fmla="val -125435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 dirty="0">
                <a:cs typeface="+mn-cs"/>
              </a:rPr>
              <a:t>Nuevas tecnologías</a:t>
            </a:r>
          </a:p>
        </p:txBody>
      </p:sp>
      <p:sp>
        <p:nvSpPr>
          <p:cNvPr id="251910" name="AutoShape 6"/>
          <p:cNvSpPr>
            <a:spLocks noChangeArrowheads="1"/>
          </p:cNvSpPr>
          <p:nvPr/>
        </p:nvSpPr>
        <p:spPr bwMode="auto">
          <a:xfrm>
            <a:off x="5867400" y="3644900"/>
            <a:ext cx="2232025" cy="1223963"/>
          </a:xfrm>
          <a:prstGeom prst="cloudCallout">
            <a:avLst>
              <a:gd name="adj1" fmla="val -86486"/>
              <a:gd name="adj2" fmla="val -33139"/>
            </a:avLst>
          </a:prstGeom>
          <a:solidFill>
            <a:srgbClr val="0000FF">
              <a:alpha val="2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>
                <a:cs typeface="+mn-cs"/>
              </a:rPr>
              <a:t>Evaluación de los alumnos</a:t>
            </a:r>
          </a:p>
        </p:txBody>
      </p:sp>
      <p:sp>
        <p:nvSpPr>
          <p:cNvPr id="251911" name="AutoShape 7"/>
          <p:cNvSpPr>
            <a:spLocks noChangeArrowheads="1"/>
          </p:cNvSpPr>
          <p:nvPr/>
        </p:nvSpPr>
        <p:spPr bwMode="auto">
          <a:xfrm>
            <a:off x="6372225" y="1773238"/>
            <a:ext cx="2232025" cy="1223962"/>
          </a:xfrm>
          <a:prstGeom prst="cloudCallout">
            <a:avLst>
              <a:gd name="adj1" fmla="val -109532"/>
              <a:gd name="adj2" fmla="val 73606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>
                <a:cs typeface="+mn-cs"/>
              </a:rPr>
              <a:t>Didáctica de la disciplina</a:t>
            </a:r>
          </a:p>
        </p:txBody>
      </p:sp>
      <p:sp>
        <p:nvSpPr>
          <p:cNvPr id="251912" name="AutoShape 8"/>
          <p:cNvSpPr>
            <a:spLocks noChangeArrowheads="1"/>
          </p:cNvSpPr>
          <p:nvPr/>
        </p:nvSpPr>
        <p:spPr bwMode="auto">
          <a:xfrm>
            <a:off x="6372225" y="476250"/>
            <a:ext cx="2232025" cy="719138"/>
          </a:xfrm>
          <a:prstGeom prst="cloudCallout">
            <a:avLst>
              <a:gd name="adj1" fmla="val -99287"/>
              <a:gd name="adj2" fmla="val 29900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>
                <a:cs typeface="+mn-cs"/>
              </a:rPr>
              <a:t>Tutorías</a:t>
            </a:r>
          </a:p>
        </p:txBody>
      </p:sp>
      <p:sp>
        <p:nvSpPr>
          <p:cNvPr id="251913" name="AutoShape 9"/>
          <p:cNvSpPr>
            <a:spLocks noChangeArrowheads="1"/>
          </p:cNvSpPr>
          <p:nvPr/>
        </p:nvSpPr>
        <p:spPr bwMode="auto">
          <a:xfrm>
            <a:off x="0" y="2997200"/>
            <a:ext cx="2376488" cy="1150938"/>
          </a:xfrm>
          <a:prstGeom prst="cloudCallout">
            <a:avLst>
              <a:gd name="adj1" fmla="val 124884"/>
              <a:gd name="adj2" fmla="val -4062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 dirty="0" err="1">
                <a:cs typeface="+mn-cs"/>
              </a:rPr>
              <a:t>Autoevalua-ción</a:t>
            </a:r>
            <a:r>
              <a:rPr lang="es-ES" dirty="0">
                <a:cs typeface="+mn-cs"/>
              </a:rPr>
              <a:t> docente</a:t>
            </a:r>
          </a:p>
        </p:txBody>
      </p:sp>
      <p:sp>
        <p:nvSpPr>
          <p:cNvPr id="251914" name="AutoShape 10"/>
          <p:cNvSpPr>
            <a:spLocks noChangeArrowheads="1"/>
          </p:cNvSpPr>
          <p:nvPr/>
        </p:nvSpPr>
        <p:spPr bwMode="auto">
          <a:xfrm>
            <a:off x="468313" y="4365625"/>
            <a:ext cx="2232025" cy="719138"/>
          </a:xfrm>
          <a:prstGeom prst="cloudCallout">
            <a:avLst>
              <a:gd name="adj1" fmla="val 106116"/>
              <a:gd name="adj2" fmla="val -154634"/>
            </a:avLst>
          </a:prstGeom>
          <a:solidFill>
            <a:srgbClr val="0000FF">
              <a:alpha val="2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>
                <a:cs typeface="+mn-cs"/>
              </a:rPr>
              <a:t>Prácticas</a:t>
            </a:r>
          </a:p>
        </p:txBody>
      </p:sp>
      <p:sp>
        <p:nvSpPr>
          <p:cNvPr id="251915" name="AutoShape 11"/>
          <p:cNvSpPr>
            <a:spLocks noChangeArrowheads="1"/>
          </p:cNvSpPr>
          <p:nvPr/>
        </p:nvSpPr>
        <p:spPr bwMode="auto">
          <a:xfrm>
            <a:off x="1187450" y="5229225"/>
            <a:ext cx="2592388" cy="1152525"/>
          </a:xfrm>
          <a:prstGeom prst="cloudCallout">
            <a:avLst>
              <a:gd name="adj1" fmla="val 57653"/>
              <a:gd name="adj2" fmla="val -149722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>
                <a:cs typeface="+mn-cs"/>
              </a:rPr>
              <a:t>Estrategias de enseñanza</a:t>
            </a:r>
          </a:p>
        </p:txBody>
      </p:sp>
      <p:sp>
        <p:nvSpPr>
          <p:cNvPr id="251916" name="AutoShape 12"/>
          <p:cNvSpPr>
            <a:spLocks noChangeArrowheads="1"/>
          </p:cNvSpPr>
          <p:nvPr/>
        </p:nvSpPr>
        <p:spPr bwMode="auto">
          <a:xfrm>
            <a:off x="3779838" y="333375"/>
            <a:ext cx="2376487" cy="1223963"/>
          </a:xfrm>
          <a:prstGeom prst="cloudCallout">
            <a:avLst>
              <a:gd name="adj1" fmla="val -2847"/>
              <a:gd name="adj2" fmla="val 160116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 dirty="0">
                <a:cs typeface="+mn-cs"/>
              </a:rPr>
              <a:t>Elaboración de materiales</a:t>
            </a:r>
          </a:p>
        </p:txBody>
      </p:sp>
      <p:sp>
        <p:nvSpPr>
          <p:cNvPr id="251917" name="AutoShape 13"/>
          <p:cNvSpPr>
            <a:spLocks noChangeArrowheads="1"/>
          </p:cNvSpPr>
          <p:nvPr/>
        </p:nvSpPr>
        <p:spPr bwMode="auto">
          <a:xfrm>
            <a:off x="6659563" y="5157788"/>
            <a:ext cx="2484437" cy="1008062"/>
          </a:xfrm>
          <a:prstGeom prst="cloudCallout">
            <a:avLst>
              <a:gd name="adj1" fmla="val -116264"/>
              <a:gd name="adj2" fmla="val -143699"/>
            </a:avLst>
          </a:prstGeom>
          <a:solidFill>
            <a:schemeClr val="accent2">
              <a:alpha val="4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>
                <a:cs typeface="+mn-cs"/>
              </a:rPr>
              <a:t>Aprendizaje y motivación</a:t>
            </a:r>
          </a:p>
        </p:txBody>
      </p:sp>
      <p:sp>
        <p:nvSpPr>
          <p:cNvPr id="251919" name="AutoShape 15"/>
          <p:cNvSpPr>
            <a:spLocks noChangeArrowheads="1"/>
          </p:cNvSpPr>
          <p:nvPr/>
        </p:nvSpPr>
        <p:spPr bwMode="auto">
          <a:xfrm>
            <a:off x="0" y="1628775"/>
            <a:ext cx="2700338" cy="1223963"/>
          </a:xfrm>
          <a:prstGeom prst="cloudCallout">
            <a:avLst>
              <a:gd name="adj1" fmla="val 101088"/>
              <a:gd name="adj2" fmla="val 107458"/>
            </a:avLst>
          </a:prstGeom>
          <a:solidFill>
            <a:srgbClr val="99CC0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s-ES">
                <a:cs typeface="+mn-cs"/>
              </a:rPr>
              <a:t>Coordinación de asignaturas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89CC21-49E0-F04D-A566-896B88C4DFE9}"/>
              </a:ext>
            </a:extLst>
          </p:cNvPr>
          <p:cNvSpPr txBox="1"/>
          <p:nvPr/>
        </p:nvSpPr>
        <p:spPr>
          <a:xfrm>
            <a:off x="3397912" y="2520602"/>
            <a:ext cx="2555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</a:rPr>
              <a:t>TEMAS PARA LA 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</a:rPr>
              <a:t>INNOVACIÓN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5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185590" y="800462"/>
            <a:ext cx="35169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/>
              <a:t>El diseño de la innovación</a:t>
            </a:r>
            <a:endParaRPr sz="3600" b="1" dirty="0">
              <a:solidFill>
                <a:srgbClr val="434343"/>
              </a:solidFill>
            </a:endParaRPr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 descr="Imagen que contiene tabla, persona, interior, hecho de madera&#10;&#10;Descripción generada automáticamente">
            <a:extLst>
              <a:ext uri="{FF2B5EF4-FFF2-40B4-BE49-F238E27FC236}">
                <a16:creationId xmlns:a16="http://schemas.microsoft.com/office/drawing/2014/main" id="{2425C3FE-9010-444A-8E88-62B39A1E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814">
            <a:off x="2920409" y="1749081"/>
            <a:ext cx="6033308" cy="40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4BB865C3-EB3D-4D48-96AA-BA3B35A0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97" y="0"/>
            <a:ext cx="5471031" cy="6857999"/>
          </a:xfrm>
          <a:prstGeom prst="rect">
            <a:avLst/>
          </a:prstGeom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1CBD6D0A-CEBC-E849-99D9-016B0799CE8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16830" y="1649004"/>
            <a:ext cx="4024260" cy="4006850"/>
          </a:xfrm>
        </p:spPr>
        <p:txBody>
          <a:bodyPr/>
          <a:lstStyle/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El </a:t>
            </a:r>
            <a:r>
              <a:rPr lang="es-ES" altLang="es-E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análisis de necesidades nos ha de indicar: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¿de dónde surge la necesidad de innovación, qué problemas encontramos, qué problemas pretendemos resolver?</a:t>
            </a:r>
          </a:p>
          <a:p>
            <a:pPr eaLnBrk="1" hangingPunct="1"/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No </a:t>
            </a:r>
            <a:r>
              <a:rPr lang="es-ES" altLang="es-E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reinventar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la rueda: conocer qué se ha hecho en relación a la temática propuesta</a:t>
            </a:r>
          </a:p>
          <a:p>
            <a:pPr eaLnBrk="1" hangingPunct="1"/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No ser demasiado </a:t>
            </a:r>
            <a:r>
              <a:rPr lang="es-ES" altLang="es-E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ambiciosos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piensa en largo, empieza en pequeño</a:t>
            </a:r>
          </a:p>
          <a:p>
            <a:pPr eaLnBrk="1" hangingPunct="1"/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5" name="Rectangle 2">
            <a:extLst>
              <a:ext uri="{FF2B5EF4-FFF2-40B4-BE49-F238E27FC236}">
                <a16:creationId xmlns:a16="http://schemas.microsoft.com/office/drawing/2014/main" id="{E135C66E-1835-7F42-A3CB-DB6BC2A08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507" y="278282"/>
            <a:ext cx="4024260" cy="643200"/>
          </a:xfrm>
        </p:spPr>
        <p:txBody>
          <a:bodyPr/>
          <a:lstStyle/>
          <a:p>
            <a:pPr eaLnBrk="1" hangingPunct="1"/>
            <a:r>
              <a:rPr lang="es-ES" altLang="es-ES" dirty="0">
                <a:solidFill>
                  <a:srgbClr val="93C01F"/>
                </a:solidFill>
                <a:ea typeface="ＭＳ Ｐゴシック" panose="020B0600070205080204" pitchFamily="34" charset="-128"/>
              </a:rPr>
              <a:t>Pautas para el inicio: los primeros pasos en un proyecto de innovación</a:t>
            </a:r>
          </a:p>
        </p:txBody>
      </p:sp>
    </p:spTree>
    <p:extLst>
      <p:ext uri="{BB962C8B-B14F-4D97-AF65-F5344CB8AC3E}">
        <p14:creationId xmlns:p14="http://schemas.microsoft.com/office/powerpoint/2010/main" val="5789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570050" y="1325200"/>
            <a:ext cx="35169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CARLOS MARCELO</a:t>
            </a:r>
            <a:endParaRPr sz="2600" b="1" dirty="0">
              <a:solidFill>
                <a:srgbClr val="434343"/>
              </a:solidFill>
            </a:endParaRPr>
          </a:p>
        </p:txBody>
      </p:sp>
      <p:sp>
        <p:nvSpPr>
          <p:cNvPr id="242" name="Google Shape;242;p58"/>
          <p:cNvSpPr txBox="1">
            <a:spLocks noGrp="1"/>
          </p:cNvSpPr>
          <p:nvPr>
            <p:ph type="subTitle" idx="1"/>
          </p:nvPr>
        </p:nvSpPr>
        <p:spPr>
          <a:xfrm>
            <a:off x="614775" y="3198030"/>
            <a:ext cx="2920800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dirty="0"/>
              <a:t>Catedrático de Didáctica y Organización Escolar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dirty="0"/>
              <a:t>Universidad de Sevilla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dirty="0" err="1"/>
              <a:t>marcelo@us.es</a:t>
            </a:r>
            <a:endParaRPr sz="1800" dirty="0"/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Un hombre con una camisa azul&#10;&#10;Descripción generada automáticamente">
            <a:extLst>
              <a:ext uri="{FF2B5EF4-FFF2-40B4-BE49-F238E27FC236}">
                <a16:creationId xmlns:a16="http://schemas.microsoft.com/office/drawing/2014/main" id="{CF4A8556-8D2C-F540-875D-C041854BB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95" y="1259029"/>
            <a:ext cx="3511780" cy="40681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AF09E37-CF70-3B42-96FD-54857B8A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4690" y="0"/>
            <a:ext cx="8064278" cy="6858000"/>
          </a:xfrm>
          <a:prstGeom prst="rect">
            <a:avLst/>
          </a:prstGeom>
        </p:spPr>
      </p:pic>
      <p:sp>
        <p:nvSpPr>
          <p:cNvPr id="27649" name="Rectangle 3">
            <a:extLst>
              <a:ext uri="{FF2B5EF4-FFF2-40B4-BE49-F238E27FC236}">
                <a16:creationId xmlns:a16="http://schemas.microsoft.com/office/drawing/2014/main" id="{3EA94AB8-E2A0-EA44-BB05-36ED41D914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1" y="0"/>
            <a:ext cx="4285672" cy="6858000"/>
          </a:xfrm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endParaRPr lang="es-ES" altLang="es-ES" sz="2400" b="1" dirty="0">
              <a:solidFill>
                <a:srgbClr val="93C01F"/>
              </a:solidFill>
            </a:endParaRPr>
          </a:p>
          <a:p>
            <a:pPr marL="139700" indent="0">
              <a:buNone/>
            </a:pPr>
            <a:r>
              <a:rPr lang="es-ES" altLang="es-ES" sz="2400" b="1" dirty="0">
                <a:solidFill>
                  <a:srgbClr val="93C01F"/>
                </a:solidFill>
              </a:rPr>
              <a:t>Pautas para el inicio: los primeros pasos en un proyecto de innovación</a:t>
            </a:r>
          </a:p>
          <a:p>
            <a:pPr marL="139700" indent="0">
              <a:buNone/>
            </a:pPr>
            <a:endParaRPr lang="es-ES" altLang="es-ES" sz="2000" dirty="0"/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Evitar el efecto </a:t>
            </a:r>
            <a:r>
              <a:rPr lang="es-ES" altLang="es-E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sandwich</a:t>
            </a: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Aprovechar bien los </a:t>
            </a:r>
            <a:r>
              <a:rPr lang="es-ES" altLang="es-E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recursos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disponibles: tanto materiales como personales</a:t>
            </a:r>
          </a:p>
          <a:p>
            <a:pPr marL="139700" indent="0" eaLnBrk="1" hangingPunct="1">
              <a:buNone/>
            </a:pP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¿Quién </a:t>
            </a:r>
            <a:r>
              <a:rPr lang="es-ES" altLang="es-E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tira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del carro? Los proyectos requieren liderazgo e implicación</a:t>
            </a:r>
          </a:p>
          <a:p>
            <a:pPr marL="139700" indent="0" eaLnBrk="1" hangingPunct="1">
              <a:buNone/>
            </a:pP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¿Con </a:t>
            </a:r>
            <a:r>
              <a:rPr lang="es-ES" altLang="es-E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quién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contamos? ¿Mejor solos que mal acompañados? Avanzar poco pero avanzar juntos</a:t>
            </a: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s-ES" altLang="es-ES" sz="26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261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en frente de espejo&#10;&#10;Descripción generada automáticamente con confianza baja">
            <a:extLst>
              <a:ext uri="{FF2B5EF4-FFF2-40B4-BE49-F238E27FC236}">
                <a16:creationId xmlns:a16="http://schemas.microsoft.com/office/drawing/2014/main" id="{5D651940-C539-D140-BF77-4AC4F9F5C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8"/>
          <a:stretch/>
        </p:blipFill>
        <p:spPr>
          <a:xfrm>
            <a:off x="-3328041" y="-176092"/>
            <a:ext cx="7890806" cy="7034092"/>
          </a:xfrm>
          <a:prstGeom prst="rect">
            <a:avLst/>
          </a:prstGeom>
        </p:spPr>
      </p:pic>
      <p:sp>
        <p:nvSpPr>
          <p:cNvPr id="29698" name="Rectangle 5">
            <a:extLst>
              <a:ext uri="{FF2B5EF4-FFF2-40B4-BE49-F238E27FC236}">
                <a16:creationId xmlns:a16="http://schemas.microsoft.com/office/drawing/2014/main" id="{FD2C0015-07F0-6049-9C52-462100B54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1238" y="1659750"/>
            <a:ext cx="3980872" cy="519824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Los proyectos de innovación deberían reflejar los </a:t>
            </a: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objetivos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generales a conseguir</a:t>
            </a:r>
          </a:p>
          <a:p>
            <a:pPr eaLnBrk="1" hangingPunct="1"/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Describir con claridad en qué consiste la innovación, cuál es su </a:t>
            </a: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justificación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sus fundamentos y elementos de originalidad</a:t>
            </a:r>
          </a:p>
          <a:p>
            <a:pPr eaLnBrk="1" hangingPunct="1"/>
            <a:endParaRPr lang="es-ES" altLang="es-E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Describir las </a:t>
            </a: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personas</a:t>
            </a:r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implicadas: alumnado, el profesorado, personal de apoyo.</a:t>
            </a:r>
          </a:p>
        </p:txBody>
      </p:sp>
      <p:sp>
        <p:nvSpPr>
          <p:cNvPr id="29697" name="Rectangle 4">
            <a:extLst>
              <a:ext uri="{FF2B5EF4-FFF2-40B4-BE49-F238E27FC236}">
                <a16:creationId xmlns:a16="http://schemas.microsoft.com/office/drawing/2014/main" id="{D6B92867-7790-254A-B629-CD8AB1EA2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9336" y="443346"/>
            <a:ext cx="4136045" cy="643200"/>
          </a:xfrm>
        </p:spPr>
        <p:txBody>
          <a:bodyPr/>
          <a:lstStyle/>
          <a:p>
            <a:pPr eaLnBrk="1" hangingPunct="1"/>
            <a:r>
              <a:rPr lang="es-ES" altLang="es-ES" dirty="0">
                <a:solidFill>
                  <a:srgbClr val="93C01F"/>
                </a:solidFill>
                <a:ea typeface="ＭＳ Ｐゴシック" panose="020B0600070205080204" pitchFamily="34" charset="-128"/>
              </a:rPr>
              <a:t>Pautas para la elaboración del proyecto: Qué y Quién</a:t>
            </a:r>
          </a:p>
        </p:txBody>
      </p:sp>
    </p:spTree>
    <p:extLst>
      <p:ext uri="{BB962C8B-B14F-4D97-AF65-F5344CB8AC3E}">
        <p14:creationId xmlns:p14="http://schemas.microsoft.com/office/powerpoint/2010/main" val="260938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interior, hecho de madera, computadora&#10;&#10;Descripción generada automáticamente">
            <a:extLst>
              <a:ext uri="{FF2B5EF4-FFF2-40B4-BE49-F238E27FC236}">
                <a16:creationId xmlns:a16="http://schemas.microsoft.com/office/drawing/2014/main" id="{E4C30D08-4C38-1248-9D92-02A88240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0761" y="0"/>
            <a:ext cx="9144000" cy="6858000"/>
          </a:xfrm>
          <a:prstGeom prst="rect">
            <a:avLst/>
          </a:prstGeom>
        </p:spPr>
      </p:pic>
      <p:sp>
        <p:nvSpPr>
          <p:cNvPr id="253957" name="Rectangle 5">
            <a:extLst>
              <a:ext uri="{FF2B5EF4-FFF2-40B4-BE49-F238E27FC236}">
                <a16:creationId xmlns:a16="http://schemas.microsoft.com/office/drawing/2014/main" id="{CBF2404E-AF00-8B40-8FCB-ECD84329D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8" y="0"/>
            <a:ext cx="4587177" cy="1216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" altLang="es-ES" dirty="0">
                <a:solidFill>
                  <a:srgbClr val="93C01F"/>
                </a:solidFill>
                <a:ea typeface="ＭＳ Ｐゴシック" panose="020B0600070205080204" pitchFamily="34" charset="-128"/>
              </a:rPr>
              <a:t/>
            </a:r>
            <a:br>
              <a:rPr lang="es-ES" altLang="es-ES" dirty="0">
                <a:solidFill>
                  <a:srgbClr val="93C01F"/>
                </a:solidFill>
                <a:ea typeface="ＭＳ Ｐゴシック" panose="020B0600070205080204" pitchFamily="34" charset="-128"/>
              </a:rPr>
            </a:br>
            <a:r>
              <a:rPr lang="es-ES" altLang="es-ES" dirty="0">
                <a:solidFill>
                  <a:srgbClr val="93C01F"/>
                </a:solidFill>
                <a:ea typeface="ＭＳ Ｐゴシック" panose="020B0600070205080204" pitchFamily="34" charset="-128"/>
              </a:rPr>
              <a:t>Pautas para la elaboración del proyecto: Cómo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E553438-181A-A245-A93F-529AC91367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9" y="1116876"/>
            <a:ext cx="4191707" cy="58150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Un proyecto de innovación debería describir los aspectos procedimentales:</a:t>
            </a:r>
          </a:p>
          <a:p>
            <a:pPr lvl="1"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Descripción pormenorizada de la Secuencia de tareas y responsabilidades</a:t>
            </a:r>
          </a:p>
          <a:p>
            <a:pPr lvl="1"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Temporalización</a:t>
            </a:r>
          </a:p>
          <a:p>
            <a:pPr lvl="1"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Coordinación del grupo</a:t>
            </a:r>
          </a:p>
          <a:p>
            <a:pPr lvl="1"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Descripción de los materiales a utilizar</a:t>
            </a:r>
          </a:p>
          <a:p>
            <a:pPr lvl="1"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Apoyos y asesoramientos previsibles</a:t>
            </a:r>
          </a:p>
          <a:p>
            <a:pPr lvl="1" eaLnBrk="1" hangingPunct="1"/>
            <a:r>
              <a:rPr lang="es-ES" altLang="es-E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Ejemplos de resultados previsibles: de elementos de la guía didáctica, del programa de tutorías, del sistema de evaluación…</a:t>
            </a:r>
          </a:p>
          <a:p>
            <a:pPr lvl="1" eaLnBrk="1" hangingPunct="1"/>
            <a:endParaRPr lang="es-ES" altLang="es-ES" sz="2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endParaRPr lang="es-ES" altLang="es-ES" sz="2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mujer caminando enfrente de un edificio&#10;&#10;Descripción generada automáticamente">
            <a:extLst>
              <a:ext uri="{FF2B5EF4-FFF2-40B4-BE49-F238E27FC236}">
                <a16:creationId xmlns:a16="http://schemas.microsoft.com/office/drawing/2014/main" id="{B359819F-748E-6947-BCBC-7B5A9E08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88"/>
            <a:ext cx="9144000" cy="6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F396DFE-1D38-4300-AFEE-9214A0525897}"/>
              </a:ext>
            </a:extLst>
          </p:cNvPr>
          <p:cNvGrpSpPr/>
          <p:nvPr/>
        </p:nvGrpSpPr>
        <p:grpSpPr>
          <a:xfrm>
            <a:off x="1671784" y="1101258"/>
            <a:ext cx="5229615" cy="5290018"/>
            <a:chOff x="1651034" y="304800"/>
            <a:chExt cx="6016979" cy="6086476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D0CECCE6-F461-4C3F-84BC-ED8BB10EA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1" y="3669210"/>
              <a:ext cx="5096262" cy="2722066"/>
            </a:xfrm>
            <a:custGeom>
              <a:avLst/>
              <a:gdLst>
                <a:gd name="T0" fmla="*/ 2147483647 w 3278"/>
                <a:gd name="T1" fmla="*/ 2147483647 h 1465"/>
                <a:gd name="T2" fmla="*/ 2147483647 w 3278"/>
                <a:gd name="T3" fmla="*/ 2147483647 h 1465"/>
                <a:gd name="T4" fmla="*/ 2147483647 w 3278"/>
                <a:gd name="T5" fmla="*/ 2147483647 h 1465"/>
                <a:gd name="T6" fmla="*/ 2147483647 w 3278"/>
                <a:gd name="T7" fmla="*/ 2147483647 h 1465"/>
                <a:gd name="T8" fmla="*/ 2147483647 w 3278"/>
                <a:gd name="T9" fmla="*/ 2147483647 h 1465"/>
                <a:gd name="T10" fmla="*/ 2147483647 w 3278"/>
                <a:gd name="T11" fmla="*/ 2147483647 h 1465"/>
                <a:gd name="T12" fmla="*/ 2147483647 w 3278"/>
                <a:gd name="T13" fmla="*/ 2147483647 h 1465"/>
                <a:gd name="T14" fmla="*/ 2147483647 w 3278"/>
                <a:gd name="T15" fmla="*/ 2147483647 h 1465"/>
                <a:gd name="T16" fmla="*/ 2147483647 w 3278"/>
                <a:gd name="T17" fmla="*/ 2147483647 h 1465"/>
                <a:gd name="T18" fmla="*/ 2147483647 w 3278"/>
                <a:gd name="T19" fmla="*/ 2147483647 h 1465"/>
                <a:gd name="T20" fmla="*/ 2147483647 w 3278"/>
                <a:gd name="T21" fmla="*/ 2147483647 h 1465"/>
                <a:gd name="T22" fmla="*/ 2147483647 w 3278"/>
                <a:gd name="T23" fmla="*/ 2147483647 h 1465"/>
                <a:gd name="T24" fmla="*/ 2147483647 w 3278"/>
                <a:gd name="T25" fmla="*/ 2147483647 h 1465"/>
                <a:gd name="T26" fmla="*/ 2147483647 w 3278"/>
                <a:gd name="T27" fmla="*/ 2147483647 h 1465"/>
                <a:gd name="T28" fmla="*/ 2147483647 w 3278"/>
                <a:gd name="T29" fmla="*/ 2147483647 h 1465"/>
                <a:gd name="T30" fmla="*/ 2147483647 w 3278"/>
                <a:gd name="T31" fmla="*/ 2147483647 h 1465"/>
                <a:gd name="T32" fmla="*/ 2147483647 w 3278"/>
                <a:gd name="T33" fmla="*/ 2147483647 h 1465"/>
                <a:gd name="T34" fmla="*/ 2147483647 w 3278"/>
                <a:gd name="T35" fmla="*/ 0 h 1465"/>
                <a:gd name="T36" fmla="*/ 2147483647 w 3278"/>
                <a:gd name="T37" fmla="*/ 2147483647 h 1465"/>
                <a:gd name="T38" fmla="*/ 2147483647 w 3278"/>
                <a:gd name="T39" fmla="*/ 2147483647 h 1465"/>
                <a:gd name="T40" fmla="*/ 2147483647 w 3278"/>
                <a:gd name="T41" fmla="*/ 2147483647 h 1465"/>
                <a:gd name="T42" fmla="*/ 2147483647 w 3278"/>
                <a:gd name="T43" fmla="*/ 2147483647 h 1465"/>
                <a:gd name="T44" fmla="*/ 2147483647 w 3278"/>
                <a:gd name="T45" fmla="*/ 2147483647 h 1465"/>
                <a:gd name="T46" fmla="*/ 2147483647 w 3278"/>
                <a:gd name="T47" fmla="*/ 2147483647 h 1465"/>
                <a:gd name="T48" fmla="*/ 2147483647 w 3278"/>
                <a:gd name="T49" fmla="*/ 2147483647 h 1465"/>
                <a:gd name="T50" fmla="*/ 2147483647 w 3278"/>
                <a:gd name="T51" fmla="*/ 2147483647 h 1465"/>
                <a:gd name="T52" fmla="*/ 2147483647 w 3278"/>
                <a:gd name="T53" fmla="*/ 2147483647 h 1465"/>
                <a:gd name="T54" fmla="*/ 2147483647 w 3278"/>
                <a:gd name="T55" fmla="*/ 2147483647 h 1465"/>
                <a:gd name="T56" fmla="*/ 2147483647 w 3278"/>
                <a:gd name="T57" fmla="*/ 2147483647 h 1465"/>
                <a:gd name="T58" fmla="*/ 2147483647 w 3278"/>
                <a:gd name="T59" fmla="*/ 2147483647 h 1465"/>
                <a:gd name="T60" fmla="*/ 2147483647 w 3278"/>
                <a:gd name="T61" fmla="*/ 2147483647 h 1465"/>
                <a:gd name="T62" fmla="*/ 2147483647 w 3278"/>
                <a:gd name="T63" fmla="*/ 2147483647 h 1465"/>
                <a:gd name="T64" fmla="*/ 0 w 3278"/>
                <a:gd name="T65" fmla="*/ 2147483647 h 1465"/>
                <a:gd name="T66" fmla="*/ 2147483647 w 3278"/>
                <a:gd name="T67" fmla="*/ 2147483647 h 1465"/>
                <a:gd name="T68" fmla="*/ 2147483647 w 3278"/>
                <a:gd name="T69" fmla="*/ 2147483647 h 1465"/>
                <a:gd name="T70" fmla="*/ 2147483647 w 3278"/>
                <a:gd name="T71" fmla="*/ 2147483647 h 1465"/>
                <a:gd name="T72" fmla="*/ 2147483647 w 3278"/>
                <a:gd name="T73" fmla="*/ 2147483647 h 1465"/>
                <a:gd name="T74" fmla="*/ 2147483647 w 3278"/>
                <a:gd name="T75" fmla="*/ 2147483647 h 1465"/>
                <a:gd name="T76" fmla="*/ 2147483647 w 3278"/>
                <a:gd name="T77" fmla="*/ 2147483647 h 1465"/>
                <a:gd name="T78" fmla="*/ 2147483647 w 3278"/>
                <a:gd name="T79" fmla="*/ 2147483647 h 1465"/>
                <a:gd name="T80" fmla="*/ 2147483647 w 3278"/>
                <a:gd name="T81" fmla="*/ 2147483647 h 1465"/>
                <a:gd name="T82" fmla="*/ 2147483647 w 3278"/>
                <a:gd name="T83" fmla="*/ 2147483647 h 1465"/>
                <a:gd name="T84" fmla="*/ 2147483647 w 3278"/>
                <a:gd name="T85" fmla="*/ 2147483647 h 1465"/>
                <a:gd name="T86" fmla="*/ 2147483647 w 3278"/>
                <a:gd name="T87" fmla="*/ 2147483647 h 1465"/>
                <a:gd name="T88" fmla="*/ 2147483647 w 3278"/>
                <a:gd name="T89" fmla="*/ 2147483647 h 1465"/>
                <a:gd name="T90" fmla="*/ 2147483647 w 3278"/>
                <a:gd name="T91" fmla="*/ 2147483647 h 1465"/>
                <a:gd name="T92" fmla="*/ 2147483647 w 3278"/>
                <a:gd name="T93" fmla="*/ 2147483647 h 1465"/>
                <a:gd name="T94" fmla="*/ 2147483647 w 3278"/>
                <a:gd name="T95" fmla="*/ 2147483647 h 1465"/>
                <a:gd name="T96" fmla="*/ 2147483647 w 3278"/>
                <a:gd name="T97" fmla="*/ 2147483647 h 1465"/>
                <a:gd name="T98" fmla="*/ 2147483647 w 3278"/>
                <a:gd name="T99" fmla="*/ 2147483647 h 1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78"/>
                <a:gd name="T151" fmla="*/ 0 h 1465"/>
                <a:gd name="T152" fmla="*/ 3278 w 3278"/>
                <a:gd name="T153" fmla="*/ 1465 h 1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78" h="1465">
                  <a:moveTo>
                    <a:pt x="1647" y="1447"/>
                  </a:moveTo>
                  <a:lnTo>
                    <a:pt x="1681" y="1442"/>
                  </a:lnTo>
                  <a:lnTo>
                    <a:pt x="1726" y="1436"/>
                  </a:lnTo>
                  <a:lnTo>
                    <a:pt x="1771" y="1428"/>
                  </a:lnTo>
                  <a:lnTo>
                    <a:pt x="1803" y="1422"/>
                  </a:lnTo>
                  <a:lnTo>
                    <a:pt x="1841" y="1414"/>
                  </a:lnTo>
                  <a:lnTo>
                    <a:pt x="1878" y="1404"/>
                  </a:lnTo>
                  <a:lnTo>
                    <a:pt x="1916" y="1396"/>
                  </a:lnTo>
                  <a:lnTo>
                    <a:pt x="1950" y="1386"/>
                  </a:lnTo>
                  <a:lnTo>
                    <a:pt x="1987" y="1374"/>
                  </a:lnTo>
                  <a:lnTo>
                    <a:pt x="2034" y="1359"/>
                  </a:lnTo>
                  <a:lnTo>
                    <a:pt x="2074" y="1345"/>
                  </a:lnTo>
                  <a:lnTo>
                    <a:pt x="2111" y="1331"/>
                  </a:lnTo>
                  <a:lnTo>
                    <a:pt x="2154" y="1315"/>
                  </a:lnTo>
                  <a:lnTo>
                    <a:pt x="2196" y="1297"/>
                  </a:lnTo>
                  <a:lnTo>
                    <a:pt x="2233" y="1281"/>
                  </a:lnTo>
                  <a:lnTo>
                    <a:pt x="2267" y="1262"/>
                  </a:lnTo>
                  <a:lnTo>
                    <a:pt x="2299" y="1246"/>
                  </a:lnTo>
                  <a:lnTo>
                    <a:pt x="2331" y="1227"/>
                  </a:lnTo>
                  <a:lnTo>
                    <a:pt x="2367" y="1209"/>
                  </a:lnTo>
                  <a:lnTo>
                    <a:pt x="2406" y="1187"/>
                  </a:lnTo>
                  <a:lnTo>
                    <a:pt x="2442" y="1165"/>
                  </a:lnTo>
                  <a:lnTo>
                    <a:pt x="2476" y="1142"/>
                  </a:lnTo>
                  <a:lnTo>
                    <a:pt x="2506" y="1123"/>
                  </a:lnTo>
                  <a:lnTo>
                    <a:pt x="2558" y="1088"/>
                  </a:lnTo>
                  <a:lnTo>
                    <a:pt x="2605" y="1053"/>
                  </a:lnTo>
                  <a:lnTo>
                    <a:pt x="2652" y="1013"/>
                  </a:lnTo>
                  <a:lnTo>
                    <a:pt x="2701" y="967"/>
                  </a:lnTo>
                  <a:lnTo>
                    <a:pt x="2735" y="933"/>
                  </a:lnTo>
                  <a:lnTo>
                    <a:pt x="2773" y="895"/>
                  </a:lnTo>
                  <a:lnTo>
                    <a:pt x="2814" y="854"/>
                  </a:lnTo>
                  <a:lnTo>
                    <a:pt x="2850" y="812"/>
                  </a:lnTo>
                  <a:lnTo>
                    <a:pt x="2883" y="767"/>
                  </a:lnTo>
                  <a:lnTo>
                    <a:pt x="2925" y="716"/>
                  </a:lnTo>
                  <a:lnTo>
                    <a:pt x="3278" y="892"/>
                  </a:lnTo>
                  <a:lnTo>
                    <a:pt x="2932" y="0"/>
                  </a:lnTo>
                  <a:lnTo>
                    <a:pt x="1811" y="169"/>
                  </a:lnTo>
                  <a:lnTo>
                    <a:pt x="2188" y="351"/>
                  </a:lnTo>
                  <a:lnTo>
                    <a:pt x="2156" y="389"/>
                  </a:lnTo>
                  <a:lnTo>
                    <a:pt x="2122" y="423"/>
                  </a:lnTo>
                  <a:lnTo>
                    <a:pt x="2089" y="456"/>
                  </a:lnTo>
                  <a:lnTo>
                    <a:pt x="2055" y="488"/>
                  </a:lnTo>
                  <a:lnTo>
                    <a:pt x="2027" y="512"/>
                  </a:lnTo>
                  <a:lnTo>
                    <a:pt x="1997" y="539"/>
                  </a:lnTo>
                  <a:lnTo>
                    <a:pt x="1963" y="562"/>
                  </a:lnTo>
                  <a:lnTo>
                    <a:pt x="1925" y="585"/>
                  </a:lnTo>
                  <a:lnTo>
                    <a:pt x="1880" y="611"/>
                  </a:lnTo>
                  <a:lnTo>
                    <a:pt x="1843" y="632"/>
                  </a:lnTo>
                  <a:lnTo>
                    <a:pt x="1811" y="648"/>
                  </a:lnTo>
                  <a:lnTo>
                    <a:pt x="1764" y="670"/>
                  </a:lnTo>
                  <a:lnTo>
                    <a:pt x="1722" y="684"/>
                  </a:lnTo>
                  <a:lnTo>
                    <a:pt x="1687" y="694"/>
                  </a:lnTo>
                  <a:lnTo>
                    <a:pt x="1649" y="705"/>
                  </a:lnTo>
                  <a:lnTo>
                    <a:pt x="1595" y="718"/>
                  </a:lnTo>
                  <a:lnTo>
                    <a:pt x="1540" y="724"/>
                  </a:lnTo>
                  <a:lnTo>
                    <a:pt x="1486" y="729"/>
                  </a:lnTo>
                  <a:lnTo>
                    <a:pt x="1405" y="732"/>
                  </a:lnTo>
                  <a:lnTo>
                    <a:pt x="1300" y="734"/>
                  </a:lnTo>
                  <a:lnTo>
                    <a:pt x="1219" y="724"/>
                  </a:lnTo>
                  <a:lnTo>
                    <a:pt x="1146" y="710"/>
                  </a:lnTo>
                  <a:lnTo>
                    <a:pt x="1061" y="689"/>
                  </a:lnTo>
                  <a:lnTo>
                    <a:pt x="986" y="662"/>
                  </a:lnTo>
                  <a:lnTo>
                    <a:pt x="911" y="630"/>
                  </a:lnTo>
                  <a:lnTo>
                    <a:pt x="843" y="593"/>
                  </a:lnTo>
                  <a:lnTo>
                    <a:pt x="777" y="544"/>
                  </a:lnTo>
                  <a:lnTo>
                    <a:pt x="0" y="925"/>
                  </a:lnTo>
                  <a:lnTo>
                    <a:pt x="32" y="957"/>
                  </a:lnTo>
                  <a:lnTo>
                    <a:pt x="77" y="994"/>
                  </a:lnTo>
                  <a:lnTo>
                    <a:pt x="114" y="1026"/>
                  </a:lnTo>
                  <a:lnTo>
                    <a:pt x="152" y="1056"/>
                  </a:lnTo>
                  <a:lnTo>
                    <a:pt x="189" y="1086"/>
                  </a:lnTo>
                  <a:lnTo>
                    <a:pt x="234" y="1118"/>
                  </a:lnTo>
                  <a:lnTo>
                    <a:pt x="276" y="1146"/>
                  </a:lnTo>
                  <a:lnTo>
                    <a:pt x="317" y="1171"/>
                  </a:lnTo>
                  <a:lnTo>
                    <a:pt x="364" y="1197"/>
                  </a:lnTo>
                  <a:lnTo>
                    <a:pt x="409" y="1224"/>
                  </a:lnTo>
                  <a:lnTo>
                    <a:pt x="456" y="1249"/>
                  </a:lnTo>
                  <a:lnTo>
                    <a:pt x="499" y="1270"/>
                  </a:lnTo>
                  <a:lnTo>
                    <a:pt x="543" y="1291"/>
                  </a:lnTo>
                  <a:lnTo>
                    <a:pt x="584" y="1308"/>
                  </a:lnTo>
                  <a:lnTo>
                    <a:pt x="640" y="1331"/>
                  </a:lnTo>
                  <a:lnTo>
                    <a:pt x="693" y="1350"/>
                  </a:lnTo>
                  <a:lnTo>
                    <a:pt x="753" y="1369"/>
                  </a:lnTo>
                  <a:lnTo>
                    <a:pt x="798" y="1383"/>
                  </a:lnTo>
                  <a:lnTo>
                    <a:pt x="841" y="1398"/>
                  </a:lnTo>
                  <a:lnTo>
                    <a:pt x="892" y="1410"/>
                  </a:lnTo>
                  <a:lnTo>
                    <a:pt x="941" y="1422"/>
                  </a:lnTo>
                  <a:lnTo>
                    <a:pt x="990" y="1431"/>
                  </a:lnTo>
                  <a:lnTo>
                    <a:pt x="1046" y="1441"/>
                  </a:lnTo>
                  <a:lnTo>
                    <a:pt x="1102" y="1449"/>
                  </a:lnTo>
                  <a:lnTo>
                    <a:pt x="1161" y="1455"/>
                  </a:lnTo>
                  <a:lnTo>
                    <a:pt x="1221" y="1460"/>
                  </a:lnTo>
                  <a:lnTo>
                    <a:pt x="1266" y="1461"/>
                  </a:lnTo>
                  <a:lnTo>
                    <a:pt x="1328" y="1465"/>
                  </a:lnTo>
                  <a:lnTo>
                    <a:pt x="1390" y="1465"/>
                  </a:lnTo>
                  <a:lnTo>
                    <a:pt x="1439" y="1463"/>
                  </a:lnTo>
                  <a:lnTo>
                    <a:pt x="1491" y="1461"/>
                  </a:lnTo>
                  <a:lnTo>
                    <a:pt x="1550" y="1458"/>
                  </a:lnTo>
                  <a:lnTo>
                    <a:pt x="1602" y="1452"/>
                  </a:lnTo>
                  <a:lnTo>
                    <a:pt x="1647" y="144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72AA6AD-4C21-424E-BDAE-B753607BB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304800"/>
              <a:ext cx="3841315" cy="4392468"/>
            </a:xfrm>
            <a:custGeom>
              <a:avLst/>
              <a:gdLst>
                <a:gd name="T0" fmla="*/ 2147483647 w 2471"/>
                <a:gd name="T1" fmla="*/ 2147483647 h 2364"/>
                <a:gd name="T2" fmla="*/ 2147483647 w 2471"/>
                <a:gd name="T3" fmla="*/ 2147483647 h 2364"/>
                <a:gd name="T4" fmla="*/ 2147483647 w 2471"/>
                <a:gd name="T5" fmla="*/ 2147483647 h 2364"/>
                <a:gd name="T6" fmla="*/ 2147483647 w 2471"/>
                <a:gd name="T7" fmla="*/ 2147483647 h 2364"/>
                <a:gd name="T8" fmla="*/ 2147483647 w 2471"/>
                <a:gd name="T9" fmla="*/ 2147483647 h 2364"/>
                <a:gd name="T10" fmla="*/ 2147483647 w 2471"/>
                <a:gd name="T11" fmla="*/ 2147483647 h 2364"/>
                <a:gd name="T12" fmla="*/ 2147483647 w 2471"/>
                <a:gd name="T13" fmla="*/ 2147483647 h 2364"/>
                <a:gd name="T14" fmla="*/ 2147483647 w 2471"/>
                <a:gd name="T15" fmla="*/ 2147483647 h 2364"/>
                <a:gd name="T16" fmla="*/ 2147483647 w 2471"/>
                <a:gd name="T17" fmla="*/ 2147483647 h 2364"/>
                <a:gd name="T18" fmla="*/ 2147483647 w 2471"/>
                <a:gd name="T19" fmla="*/ 2147483647 h 2364"/>
                <a:gd name="T20" fmla="*/ 2147483647 w 2471"/>
                <a:gd name="T21" fmla="*/ 2147483647 h 2364"/>
                <a:gd name="T22" fmla="*/ 2147483647 w 2471"/>
                <a:gd name="T23" fmla="*/ 2147483647 h 2364"/>
                <a:gd name="T24" fmla="*/ 2147483647 w 2471"/>
                <a:gd name="T25" fmla="*/ 2147483647 h 2364"/>
                <a:gd name="T26" fmla="*/ 2147483647 w 2471"/>
                <a:gd name="T27" fmla="*/ 2147483647 h 2364"/>
                <a:gd name="T28" fmla="*/ 2147483647 w 2471"/>
                <a:gd name="T29" fmla="*/ 2147483647 h 2364"/>
                <a:gd name="T30" fmla="*/ 2147483647 w 2471"/>
                <a:gd name="T31" fmla="*/ 2147483647 h 2364"/>
                <a:gd name="T32" fmla="*/ 2147483647 w 2471"/>
                <a:gd name="T33" fmla="*/ 2147483647 h 2364"/>
                <a:gd name="T34" fmla="*/ 2147483647 w 2471"/>
                <a:gd name="T35" fmla="*/ 2147483647 h 2364"/>
                <a:gd name="T36" fmla="*/ 2147483647 w 2471"/>
                <a:gd name="T37" fmla="*/ 2147483647 h 2364"/>
                <a:gd name="T38" fmla="*/ 2147483647 w 2471"/>
                <a:gd name="T39" fmla="*/ 2147483647 h 2364"/>
                <a:gd name="T40" fmla="*/ 2147483647 w 2471"/>
                <a:gd name="T41" fmla="*/ 2147483647 h 2364"/>
                <a:gd name="T42" fmla="*/ 2147483647 w 2471"/>
                <a:gd name="T43" fmla="*/ 2147483647 h 2364"/>
                <a:gd name="T44" fmla="*/ 2147483647 w 2471"/>
                <a:gd name="T45" fmla="*/ 2147483647 h 2364"/>
                <a:gd name="T46" fmla="*/ 2147483647 w 2471"/>
                <a:gd name="T47" fmla="*/ 2147483647 h 2364"/>
                <a:gd name="T48" fmla="*/ 2147483647 w 2471"/>
                <a:gd name="T49" fmla="*/ 2147483647 h 2364"/>
                <a:gd name="T50" fmla="*/ 2147483647 w 2471"/>
                <a:gd name="T51" fmla="*/ 2147483647 h 2364"/>
                <a:gd name="T52" fmla="*/ 2147483647 w 2471"/>
                <a:gd name="T53" fmla="*/ 2147483647 h 2364"/>
                <a:gd name="T54" fmla="*/ 2147483647 w 2471"/>
                <a:gd name="T55" fmla="*/ 2147483647 h 2364"/>
                <a:gd name="T56" fmla="*/ 2147483647 w 2471"/>
                <a:gd name="T57" fmla="*/ 2147483647 h 2364"/>
                <a:gd name="T58" fmla="*/ 2147483647 w 2471"/>
                <a:gd name="T59" fmla="*/ 2147483647 h 2364"/>
                <a:gd name="T60" fmla="*/ 2147483647 w 2471"/>
                <a:gd name="T61" fmla="*/ 2147483647 h 2364"/>
                <a:gd name="T62" fmla="*/ 2147483647 w 2471"/>
                <a:gd name="T63" fmla="*/ 2147483647 h 2364"/>
                <a:gd name="T64" fmla="*/ 2147483647 w 2471"/>
                <a:gd name="T65" fmla="*/ 2147483647 h 2364"/>
                <a:gd name="T66" fmla="*/ 2147483647 w 2471"/>
                <a:gd name="T67" fmla="*/ 2147483647 h 2364"/>
                <a:gd name="T68" fmla="*/ 2147483647 w 2471"/>
                <a:gd name="T69" fmla="*/ 2147483647 h 2364"/>
                <a:gd name="T70" fmla="*/ 2147483647 w 2471"/>
                <a:gd name="T71" fmla="*/ 2147483647 h 2364"/>
                <a:gd name="T72" fmla="*/ 2147483647 w 2471"/>
                <a:gd name="T73" fmla="*/ 2147483647 h 2364"/>
                <a:gd name="T74" fmla="*/ 2147483647 w 2471"/>
                <a:gd name="T75" fmla="*/ 2147483647 h 2364"/>
                <a:gd name="T76" fmla="*/ 2147483647 w 2471"/>
                <a:gd name="T77" fmla="*/ 2147483647 h 2364"/>
                <a:gd name="T78" fmla="*/ 2147483647 w 2471"/>
                <a:gd name="T79" fmla="*/ 2147483647 h 2364"/>
                <a:gd name="T80" fmla="*/ 2147483647 w 2471"/>
                <a:gd name="T81" fmla="*/ 2147483647 h 2364"/>
                <a:gd name="T82" fmla="*/ 2147483647 w 2471"/>
                <a:gd name="T83" fmla="*/ 2147483647 h 2364"/>
                <a:gd name="T84" fmla="*/ 2147483647 w 2471"/>
                <a:gd name="T85" fmla="*/ 2147483647 h 2364"/>
                <a:gd name="T86" fmla="*/ 2147483647 w 2471"/>
                <a:gd name="T87" fmla="*/ 2147483647 h 2364"/>
                <a:gd name="T88" fmla="*/ 2147483647 w 2471"/>
                <a:gd name="T89" fmla="*/ 0 h 2364"/>
                <a:gd name="T90" fmla="*/ 2147483647 w 2471"/>
                <a:gd name="T91" fmla="*/ 2147483647 h 2364"/>
                <a:gd name="T92" fmla="*/ 2147483647 w 2471"/>
                <a:gd name="T93" fmla="*/ 2147483647 h 2364"/>
                <a:gd name="T94" fmla="*/ 2147483647 w 2471"/>
                <a:gd name="T95" fmla="*/ 2147483647 h 23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71"/>
                <a:gd name="T145" fmla="*/ 0 h 2364"/>
                <a:gd name="T146" fmla="*/ 2471 w 2471"/>
                <a:gd name="T147" fmla="*/ 2364 h 23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71" h="2364">
                  <a:moveTo>
                    <a:pt x="941" y="346"/>
                  </a:moveTo>
                  <a:lnTo>
                    <a:pt x="975" y="351"/>
                  </a:lnTo>
                  <a:lnTo>
                    <a:pt x="1020" y="357"/>
                  </a:lnTo>
                  <a:lnTo>
                    <a:pt x="1065" y="367"/>
                  </a:lnTo>
                  <a:lnTo>
                    <a:pt x="1097" y="373"/>
                  </a:lnTo>
                  <a:lnTo>
                    <a:pt x="1135" y="381"/>
                  </a:lnTo>
                  <a:lnTo>
                    <a:pt x="1171" y="391"/>
                  </a:lnTo>
                  <a:lnTo>
                    <a:pt x="1208" y="400"/>
                  </a:lnTo>
                  <a:lnTo>
                    <a:pt x="1242" y="408"/>
                  </a:lnTo>
                  <a:lnTo>
                    <a:pt x="1282" y="421"/>
                  </a:lnTo>
                  <a:lnTo>
                    <a:pt x="1327" y="437"/>
                  </a:lnTo>
                  <a:lnTo>
                    <a:pt x="1366" y="450"/>
                  </a:lnTo>
                  <a:lnTo>
                    <a:pt x="1404" y="464"/>
                  </a:lnTo>
                  <a:lnTo>
                    <a:pt x="1447" y="480"/>
                  </a:lnTo>
                  <a:lnTo>
                    <a:pt x="1488" y="498"/>
                  </a:lnTo>
                  <a:lnTo>
                    <a:pt x="1526" y="514"/>
                  </a:lnTo>
                  <a:lnTo>
                    <a:pt x="1561" y="533"/>
                  </a:lnTo>
                  <a:lnTo>
                    <a:pt x="1593" y="549"/>
                  </a:lnTo>
                  <a:lnTo>
                    <a:pt x="1625" y="568"/>
                  </a:lnTo>
                  <a:lnTo>
                    <a:pt x="1661" y="585"/>
                  </a:lnTo>
                  <a:lnTo>
                    <a:pt x="1700" y="608"/>
                  </a:lnTo>
                  <a:lnTo>
                    <a:pt x="1736" y="630"/>
                  </a:lnTo>
                  <a:lnTo>
                    <a:pt x="1770" y="652"/>
                  </a:lnTo>
                  <a:lnTo>
                    <a:pt x="1802" y="673"/>
                  </a:lnTo>
                  <a:lnTo>
                    <a:pt x="1853" y="710"/>
                  </a:lnTo>
                  <a:lnTo>
                    <a:pt x="1905" y="751"/>
                  </a:lnTo>
                  <a:lnTo>
                    <a:pt x="1947" y="783"/>
                  </a:lnTo>
                  <a:lnTo>
                    <a:pt x="1995" y="829"/>
                  </a:lnTo>
                  <a:lnTo>
                    <a:pt x="2029" y="863"/>
                  </a:lnTo>
                  <a:lnTo>
                    <a:pt x="2067" y="901"/>
                  </a:lnTo>
                  <a:lnTo>
                    <a:pt x="2108" y="944"/>
                  </a:lnTo>
                  <a:lnTo>
                    <a:pt x="2142" y="986"/>
                  </a:lnTo>
                  <a:lnTo>
                    <a:pt x="2176" y="1032"/>
                  </a:lnTo>
                  <a:lnTo>
                    <a:pt x="2211" y="1077"/>
                  </a:lnTo>
                  <a:lnTo>
                    <a:pt x="2242" y="1125"/>
                  </a:lnTo>
                  <a:lnTo>
                    <a:pt x="2272" y="1166"/>
                  </a:lnTo>
                  <a:lnTo>
                    <a:pt x="2300" y="1217"/>
                  </a:lnTo>
                  <a:lnTo>
                    <a:pt x="2326" y="1267"/>
                  </a:lnTo>
                  <a:lnTo>
                    <a:pt x="2349" y="1318"/>
                  </a:lnTo>
                  <a:lnTo>
                    <a:pt x="2371" y="1374"/>
                  </a:lnTo>
                  <a:lnTo>
                    <a:pt x="2399" y="1442"/>
                  </a:lnTo>
                  <a:lnTo>
                    <a:pt x="2418" y="1506"/>
                  </a:lnTo>
                  <a:lnTo>
                    <a:pt x="2437" y="1571"/>
                  </a:lnTo>
                  <a:lnTo>
                    <a:pt x="2446" y="1635"/>
                  </a:lnTo>
                  <a:lnTo>
                    <a:pt x="2459" y="1710"/>
                  </a:lnTo>
                  <a:lnTo>
                    <a:pt x="2469" y="1803"/>
                  </a:lnTo>
                  <a:lnTo>
                    <a:pt x="2471" y="1875"/>
                  </a:lnTo>
                  <a:lnTo>
                    <a:pt x="2469" y="1946"/>
                  </a:lnTo>
                  <a:lnTo>
                    <a:pt x="2461" y="2015"/>
                  </a:lnTo>
                  <a:lnTo>
                    <a:pt x="2452" y="2079"/>
                  </a:lnTo>
                  <a:lnTo>
                    <a:pt x="2443" y="2146"/>
                  </a:lnTo>
                  <a:lnTo>
                    <a:pt x="2426" y="2214"/>
                  </a:lnTo>
                  <a:lnTo>
                    <a:pt x="2403" y="2288"/>
                  </a:lnTo>
                  <a:lnTo>
                    <a:pt x="2375" y="2364"/>
                  </a:lnTo>
                  <a:lnTo>
                    <a:pt x="2213" y="1937"/>
                  </a:lnTo>
                  <a:lnTo>
                    <a:pt x="1597" y="2026"/>
                  </a:lnTo>
                  <a:lnTo>
                    <a:pt x="1610" y="1951"/>
                  </a:lnTo>
                  <a:lnTo>
                    <a:pt x="1616" y="1903"/>
                  </a:lnTo>
                  <a:lnTo>
                    <a:pt x="1616" y="1852"/>
                  </a:lnTo>
                  <a:lnTo>
                    <a:pt x="1612" y="1793"/>
                  </a:lnTo>
                  <a:lnTo>
                    <a:pt x="1603" y="1737"/>
                  </a:lnTo>
                  <a:lnTo>
                    <a:pt x="1590" y="1673"/>
                  </a:lnTo>
                  <a:lnTo>
                    <a:pt x="1573" y="1622"/>
                  </a:lnTo>
                  <a:lnTo>
                    <a:pt x="1546" y="1565"/>
                  </a:lnTo>
                  <a:lnTo>
                    <a:pt x="1522" y="1516"/>
                  </a:lnTo>
                  <a:lnTo>
                    <a:pt x="1492" y="1468"/>
                  </a:lnTo>
                  <a:lnTo>
                    <a:pt x="1466" y="1431"/>
                  </a:lnTo>
                  <a:lnTo>
                    <a:pt x="1439" y="1401"/>
                  </a:lnTo>
                  <a:lnTo>
                    <a:pt x="1413" y="1370"/>
                  </a:lnTo>
                  <a:lnTo>
                    <a:pt x="1383" y="1340"/>
                  </a:lnTo>
                  <a:lnTo>
                    <a:pt x="1349" y="1308"/>
                  </a:lnTo>
                  <a:lnTo>
                    <a:pt x="1321" y="1286"/>
                  </a:lnTo>
                  <a:lnTo>
                    <a:pt x="1289" y="1259"/>
                  </a:lnTo>
                  <a:lnTo>
                    <a:pt x="1257" y="1235"/>
                  </a:lnTo>
                  <a:lnTo>
                    <a:pt x="1220" y="1211"/>
                  </a:lnTo>
                  <a:lnTo>
                    <a:pt x="1174" y="1187"/>
                  </a:lnTo>
                  <a:lnTo>
                    <a:pt x="1137" y="1165"/>
                  </a:lnTo>
                  <a:lnTo>
                    <a:pt x="1105" y="1150"/>
                  </a:lnTo>
                  <a:lnTo>
                    <a:pt x="1058" y="1126"/>
                  </a:lnTo>
                  <a:lnTo>
                    <a:pt x="1017" y="1113"/>
                  </a:lnTo>
                  <a:lnTo>
                    <a:pt x="981" y="1102"/>
                  </a:lnTo>
                  <a:lnTo>
                    <a:pt x="943" y="1091"/>
                  </a:lnTo>
                  <a:lnTo>
                    <a:pt x="887" y="1080"/>
                  </a:lnTo>
                  <a:lnTo>
                    <a:pt x="834" y="1072"/>
                  </a:lnTo>
                  <a:lnTo>
                    <a:pt x="780" y="1067"/>
                  </a:lnTo>
                  <a:lnTo>
                    <a:pt x="725" y="1064"/>
                  </a:lnTo>
                  <a:lnTo>
                    <a:pt x="695" y="1062"/>
                  </a:lnTo>
                  <a:lnTo>
                    <a:pt x="695" y="1447"/>
                  </a:lnTo>
                  <a:lnTo>
                    <a:pt x="0" y="734"/>
                  </a:lnTo>
                  <a:lnTo>
                    <a:pt x="693" y="0"/>
                  </a:lnTo>
                  <a:lnTo>
                    <a:pt x="693" y="330"/>
                  </a:lnTo>
                  <a:lnTo>
                    <a:pt x="731" y="332"/>
                  </a:lnTo>
                  <a:lnTo>
                    <a:pt x="786" y="333"/>
                  </a:lnTo>
                  <a:lnTo>
                    <a:pt x="842" y="336"/>
                  </a:lnTo>
                  <a:lnTo>
                    <a:pt x="896" y="341"/>
                  </a:lnTo>
                  <a:lnTo>
                    <a:pt x="941" y="34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8CCB823-BDD2-4852-8548-C16765CC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34" y="841095"/>
              <a:ext cx="2585445" cy="4853268"/>
            </a:xfrm>
            <a:custGeom>
              <a:avLst/>
              <a:gdLst>
                <a:gd name="T0" fmla="*/ 2147483647 w 1663"/>
                <a:gd name="T1" fmla="*/ 2147483647 h 2612"/>
                <a:gd name="T2" fmla="*/ 2147483647 w 1663"/>
                <a:gd name="T3" fmla="*/ 2147483647 h 2612"/>
                <a:gd name="T4" fmla="*/ 2147483647 w 1663"/>
                <a:gd name="T5" fmla="*/ 2147483647 h 2612"/>
                <a:gd name="T6" fmla="*/ 2147483647 w 1663"/>
                <a:gd name="T7" fmla="*/ 2147483647 h 2612"/>
                <a:gd name="T8" fmla="*/ 2147483647 w 1663"/>
                <a:gd name="T9" fmla="*/ 2147483647 h 2612"/>
                <a:gd name="T10" fmla="*/ 2147483647 w 1663"/>
                <a:gd name="T11" fmla="*/ 2147483647 h 2612"/>
                <a:gd name="T12" fmla="*/ 2147483647 w 1663"/>
                <a:gd name="T13" fmla="*/ 2147483647 h 2612"/>
                <a:gd name="T14" fmla="*/ 2147483647 w 1663"/>
                <a:gd name="T15" fmla="*/ 2147483647 h 2612"/>
                <a:gd name="T16" fmla="*/ 2147483647 w 1663"/>
                <a:gd name="T17" fmla="*/ 2147483647 h 2612"/>
                <a:gd name="T18" fmla="*/ 2147483647 w 1663"/>
                <a:gd name="T19" fmla="*/ 2147483647 h 2612"/>
                <a:gd name="T20" fmla="*/ 2147483647 w 1663"/>
                <a:gd name="T21" fmla="*/ 2147483647 h 2612"/>
                <a:gd name="T22" fmla="*/ 2147483647 w 1663"/>
                <a:gd name="T23" fmla="*/ 2147483647 h 2612"/>
                <a:gd name="T24" fmla="*/ 2147483647 w 1663"/>
                <a:gd name="T25" fmla="*/ 2147483647 h 2612"/>
                <a:gd name="T26" fmla="*/ 2147483647 w 1663"/>
                <a:gd name="T27" fmla="*/ 2147483647 h 2612"/>
                <a:gd name="T28" fmla="*/ 2147483647 w 1663"/>
                <a:gd name="T29" fmla="*/ 2147483647 h 2612"/>
                <a:gd name="T30" fmla="*/ 2147483647 w 1663"/>
                <a:gd name="T31" fmla="*/ 2147483647 h 2612"/>
                <a:gd name="T32" fmla="*/ 2147483647 w 1663"/>
                <a:gd name="T33" fmla="*/ 2147483647 h 2612"/>
                <a:gd name="T34" fmla="*/ 2147483647 w 1663"/>
                <a:gd name="T35" fmla="*/ 2147483647 h 2612"/>
                <a:gd name="T36" fmla="*/ 2147483647 w 1663"/>
                <a:gd name="T37" fmla="*/ 2147483647 h 2612"/>
                <a:gd name="T38" fmla="*/ 2147483647 w 1663"/>
                <a:gd name="T39" fmla="*/ 2147483647 h 2612"/>
                <a:gd name="T40" fmla="*/ 2147483647 w 1663"/>
                <a:gd name="T41" fmla="*/ 2147483647 h 2612"/>
                <a:gd name="T42" fmla="*/ 2147483647 w 1663"/>
                <a:gd name="T43" fmla="*/ 2147483647 h 2612"/>
                <a:gd name="T44" fmla="*/ 2147483647 w 1663"/>
                <a:gd name="T45" fmla="*/ 2147483647 h 2612"/>
                <a:gd name="T46" fmla="*/ 2147483647 w 1663"/>
                <a:gd name="T47" fmla="*/ 2147483647 h 2612"/>
                <a:gd name="T48" fmla="*/ 2147483647 w 1663"/>
                <a:gd name="T49" fmla="*/ 2147483647 h 2612"/>
                <a:gd name="T50" fmla="*/ 2147483647 w 1663"/>
                <a:gd name="T51" fmla="*/ 2147483647 h 2612"/>
                <a:gd name="T52" fmla="*/ 2147483647 w 1663"/>
                <a:gd name="T53" fmla="*/ 2147483647 h 2612"/>
                <a:gd name="T54" fmla="*/ 2147483647 w 1663"/>
                <a:gd name="T55" fmla="*/ 2147483647 h 2612"/>
                <a:gd name="T56" fmla="*/ 2147483647 w 1663"/>
                <a:gd name="T57" fmla="*/ 2147483647 h 2612"/>
                <a:gd name="T58" fmla="*/ 2147483647 w 1663"/>
                <a:gd name="T59" fmla="*/ 2147483647 h 2612"/>
                <a:gd name="T60" fmla="*/ 2147483647 w 1663"/>
                <a:gd name="T61" fmla="*/ 2147483647 h 2612"/>
                <a:gd name="T62" fmla="*/ 2147483647 w 1663"/>
                <a:gd name="T63" fmla="*/ 2147483647 h 2612"/>
                <a:gd name="T64" fmla="*/ 2147483647 w 1663"/>
                <a:gd name="T65" fmla="*/ 2147483647 h 2612"/>
                <a:gd name="T66" fmla="*/ 2147483647 w 1663"/>
                <a:gd name="T67" fmla="*/ 2147483647 h 2612"/>
                <a:gd name="T68" fmla="*/ 2147483647 w 1663"/>
                <a:gd name="T69" fmla="*/ 2147483647 h 2612"/>
                <a:gd name="T70" fmla="*/ 2147483647 w 1663"/>
                <a:gd name="T71" fmla="*/ 2147483647 h 2612"/>
                <a:gd name="T72" fmla="*/ 2147483647 w 1663"/>
                <a:gd name="T73" fmla="*/ 2147483647 h 2612"/>
                <a:gd name="T74" fmla="*/ 2147483647 w 1663"/>
                <a:gd name="T75" fmla="*/ 2147483647 h 2612"/>
                <a:gd name="T76" fmla="*/ 2147483647 w 1663"/>
                <a:gd name="T77" fmla="*/ 2147483647 h 2612"/>
                <a:gd name="T78" fmla="*/ 2147483647 w 1663"/>
                <a:gd name="T79" fmla="*/ 2147483647 h 2612"/>
                <a:gd name="T80" fmla="*/ 2147483647 w 1663"/>
                <a:gd name="T81" fmla="*/ 2147483647 h 2612"/>
                <a:gd name="T82" fmla="*/ 2147483647 w 1663"/>
                <a:gd name="T83" fmla="*/ 2147483647 h 2612"/>
                <a:gd name="T84" fmla="*/ 2147483647 w 1663"/>
                <a:gd name="T85" fmla="*/ 2147483647 h 2612"/>
                <a:gd name="T86" fmla="*/ 2147483647 w 1663"/>
                <a:gd name="T87" fmla="*/ 2147483647 h 2612"/>
                <a:gd name="T88" fmla="*/ 2147483647 w 1663"/>
                <a:gd name="T89" fmla="*/ 2147483647 h 2612"/>
                <a:gd name="T90" fmla="*/ 2147483647 w 1663"/>
                <a:gd name="T91" fmla="*/ 2147483647 h 26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3"/>
                <a:gd name="T139" fmla="*/ 0 h 2612"/>
                <a:gd name="T140" fmla="*/ 1663 w 1663"/>
                <a:gd name="T141" fmla="*/ 2612 h 26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3" h="2612">
                  <a:moveTo>
                    <a:pt x="1663" y="0"/>
                  </a:moveTo>
                  <a:lnTo>
                    <a:pt x="1627" y="5"/>
                  </a:lnTo>
                  <a:lnTo>
                    <a:pt x="1591" y="10"/>
                  </a:lnTo>
                  <a:lnTo>
                    <a:pt x="1543" y="19"/>
                  </a:lnTo>
                  <a:lnTo>
                    <a:pt x="1507" y="26"/>
                  </a:lnTo>
                  <a:lnTo>
                    <a:pt x="1469" y="35"/>
                  </a:lnTo>
                  <a:lnTo>
                    <a:pt x="1434" y="45"/>
                  </a:lnTo>
                  <a:lnTo>
                    <a:pt x="1396" y="53"/>
                  </a:lnTo>
                  <a:lnTo>
                    <a:pt x="1360" y="62"/>
                  </a:lnTo>
                  <a:lnTo>
                    <a:pt x="1323" y="75"/>
                  </a:lnTo>
                  <a:lnTo>
                    <a:pt x="1278" y="89"/>
                  </a:lnTo>
                  <a:lnTo>
                    <a:pt x="1240" y="104"/>
                  </a:lnTo>
                  <a:lnTo>
                    <a:pt x="1201" y="118"/>
                  </a:lnTo>
                  <a:lnTo>
                    <a:pt x="1159" y="134"/>
                  </a:lnTo>
                  <a:lnTo>
                    <a:pt x="1118" y="152"/>
                  </a:lnTo>
                  <a:lnTo>
                    <a:pt x="1080" y="168"/>
                  </a:lnTo>
                  <a:lnTo>
                    <a:pt x="1045" y="187"/>
                  </a:lnTo>
                  <a:lnTo>
                    <a:pt x="1013" y="203"/>
                  </a:lnTo>
                  <a:lnTo>
                    <a:pt x="981" y="222"/>
                  </a:lnTo>
                  <a:lnTo>
                    <a:pt x="945" y="239"/>
                  </a:lnTo>
                  <a:lnTo>
                    <a:pt x="906" y="262"/>
                  </a:lnTo>
                  <a:lnTo>
                    <a:pt x="870" y="286"/>
                  </a:lnTo>
                  <a:lnTo>
                    <a:pt x="836" y="308"/>
                  </a:lnTo>
                  <a:lnTo>
                    <a:pt x="804" y="327"/>
                  </a:lnTo>
                  <a:lnTo>
                    <a:pt x="752" y="364"/>
                  </a:lnTo>
                  <a:lnTo>
                    <a:pt x="699" y="407"/>
                  </a:lnTo>
                  <a:lnTo>
                    <a:pt x="658" y="439"/>
                  </a:lnTo>
                  <a:lnTo>
                    <a:pt x="609" y="485"/>
                  </a:lnTo>
                  <a:lnTo>
                    <a:pt x="575" y="519"/>
                  </a:lnTo>
                  <a:lnTo>
                    <a:pt x="537" y="557"/>
                  </a:lnTo>
                  <a:lnTo>
                    <a:pt x="496" y="600"/>
                  </a:lnTo>
                  <a:lnTo>
                    <a:pt x="462" y="640"/>
                  </a:lnTo>
                  <a:lnTo>
                    <a:pt x="428" y="686"/>
                  </a:lnTo>
                  <a:lnTo>
                    <a:pt x="395" y="731"/>
                  </a:lnTo>
                  <a:lnTo>
                    <a:pt x="361" y="779"/>
                  </a:lnTo>
                  <a:lnTo>
                    <a:pt x="333" y="820"/>
                  </a:lnTo>
                  <a:lnTo>
                    <a:pt x="306" y="871"/>
                  </a:lnTo>
                  <a:lnTo>
                    <a:pt x="280" y="921"/>
                  </a:lnTo>
                  <a:lnTo>
                    <a:pt x="257" y="972"/>
                  </a:lnTo>
                  <a:lnTo>
                    <a:pt x="235" y="1028"/>
                  </a:lnTo>
                  <a:lnTo>
                    <a:pt x="207" y="1096"/>
                  </a:lnTo>
                  <a:lnTo>
                    <a:pt x="188" y="1160"/>
                  </a:lnTo>
                  <a:lnTo>
                    <a:pt x="169" y="1225"/>
                  </a:lnTo>
                  <a:lnTo>
                    <a:pt x="160" y="1289"/>
                  </a:lnTo>
                  <a:lnTo>
                    <a:pt x="147" y="1364"/>
                  </a:lnTo>
                  <a:lnTo>
                    <a:pt x="137" y="1457"/>
                  </a:lnTo>
                  <a:lnTo>
                    <a:pt x="135" y="1530"/>
                  </a:lnTo>
                  <a:lnTo>
                    <a:pt x="137" y="1602"/>
                  </a:lnTo>
                  <a:lnTo>
                    <a:pt x="145" y="1671"/>
                  </a:lnTo>
                  <a:lnTo>
                    <a:pt x="154" y="1734"/>
                  </a:lnTo>
                  <a:lnTo>
                    <a:pt x="164" y="1801"/>
                  </a:lnTo>
                  <a:lnTo>
                    <a:pt x="180" y="1870"/>
                  </a:lnTo>
                  <a:lnTo>
                    <a:pt x="203" y="1943"/>
                  </a:lnTo>
                  <a:lnTo>
                    <a:pt x="231" y="2018"/>
                  </a:lnTo>
                  <a:lnTo>
                    <a:pt x="259" y="2089"/>
                  </a:lnTo>
                  <a:lnTo>
                    <a:pt x="291" y="2157"/>
                  </a:lnTo>
                  <a:lnTo>
                    <a:pt x="329" y="2224"/>
                  </a:lnTo>
                  <a:lnTo>
                    <a:pt x="374" y="2288"/>
                  </a:lnTo>
                  <a:lnTo>
                    <a:pt x="0" y="2468"/>
                  </a:lnTo>
                  <a:lnTo>
                    <a:pt x="1140" y="2612"/>
                  </a:lnTo>
                  <a:lnTo>
                    <a:pt x="1559" y="1722"/>
                  </a:lnTo>
                  <a:lnTo>
                    <a:pt x="1122" y="1921"/>
                  </a:lnTo>
                  <a:lnTo>
                    <a:pt x="1078" y="1864"/>
                  </a:lnTo>
                  <a:lnTo>
                    <a:pt x="1052" y="1813"/>
                  </a:lnTo>
                  <a:lnTo>
                    <a:pt x="1028" y="1760"/>
                  </a:lnTo>
                  <a:lnTo>
                    <a:pt x="1011" y="1707"/>
                  </a:lnTo>
                  <a:lnTo>
                    <a:pt x="1000" y="1656"/>
                  </a:lnTo>
                  <a:lnTo>
                    <a:pt x="996" y="1607"/>
                  </a:lnTo>
                  <a:lnTo>
                    <a:pt x="990" y="1557"/>
                  </a:lnTo>
                  <a:lnTo>
                    <a:pt x="990" y="1508"/>
                  </a:lnTo>
                  <a:lnTo>
                    <a:pt x="994" y="1449"/>
                  </a:lnTo>
                  <a:lnTo>
                    <a:pt x="1001" y="1391"/>
                  </a:lnTo>
                  <a:lnTo>
                    <a:pt x="1016" y="1327"/>
                  </a:lnTo>
                  <a:lnTo>
                    <a:pt x="1033" y="1276"/>
                  </a:lnTo>
                  <a:lnTo>
                    <a:pt x="1060" y="1219"/>
                  </a:lnTo>
                  <a:lnTo>
                    <a:pt x="1082" y="1170"/>
                  </a:lnTo>
                  <a:lnTo>
                    <a:pt x="1114" y="1122"/>
                  </a:lnTo>
                  <a:lnTo>
                    <a:pt x="1140" y="1085"/>
                  </a:lnTo>
                  <a:lnTo>
                    <a:pt x="1167" y="1055"/>
                  </a:lnTo>
                  <a:lnTo>
                    <a:pt x="1193" y="1024"/>
                  </a:lnTo>
                  <a:lnTo>
                    <a:pt x="1223" y="994"/>
                  </a:lnTo>
                  <a:lnTo>
                    <a:pt x="1255" y="962"/>
                  </a:lnTo>
                  <a:lnTo>
                    <a:pt x="1283" y="940"/>
                  </a:lnTo>
                  <a:lnTo>
                    <a:pt x="1315" y="911"/>
                  </a:lnTo>
                  <a:lnTo>
                    <a:pt x="1347" y="889"/>
                  </a:lnTo>
                  <a:lnTo>
                    <a:pt x="1385" y="865"/>
                  </a:lnTo>
                  <a:lnTo>
                    <a:pt x="1430" y="839"/>
                  </a:lnTo>
                  <a:lnTo>
                    <a:pt x="1467" y="819"/>
                  </a:lnTo>
                  <a:lnTo>
                    <a:pt x="1499" y="803"/>
                  </a:lnTo>
                  <a:lnTo>
                    <a:pt x="1546" y="780"/>
                  </a:lnTo>
                  <a:lnTo>
                    <a:pt x="1591" y="764"/>
                  </a:lnTo>
                  <a:lnTo>
                    <a:pt x="1663" y="747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</p:grpSp>
      <p:sp>
        <p:nvSpPr>
          <p:cNvPr id="880642" name="Rectangle 2">
            <a:extLst>
              <a:ext uri="{FF2B5EF4-FFF2-40B4-BE49-F238E27FC236}">
                <a16:creationId xmlns:a16="http://schemas.microsoft.com/office/drawing/2014/main" id="{5B5354E9-3B75-F04C-8D3E-3DAC51A99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377" y="233651"/>
            <a:ext cx="8776797" cy="615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r>
              <a:rPr lang="es-ES_tradnl" altLang="es-ES" sz="2000" dirty="0">
                <a:ea typeface="ＭＳ Ｐゴシック" panose="020B0600070205080204" pitchFamily="34" charset="-128"/>
              </a:rPr>
              <a:t>LAS PREOCUPACIONES DE LOS PROFESORES ANTE LOS CAMBIOS</a:t>
            </a:r>
            <a:endParaRPr lang="es-ES" altLang="es-ES" sz="2000" dirty="0">
              <a:ea typeface="ＭＳ Ｐゴシック" panose="020B0600070205080204" pitchFamily="34" charset="-128"/>
            </a:endParaRPr>
          </a:p>
        </p:txBody>
      </p:sp>
      <p:sp>
        <p:nvSpPr>
          <p:cNvPr id="880647" name="Text Box 7">
            <a:extLst>
              <a:ext uri="{FF2B5EF4-FFF2-40B4-BE49-F238E27FC236}">
                <a16:creationId xmlns:a16="http://schemas.microsoft.com/office/drawing/2014/main" id="{71DBFF94-3FF8-104B-BB22-427233E9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5" y="1409700"/>
            <a:ext cx="24288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0. TOMA DE CONCIENCIA:</a:t>
            </a:r>
          </a:p>
          <a:p>
            <a:pPr algn="ctr">
              <a:defRPr/>
            </a:pPr>
            <a:r>
              <a:rPr lang="es-ES_tradnl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No estoy preocupado</a:t>
            </a:r>
            <a:endParaRPr lang="es-ES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80648" name="Text Box 8">
            <a:extLst>
              <a:ext uri="{FF2B5EF4-FFF2-40B4-BE49-F238E27FC236}">
                <a16:creationId xmlns:a16="http://schemas.microsoft.com/office/drawing/2014/main" id="{5639CBE6-D5EE-DA4E-87C5-20234F9E3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32" y="3124200"/>
            <a:ext cx="2544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1. INFORMACIÓN:</a:t>
            </a:r>
          </a:p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Me gustaría saber más</a:t>
            </a:r>
            <a:endParaRPr lang="es-ES" altLang="es-E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80649" name="Text Box 9">
            <a:extLst>
              <a:ext uri="{FF2B5EF4-FFF2-40B4-BE49-F238E27FC236}">
                <a16:creationId xmlns:a16="http://schemas.microsoft.com/office/drawing/2014/main" id="{CA131A71-4BDF-5F4C-BEA0-F07E8773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69" y="4800600"/>
            <a:ext cx="2210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2. PERSONAL:</a:t>
            </a:r>
          </a:p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No sé si seré capaz</a:t>
            </a:r>
            <a:endParaRPr lang="es-ES" altLang="es-E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80650" name="Text Box 10">
            <a:extLst>
              <a:ext uri="{FF2B5EF4-FFF2-40B4-BE49-F238E27FC236}">
                <a16:creationId xmlns:a16="http://schemas.microsoft.com/office/drawing/2014/main" id="{ACFEA54A-985B-6F41-8DFE-9F35F032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654" y="5867400"/>
            <a:ext cx="27879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3. GESTIÓN:</a:t>
            </a:r>
          </a:p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Me preocupan las tareas,</a:t>
            </a:r>
          </a:p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La disciplina</a:t>
            </a:r>
            <a:endParaRPr lang="es-ES" altLang="es-E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80651" name="Text Box 11">
            <a:extLst>
              <a:ext uri="{FF2B5EF4-FFF2-40B4-BE49-F238E27FC236}">
                <a16:creationId xmlns:a16="http://schemas.microsoft.com/office/drawing/2014/main" id="{AE040B40-D8C4-C74C-93EE-593BBE945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00600"/>
            <a:ext cx="2720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4.RESULTADOS:</a:t>
            </a:r>
          </a:p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No sé si los alumnos van a aprender</a:t>
            </a:r>
            <a:endParaRPr lang="es-ES" altLang="es-E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80652" name="Text Box 12">
            <a:extLst>
              <a:ext uri="{FF2B5EF4-FFF2-40B4-BE49-F238E27FC236}">
                <a16:creationId xmlns:a16="http://schemas.microsoft.com/office/drawing/2014/main" id="{485ABB1D-8DBA-5544-95BE-2BCFE977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048000"/>
            <a:ext cx="2720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5. COLABORACIÓN:</a:t>
            </a:r>
          </a:p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Quisiera saber qué están haciendo otros</a:t>
            </a:r>
            <a:endParaRPr lang="es-ES" altLang="es-E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80653" name="Text Box 13">
            <a:extLst>
              <a:ext uri="{FF2B5EF4-FFF2-40B4-BE49-F238E27FC236}">
                <a16:creationId xmlns:a16="http://schemas.microsoft.com/office/drawing/2014/main" id="{EE37BA95-3A53-B04A-BC66-6B8DB687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95400"/>
            <a:ext cx="2720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6. RENOVACIÓN:</a:t>
            </a:r>
          </a:p>
          <a:p>
            <a:pPr algn="ctr" eaLnBrk="1" hangingPunct="1"/>
            <a:r>
              <a:rPr lang="es-ES_tradnl" altLang="es-ES" sz="1800">
                <a:solidFill>
                  <a:srgbClr val="000000"/>
                </a:solidFill>
                <a:latin typeface="+mj-lt"/>
              </a:rPr>
              <a:t>Tengo algunas ideas para mejorar esto </a:t>
            </a:r>
            <a:endParaRPr lang="es-ES" altLang="es-ES" sz="18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880654" name="Group 14">
            <a:extLst>
              <a:ext uri="{FF2B5EF4-FFF2-40B4-BE49-F238E27FC236}">
                <a16:creationId xmlns:a16="http://schemas.microsoft.com/office/drawing/2014/main" id="{38606D06-9ED7-154B-B55F-62A0DD7C0D8D}"/>
              </a:ext>
            </a:extLst>
          </p:cNvPr>
          <p:cNvGrpSpPr>
            <a:grpSpLocks/>
          </p:cNvGrpSpPr>
          <p:nvPr/>
        </p:nvGrpSpPr>
        <p:grpSpPr bwMode="auto">
          <a:xfrm>
            <a:off x="3669493" y="1904754"/>
            <a:ext cx="1808970" cy="3437183"/>
            <a:chOff x="2855" y="918"/>
            <a:chExt cx="1291" cy="2453"/>
          </a:xfrm>
        </p:grpSpPr>
        <p:sp>
          <p:nvSpPr>
            <p:cNvPr id="43019" name="Freeform 15">
              <a:extLst>
                <a:ext uri="{FF2B5EF4-FFF2-40B4-BE49-F238E27FC236}">
                  <a16:creationId xmlns:a16="http://schemas.microsoft.com/office/drawing/2014/main" id="{9BD543D8-1DC0-D74D-A819-A8A88BAFB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670"/>
              <a:ext cx="505" cy="834"/>
            </a:xfrm>
            <a:custGeom>
              <a:avLst/>
              <a:gdLst>
                <a:gd name="T0" fmla="*/ 268 w 505"/>
                <a:gd name="T1" fmla="*/ 124 h 834"/>
                <a:gd name="T2" fmla="*/ 320 w 505"/>
                <a:gd name="T3" fmla="*/ 72 h 834"/>
                <a:gd name="T4" fmla="*/ 392 w 505"/>
                <a:gd name="T5" fmla="*/ 21 h 834"/>
                <a:gd name="T6" fmla="*/ 443 w 505"/>
                <a:gd name="T7" fmla="*/ 0 h 834"/>
                <a:gd name="T8" fmla="*/ 505 w 505"/>
                <a:gd name="T9" fmla="*/ 4 h 834"/>
                <a:gd name="T10" fmla="*/ 505 w 505"/>
                <a:gd name="T11" fmla="*/ 52 h 834"/>
                <a:gd name="T12" fmla="*/ 474 w 505"/>
                <a:gd name="T13" fmla="*/ 93 h 834"/>
                <a:gd name="T14" fmla="*/ 416 w 505"/>
                <a:gd name="T15" fmla="*/ 124 h 834"/>
                <a:gd name="T16" fmla="*/ 272 w 505"/>
                <a:gd name="T17" fmla="*/ 189 h 834"/>
                <a:gd name="T18" fmla="*/ 134 w 505"/>
                <a:gd name="T19" fmla="*/ 268 h 834"/>
                <a:gd name="T20" fmla="*/ 76 w 505"/>
                <a:gd name="T21" fmla="*/ 288 h 834"/>
                <a:gd name="T22" fmla="*/ 56 w 505"/>
                <a:gd name="T23" fmla="*/ 319 h 834"/>
                <a:gd name="T24" fmla="*/ 76 w 505"/>
                <a:gd name="T25" fmla="*/ 350 h 834"/>
                <a:gd name="T26" fmla="*/ 196 w 505"/>
                <a:gd name="T27" fmla="*/ 466 h 834"/>
                <a:gd name="T28" fmla="*/ 251 w 505"/>
                <a:gd name="T29" fmla="*/ 505 h 834"/>
                <a:gd name="T30" fmla="*/ 333 w 505"/>
                <a:gd name="T31" fmla="*/ 570 h 834"/>
                <a:gd name="T32" fmla="*/ 416 w 505"/>
                <a:gd name="T33" fmla="*/ 632 h 834"/>
                <a:gd name="T34" fmla="*/ 412 w 505"/>
                <a:gd name="T35" fmla="*/ 663 h 834"/>
                <a:gd name="T36" fmla="*/ 350 w 505"/>
                <a:gd name="T37" fmla="*/ 673 h 834"/>
                <a:gd name="T38" fmla="*/ 258 w 505"/>
                <a:gd name="T39" fmla="*/ 673 h 834"/>
                <a:gd name="T40" fmla="*/ 200 w 505"/>
                <a:gd name="T41" fmla="*/ 704 h 834"/>
                <a:gd name="T42" fmla="*/ 179 w 505"/>
                <a:gd name="T43" fmla="*/ 783 h 834"/>
                <a:gd name="T44" fmla="*/ 179 w 505"/>
                <a:gd name="T45" fmla="*/ 824 h 834"/>
                <a:gd name="T46" fmla="*/ 155 w 505"/>
                <a:gd name="T47" fmla="*/ 834 h 834"/>
                <a:gd name="T48" fmla="*/ 117 w 505"/>
                <a:gd name="T49" fmla="*/ 797 h 834"/>
                <a:gd name="T50" fmla="*/ 124 w 505"/>
                <a:gd name="T51" fmla="*/ 731 h 834"/>
                <a:gd name="T52" fmla="*/ 158 w 505"/>
                <a:gd name="T53" fmla="*/ 683 h 834"/>
                <a:gd name="T54" fmla="*/ 227 w 505"/>
                <a:gd name="T55" fmla="*/ 642 h 834"/>
                <a:gd name="T56" fmla="*/ 302 w 505"/>
                <a:gd name="T57" fmla="*/ 622 h 834"/>
                <a:gd name="T58" fmla="*/ 309 w 505"/>
                <a:gd name="T59" fmla="*/ 601 h 834"/>
                <a:gd name="T60" fmla="*/ 272 w 505"/>
                <a:gd name="T61" fmla="*/ 560 h 834"/>
                <a:gd name="T62" fmla="*/ 114 w 505"/>
                <a:gd name="T63" fmla="*/ 456 h 834"/>
                <a:gd name="T64" fmla="*/ 66 w 505"/>
                <a:gd name="T65" fmla="*/ 415 h 834"/>
                <a:gd name="T66" fmla="*/ 20 w 505"/>
                <a:gd name="T67" fmla="*/ 360 h 834"/>
                <a:gd name="T68" fmla="*/ 0 w 505"/>
                <a:gd name="T69" fmla="*/ 298 h 834"/>
                <a:gd name="T70" fmla="*/ 13 w 505"/>
                <a:gd name="T71" fmla="*/ 261 h 834"/>
                <a:gd name="T72" fmla="*/ 93 w 505"/>
                <a:gd name="T73" fmla="*/ 237 h 834"/>
                <a:gd name="T74" fmla="*/ 189 w 505"/>
                <a:gd name="T75" fmla="*/ 196 h 834"/>
                <a:gd name="T76" fmla="*/ 251 w 505"/>
                <a:gd name="T77" fmla="*/ 154 h 834"/>
                <a:gd name="T78" fmla="*/ 268 w 505"/>
                <a:gd name="T79" fmla="*/ 124 h 8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05" h="834">
                  <a:moveTo>
                    <a:pt x="268" y="124"/>
                  </a:moveTo>
                  <a:lnTo>
                    <a:pt x="320" y="72"/>
                  </a:lnTo>
                  <a:lnTo>
                    <a:pt x="392" y="21"/>
                  </a:lnTo>
                  <a:lnTo>
                    <a:pt x="443" y="0"/>
                  </a:lnTo>
                  <a:lnTo>
                    <a:pt x="505" y="4"/>
                  </a:lnTo>
                  <a:lnTo>
                    <a:pt x="505" y="52"/>
                  </a:lnTo>
                  <a:lnTo>
                    <a:pt x="474" y="93"/>
                  </a:lnTo>
                  <a:lnTo>
                    <a:pt x="416" y="124"/>
                  </a:lnTo>
                  <a:lnTo>
                    <a:pt x="272" y="189"/>
                  </a:lnTo>
                  <a:lnTo>
                    <a:pt x="134" y="268"/>
                  </a:lnTo>
                  <a:lnTo>
                    <a:pt x="76" y="288"/>
                  </a:lnTo>
                  <a:lnTo>
                    <a:pt x="56" y="319"/>
                  </a:lnTo>
                  <a:lnTo>
                    <a:pt x="76" y="350"/>
                  </a:lnTo>
                  <a:lnTo>
                    <a:pt x="196" y="466"/>
                  </a:lnTo>
                  <a:lnTo>
                    <a:pt x="251" y="505"/>
                  </a:lnTo>
                  <a:lnTo>
                    <a:pt x="333" y="570"/>
                  </a:lnTo>
                  <a:lnTo>
                    <a:pt x="416" y="632"/>
                  </a:lnTo>
                  <a:lnTo>
                    <a:pt x="412" y="663"/>
                  </a:lnTo>
                  <a:lnTo>
                    <a:pt x="350" y="673"/>
                  </a:lnTo>
                  <a:lnTo>
                    <a:pt x="258" y="673"/>
                  </a:lnTo>
                  <a:lnTo>
                    <a:pt x="200" y="704"/>
                  </a:lnTo>
                  <a:lnTo>
                    <a:pt x="179" y="783"/>
                  </a:lnTo>
                  <a:lnTo>
                    <a:pt x="179" y="824"/>
                  </a:lnTo>
                  <a:lnTo>
                    <a:pt x="155" y="834"/>
                  </a:lnTo>
                  <a:lnTo>
                    <a:pt x="117" y="797"/>
                  </a:lnTo>
                  <a:lnTo>
                    <a:pt x="124" y="731"/>
                  </a:lnTo>
                  <a:lnTo>
                    <a:pt x="158" y="683"/>
                  </a:lnTo>
                  <a:lnTo>
                    <a:pt x="227" y="642"/>
                  </a:lnTo>
                  <a:lnTo>
                    <a:pt x="302" y="622"/>
                  </a:lnTo>
                  <a:lnTo>
                    <a:pt x="309" y="601"/>
                  </a:lnTo>
                  <a:lnTo>
                    <a:pt x="272" y="560"/>
                  </a:lnTo>
                  <a:lnTo>
                    <a:pt x="114" y="456"/>
                  </a:lnTo>
                  <a:lnTo>
                    <a:pt x="66" y="415"/>
                  </a:lnTo>
                  <a:lnTo>
                    <a:pt x="20" y="360"/>
                  </a:lnTo>
                  <a:lnTo>
                    <a:pt x="0" y="298"/>
                  </a:lnTo>
                  <a:lnTo>
                    <a:pt x="13" y="261"/>
                  </a:lnTo>
                  <a:lnTo>
                    <a:pt x="93" y="237"/>
                  </a:lnTo>
                  <a:lnTo>
                    <a:pt x="189" y="196"/>
                  </a:lnTo>
                  <a:lnTo>
                    <a:pt x="251" y="154"/>
                  </a:lnTo>
                  <a:lnTo>
                    <a:pt x="268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020" name="Freeform 16">
              <a:extLst>
                <a:ext uri="{FF2B5EF4-FFF2-40B4-BE49-F238E27FC236}">
                  <a16:creationId xmlns:a16="http://schemas.microsoft.com/office/drawing/2014/main" id="{101C9FF2-9F3E-DF4A-A6D4-C119D170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1632"/>
              <a:ext cx="352" cy="800"/>
            </a:xfrm>
            <a:custGeom>
              <a:avLst/>
              <a:gdLst>
                <a:gd name="T0" fmla="*/ 75 w 352"/>
                <a:gd name="T1" fmla="*/ 62 h 800"/>
                <a:gd name="T2" fmla="*/ 107 w 352"/>
                <a:gd name="T3" fmla="*/ 10 h 800"/>
                <a:gd name="T4" fmla="*/ 145 w 352"/>
                <a:gd name="T5" fmla="*/ 0 h 800"/>
                <a:gd name="T6" fmla="*/ 197 w 352"/>
                <a:gd name="T7" fmla="*/ 0 h 800"/>
                <a:gd name="T8" fmla="*/ 262 w 352"/>
                <a:gd name="T9" fmla="*/ 38 h 800"/>
                <a:gd name="T10" fmla="*/ 303 w 352"/>
                <a:gd name="T11" fmla="*/ 121 h 800"/>
                <a:gd name="T12" fmla="*/ 334 w 352"/>
                <a:gd name="T13" fmla="*/ 227 h 800"/>
                <a:gd name="T14" fmla="*/ 352 w 352"/>
                <a:gd name="T15" fmla="*/ 336 h 800"/>
                <a:gd name="T16" fmla="*/ 352 w 352"/>
                <a:gd name="T17" fmla="*/ 484 h 800"/>
                <a:gd name="T18" fmla="*/ 314 w 352"/>
                <a:gd name="T19" fmla="*/ 646 h 800"/>
                <a:gd name="T20" fmla="*/ 259 w 352"/>
                <a:gd name="T21" fmla="*/ 741 h 800"/>
                <a:gd name="T22" fmla="*/ 186 w 352"/>
                <a:gd name="T23" fmla="*/ 789 h 800"/>
                <a:gd name="T24" fmla="*/ 118 w 352"/>
                <a:gd name="T25" fmla="*/ 800 h 800"/>
                <a:gd name="T26" fmla="*/ 65 w 352"/>
                <a:gd name="T27" fmla="*/ 769 h 800"/>
                <a:gd name="T28" fmla="*/ 24 w 352"/>
                <a:gd name="T29" fmla="*/ 731 h 800"/>
                <a:gd name="T30" fmla="*/ 13 w 352"/>
                <a:gd name="T31" fmla="*/ 670 h 800"/>
                <a:gd name="T32" fmla="*/ 0 w 352"/>
                <a:gd name="T33" fmla="*/ 553 h 800"/>
                <a:gd name="T34" fmla="*/ 10 w 352"/>
                <a:gd name="T35" fmla="*/ 408 h 800"/>
                <a:gd name="T36" fmla="*/ 41 w 352"/>
                <a:gd name="T37" fmla="*/ 258 h 800"/>
                <a:gd name="T38" fmla="*/ 61 w 352"/>
                <a:gd name="T39" fmla="*/ 151 h 800"/>
                <a:gd name="T40" fmla="*/ 75 w 352"/>
                <a:gd name="T41" fmla="*/ 62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2" h="800">
                  <a:moveTo>
                    <a:pt x="75" y="62"/>
                  </a:moveTo>
                  <a:lnTo>
                    <a:pt x="107" y="10"/>
                  </a:lnTo>
                  <a:lnTo>
                    <a:pt x="145" y="0"/>
                  </a:lnTo>
                  <a:lnTo>
                    <a:pt x="197" y="0"/>
                  </a:lnTo>
                  <a:lnTo>
                    <a:pt x="262" y="38"/>
                  </a:lnTo>
                  <a:lnTo>
                    <a:pt x="303" y="121"/>
                  </a:lnTo>
                  <a:lnTo>
                    <a:pt x="334" y="227"/>
                  </a:lnTo>
                  <a:lnTo>
                    <a:pt x="352" y="336"/>
                  </a:lnTo>
                  <a:lnTo>
                    <a:pt x="352" y="484"/>
                  </a:lnTo>
                  <a:lnTo>
                    <a:pt x="314" y="646"/>
                  </a:lnTo>
                  <a:lnTo>
                    <a:pt x="259" y="741"/>
                  </a:lnTo>
                  <a:lnTo>
                    <a:pt x="186" y="789"/>
                  </a:lnTo>
                  <a:lnTo>
                    <a:pt x="118" y="800"/>
                  </a:lnTo>
                  <a:lnTo>
                    <a:pt x="65" y="769"/>
                  </a:lnTo>
                  <a:lnTo>
                    <a:pt x="24" y="731"/>
                  </a:lnTo>
                  <a:lnTo>
                    <a:pt x="13" y="670"/>
                  </a:lnTo>
                  <a:lnTo>
                    <a:pt x="0" y="553"/>
                  </a:lnTo>
                  <a:lnTo>
                    <a:pt x="10" y="408"/>
                  </a:lnTo>
                  <a:lnTo>
                    <a:pt x="41" y="258"/>
                  </a:lnTo>
                  <a:lnTo>
                    <a:pt x="61" y="151"/>
                  </a:lnTo>
                  <a:lnTo>
                    <a:pt x="7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021" name="Freeform 17">
              <a:extLst>
                <a:ext uri="{FF2B5EF4-FFF2-40B4-BE49-F238E27FC236}">
                  <a16:creationId xmlns:a16="http://schemas.microsoft.com/office/drawing/2014/main" id="{905857DE-C684-6546-B0A4-26872839B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328"/>
              <a:ext cx="205" cy="1043"/>
            </a:xfrm>
            <a:custGeom>
              <a:avLst/>
              <a:gdLst>
                <a:gd name="T0" fmla="*/ 99 w 205"/>
                <a:gd name="T1" fmla="*/ 184 h 1043"/>
                <a:gd name="T2" fmla="*/ 71 w 205"/>
                <a:gd name="T3" fmla="*/ 116 h 1043"/>
                <a:gd name="T4" fmla="*/ 71 w 205"/>
                <a:gd name="T5" fmla="*/ 41 h 1043"/>
                <a:gd name="T6" fmla="*/ 109 w 205"/>
                <a:gd name="T7" fmla="*/ 0 h 1043"/>
                <a:gd name="T8" fmla="*/ 153 w 205"/>
                <a:gd name="T9" fmla="*/ 20 h 1043"/>
                <a:gd name="T10" fmla="*/ 184 w 205"/>
                <a:gd name="T11" fmla="*/ 92 h 1043"/>
                <a:gd name="T12" fmla="*/ 201 w 205"/>
                <a:gd name="T13" fmla="*/ 215 h 1043"/>
                <a:gd name="T14" fmla="*/ 205 w 205"/>
                <a:gd name="T15" fmla="*/ 370 h 1043"/>
                <a:gd name="T16" fmla="*/ 194 w 205"/>
                <a:gd name="T17" fmla="*/ 504 h 1043"/>
                <a:gd name="T18" fmla="*/ 174 w 205"/>
                <a:gd name="T19" fmla="*/ 648 h 1043"/>
                <a:gd name="T20" fmla="*/ 174 w 205"/>
                <a:gd name="T21" fmla="*/ 822 h 1043"/>
                <a:gd name="T22" fmla="*/ 201 w 205"/>
                <a:gd name="T23" fmla="*/ 895 h 1043"/>
                <a:gd name="T24" fmla="*/ 191 w 205"/>
                <a:gd name="T25" fmla="*/ 929 h 1043"/>
                <a:gd name="T26" fmla="*/ 143 w 205"/>
                <a:gd name="T27" fmla="*/ 940 h 1043"/>
                <a:gd name="T28" fmla="*/ 92 w 205"/>
                <a:gd name="T29" fmla="*/ 988 h 1043"/>
                <a:gd name="T30" fmla="*/ 68 w 205"/>
                <a:gd name="T31" fmla="*/ 1029 h 1043"/>
                <a:gd name="T32" fmla="*/ 10 w 205"/>
                <a:gd name="T33" fmla="*/ 1043 h 1043"/>
                <a:gd name="T34" fmla="*/ 0 w 205"/>
                <a:gd name="T35" fmla="*/ 998 h 1043"/>
                <a:gd name="T36" fmla="*/ 20 w 205"/>
                <a:gd name="T37" fmla="*/ 960 h 1043"/>
                <a:gd name="T38" fmla="*/ 92 w 205"/>
                <a:gd name="T39" fmla="*/ 929 h 1043"/>
                <a:gd name="T40" fmla="*/ 143 w 205"/>
                <a:gd name="T41" fmla="*/ 906 h 1043"/>
                <a:gd name="T42" fmla="*/ 160 w 205"/>
                <a:gd name="T43" fmla="*/ 885 h 1043"/>
                <a:gd name="T44" fmla="*/ 140 w 205"/>
                <a:gd name="T45" fmla="*/ 827 h 1043"/>
                <a:gd name="T46" fmla="*/ 123 w 205"/>
                <a:gd name="T47" fmla="*/ 709 h 1043"/>
                <a:gd name="T48" fmla="*/ 119 w 205"/>
                <a:gd name="T49" fmla="*/ 569 h 1043"/>
                <a:gd name="T50" fmla="*/ 123 w 205"/>
                <a:gd name="T51" fmla="*/ 476 h 1043"/>
                <a:gd name="T52" fmla="*/ 129 w 205"/>
                <a:gd name="T53" fmla="*/ 350 h 1043"/>
                <a:gd name="T54" fmla="*/ 119 w 205"/>
                <a:gd name="T55" fmla="*/ 236 h 1043"/>
                <a:gd name="T56" fmla="*/ 99 w 205"/>
                <a:gd name="T57" fmla="*/ 184 h 10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5" h="1043">
                  <a:moveTo>
                    <a:pt x="99" y="184"/>
                  </a:moveTo>
                  <a:lnTo>
                    <a:pt x="71" y="116"/>
                  </a:lnTo>
                  <a:lnTo>
                    <a:pt x="71" y="41"/>
                  </a:lnTo>
                  <a:lnTo>
                    <a:pt x="109" y="0"/>
                  </a:lnTo>
                  <a:lnTo>
                    <a:pt x="153" y="20"/>
                  </a:lnTo>
                  <a:lnTo>
                    <a:pt x="184" y="92"/>
                  </a:lnTo>
                  <a:lnTo>
                    <a:pt x="201" y="215"/>
                  </a:lnTo>
                  <a:lnTo>
                    <a:pt x="205" y="370"/>
                  </a:lnTo>
                  <a:lnTo>
                    <a:pt x="194" y="504"/>
                  </a:lnTo>
                  <a:lnTo>
                    <a:pt x="174" y="648"/>
                  </a:lnTo>
                  <a:lnTo>
                    <a:pt x="174" y="822"/>
                  </a:lnTo>
                  <a:lnTo>
                    <a:pt x="201" y="895"/>
                  </a:lnTo>
                  <a:lnTo>
                    <a:pt x="191" y="929"/>
                  </a:lnTo>
                  <a:lnTo>
                    <a:pt x="143" y="940"/>
                  </a:lnTo>
                  <a:lnTo>
                    <a:pt x="92" y="988"/>
                  </a:lnTo>
                  <a:lnTo>
                    <a:pt x="68" y="1029"/>
                  </a:lnTo>
                  <a:lnTo>
                    <a:pt x="10" y="1043"/>
                  </a:lnTo>
                  <a:lnTo>
                    <a:pt x="0" y="998"/>
                  </a:lnTo>
                  <a:lnTo>
                    <a:pt x="20" y="960"/>
                  </a:lnTo>
                  <a:lnTo>
                    <a:pt x="92" y="929"/>
                  </a:lnTo>
                  <a:lnTo>
                    <a:pt x="143" y="906"/>
                  </a:lnTo>
                  <a:lnTo>
                    <a:pt x="160" y="885"/>
                  </a:lnTo>
                  <a:lnTo>
                    <a:pt x="140" y="827"/>
                  </a:lnTo>
                  <a:lnTo>
                    <a:pt x="123" y="709"/>
                  </a:lnTo>
                  <a:lnTo>
                    <a:pt x="119" y="569"/>
                  </a:lnTo>
                  <a:lnTo>
                    <a:pt x="123" y="476"/>
                  </a:lnTo>
                  <a:lnTo>
                    <a:pt x="129" y="350"/>
                  </a:lnTo>
                  <a:lnTo>
                    <a:pt x="119" y="236"/>
                  </a:lnTo>
                  <a:lnTo>
                    <a:pt x="99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022" name="Freeform 18">
              <a:extLst>
                <a:ext uri="{FF2B5EF4-FFF2-40B4-BE49-F238E27FC236}">
                  <a16:creationId xmlns:a16="http://schemas.microsoft.com/office/drawing/2014/main" id="{198833FC-5B2B-9343-9CDD-B772683EB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330"/>
              <a:ext cx="320" cy="1040"/>
            </a:xfrm>
            <a:custGeom>
              <a:avLst/>
              <a:gdLst>
                <a:gd name="T0" fmla="*/ 196 w 320"/>
                <a:gd name="T1" fmla="*/ 96 h 1040"/>
                <a:gd name="T2" fmla="*/ 230 w 320"/>
                <a:gd name="T3" fmla="*/ 31 h 1040"/>
                <a:gd name="T4" fmla="*/ 272 w 320"/>
                <a:gd name="T5" fmla="*/ 0 h 1040"/>
                <a:gd name="T6" fmla="*/ 320 w 320"/>
                <a:gd name="T7" fmla="*/ 20 h 1040"/>
                <a:gd name="T8" fmla="*/ 313 w 320"/>
                <a:gd name="T9" fmla="*/ 82 h 1040"/>
                <a:gd name="T10" fmla="*/ 282 w 320"/>
                <a:gd name="T11" fmla="*/ 126 h 1040"/>
                <a:gd name="T12" fmla="*/ 220 w 320"/>
                <a:gd name="T13" fmla="*/ 236 h 1040"/>
                <a:gd name="T14" fmla="*/ 179 w 320"/>
                <a:gd name="T15" fmla="*/ 343 h 1040"/>
                <a:gd name="T16" fmla="*/ 155 w 320"/>
                <a:gd name="T17" fmla="*/ 456 h 1040"/>
                <a:gd name="T18" fmla="*/ 158 w 320"/>
                <a:gd name="T19" fmla="*/ 566 h 1040"/>
                <a:gd name="T20" fmla="*/ 196 w 320"/>
                <a:gd name="T21" fmla="*/ 713 h 1040"/>
                <a:gd name="T22" fmla="*/ 227 w 320"/>
                <a:gd name="T23" fmla="*/ 855 h 1040"/>
                <a:gd name="T24" fmla="*/ 272 w 320"/>
                <a:gd name="T25" fmla="*/ 916 h 1040"/>
                <a:gd name="T26" fmla="*/ 268 w 320"/>
                <a:gd name="T27" fmla="*/ 951 h 1040"/>
                <a:gd name="T28" fmla="*/ 230 w 320"/>
                <a:gd name="T29" fmla="*/ 968 h 1040"/>
                <a:gd name="T30" fmla="*/ 144 w 320"/>
                <a:gd name="T31" fmla="*/ 981 h 1040"/>
                <a:gd name="T32" fmla="*/ 83 w 320"/>
                <a:gd name="T33" fmla="*/ 1019 h 1040"/>
                <a:gd name="T34" fmla="*/ 52 w 320"/>
                <a:gd name="T35" fmla="*/ 1040 h 1040"/>
                <a:gd name="T36" fmla="*/ 0 w 320"/>
                <a:gd name="T37" fmla="*/ 992 h 1040"/>
                <a:gd name="T38" fmla="*/ 11 w 320"/>
                <a:gd name="T39" fmla="*/ 961 h 1040"/>
                <a:gd name="T40" fmla="*/ 62 w 320"/>
                <a:gd name="T41" fmla="*/ 940 h 1040"/>
                <a:gd name="T42" fmla="*/ 127 w 320"/>
                <a:gd name="T43" fmla="*/ 930 h 1040"/>
                <a:gd name="T44" fmla="*/ 189 w 320"/>
                <a:gd name="T45" fmla="*/ 930 h 1040"/>
                <a:gd name="T46" fmla="*/ 199 w 320"/>
                <a:gd name="T47" fmla="*/ 910 h 1040"/>
                <a:gd name="T48" fmla="*/ 189 w 320"/>
                <a:gd name="T49" fmla="*/ 875 h 1040"/>
                <a:gd name="T50" fmla="*/ 137 w 320"/>
                <a:gd name="T51" fmla="*/ 741 h 1040"/>
                <a:gd name="T52" fmla="*/ 103 w 320"/>
                <a:gd name="T53" fmla="*/ 610 h 1040"/>
                <a:gd name="T54" fmla="*/ 86 w 320"/>
                <a:gd name="T55" fmla="*/ 515 h 1040"/>
                <a:gd name="T56" fmla="*/ 83 w 320"/>
                <a:gd name="T57" fmla="*/ 426 h 1040"/>
                <a:gd name="T58" fmla="*/ 96 w 320"/>
                <a:gd name="T59" fmla="*/ 340 h 1040"/>
                <a:gd name="T60" fmla="*/ 127 w 320"/>
                <a:gd name="T61" fmla="*/ 250 h 1040"/>
                <a:gd name="T62" fmla="*/ 175 w 320"/>
                <a:gd name="T63" fmla="*/ 133 h 1040"/>
                <a:gd name="T64" fmla="*/ 196 w 320"/>
                <a:gd name="T65" fmla="*/ 96 h 10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0" h="1040">
                  <a:moveTo>
                    <a:pt x="196" y="96"/>
                  </a:moveTo>
                  <a:lnTo>
                    <a:pt x="230" y="31"/>
                  </a:lnTo>
                  <a:lnTo>
                    <a:pt x="272" y="0"/>
                  </a:lnTo>
                  <a:lnTo>
                    <a:pt x="320" y="20"/>
                  </a:lnTo>
                  <a:lnTo>
                    <a:pt x="313" y="82"/>
                  </a:lnTo>
                  <a:lnTo>
                    <a:pt x="282" y="126"/>
                  </a:lnTo>
                  <a:lnTo>
                    <a:pt x="220" y="236"/>
                  </a:lnTo>
                  <a:lnTo>
                    <a:pt x="179" y="343"/>
                  </a:lnTo>
                  <a:lnTo>
                    <a:pt x="155" y="456"/>
                  </a:lnTo>
                  <a:lnTo>
                    <a:pt x="158" y="566"/>
                  </a:lnTo>
                  <a:lnTo>
                    <a:pt x="196" y="713"/>
                  </a:lnTo>
                  <a:lnTo>
                    <a:pt x="227" y="855"/>
                  </a:lnTo>
                  <a:lnTo>
                    <a:pt x="272" y="916"/>
                  </a:lnTo>
                  <a:lnTo>
                    <a:pt x="268" y="951"/>
                  </a:lnTo>
                  <a:lnTo>
                    <a:pt x="230" y="968"/>
                  </a:lnTo>
                  <a:lnTo>
                    <a:pt x="144" y="981"/>
                  </a:lnTo>
                  <a:lnTo>
                    <a:pt x="83" y="1019"/>
                  </a:lnTo>
                  <a:lnTo>
                    <a:pt x="52" y="1040"/>
                  </a:lnTo>
                  <a:lnTo>
                    <a:pt x="0" y="992"/>
                  </a:lnTo>
                  <a:lnTo>
                    <a:pt x="11" y="961"/>
                  </a:lnTo>
                  <a:lnTo>
                    <a:pt x="62" y="940"/>
                  </a:lnTo>
                  <a:lnTo>
                    <a:pt x="127" y="930"/>
                  </a:lnTo>
                  <a:lnTo>
                    <a:pt x="189" y="930"/>
                  </a:lnTo>
                  <a:lnTo>
                    <a:pt x="199" y="910"/>
                  </a:lnTo>
                  <a:lnTo>
                    <a:pt x="189" y="875"/>
                  </a:lnTo>
                  <a:lnTo>
                    <a:pt x="137" y="741"/>
                  </a:lnTo>
                  <a:lnTo>
                    <a:pt x="103" y="610"/>
                  </a:lnTo>
                  <a:lnTo>
                    <a:pt x="86" y="515"/>
                  </a:lnTo>
                  <a:lnTo>
                    <a:pt x="83" y="426"/>
                  </a:lnTo>
                  <a:lnTo>
                    <a:pt x="96" y="340"/>
                  </a:lnTo>
                  <a:lnTo>
                    <a:pt x="127" y="250"/>
                  </a:lnTo>
                  <a:lnTo>
                    <a:pt x="175" y="133"/>
                  </a:lnTo>
                  <a:lnTo>
                    <a:pt x="19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023" name="Freeform 19">
              <a:extLst>
                <a:ext uri="{FF2B5EF4-FFF2-40B4-BE49-F238E27FC236}">
                  <a16:creationId xmlns:a16="http://schemas.microsoft.com/office/drawing/2014/main" id="{3BCC0848-46AB-BE46-B039-619C719C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1033"/>
              <a:ext cx="412" cy="543"/>
            </a:xfrm>
            <a:custGeom>
              <a:avLst/>
              <a:gdLst>
                <a:gd name="T0" fmla="*/ 150 w 412"/>
                <a:gd name="T1" fmla="*/ 454 h 543"/>
                <a:gd name="T2" fmla="*/ 181 w 412"/>
                <a:gd name="T3" fmla="*/ 522 h 543"/>
                <a:gd name="T4" fmla="*/ 254 w 412"/>
                <a:gd name="T5" fmla="*/ 543 h 543"/>
                <a:gd name="T6" fmla="*/ 316 w 412"/>
                <a:gd name="T7" fmla="*/ 536 h 543"/>
                <a:gd name="T8" fmla="*/ 367 w 412"/>
                <a:gd name="T9" fmla="*/ 492 h 543"/>
                <a:gd name="T10" fmla="*/ 408 w 412"/>
                <a:gd name="T11" fmla="*/ 402 h 543"/>
                <a:gd name="T12" fmla="*/ 412 w 412"/>
                <a:gd name="T13" fmla="*/ 296 h 543"/>
                <a:gd name="T14" fmla="*/ 398 w 412"/>
                <a:gd name="T15" fmla="*/ 203 h 543"/>
                <a:gd name="T16" fmla="*/ 340 w 412"/>
                <a:gd name="T17" fmla="*/ 99 h 543"/>
                <a:gd name="T18" fmla="*/ 298 w 412"/>
                <a:gd name="T19" fmla="*/ 51 h 543"/>
                <a:gd name="T20" fmla="*/ 254 w 412"/>
                <a:gd name="T21" fmla="*/ 21 h 543"/>
                <a:gd name="T22" fmla="*/ 213 w 412"/>
                <a:gd name="T23" fmla="*/ 0 h 543"/>
                <a:gd name="T24" fmla="*/ 140 w 412"/>
                <a:gd name="T25" fmla="*/ 7 h 543"/>
                <a:gd name="T26" fmla="*/ 102 w 412"/>
                <a:gd name="T27" fmla="*/ 69 h 543"/>
                <a:gd name="T28" fmla="*/ 82 w 412"/>
                <a:gd name="T29" fmla="*/ 135 h 543"/>
                <a:gd name="T30" fmla="*/ 82 w 412"/>
                <a:gd name="T31" fmla="*/ 238 h 543"/>
                <a:gd name="T32" fmla="*/ 99 w 412"/>
                <a:gd name="T33" fmla="*/ 337 h 543"/>
                <a:gd name="T34" fmla="*/ 119 w 412"/>
                <a:gd name="T35" fmla="*/ 392 h 543"/>
                <a:gd name="T36" fmla="*/ 6 w 412"/>
                <a:gd name="T37" fmla="*/ 474 h 543"/>
                <a:gd name="T38" fmla="*/ 0 w 412"/>
                <a:gd name="T39" fmla="*/ 505 h 543"/>
                <a:gd name="T40" fmla="*/ 17 w 412"/>
                <a:gd name="T41" fmla="*/ 522 h 543"/>
                <a:gd name="T42" fmla="*/ 140 w 412"/>
                <a:gd name="T43" fmla="*/ 430 h 543"/>
                <a:gd name="T44" fmla="*/ 150 w 412"/>
                <a:gd name="T45" fmla="*/ 454 h 5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2" h="543">
                  <a:moveTo>
                    <a:pt x="150" y="454"/>
                  </a:moveTo>
                  <a:lnTo>
                    <a:pt x="181" y="522"/>
                  </a:lnTo>
                  <a:lnTo>
                    <a:pt x="254" y="543"/>
                  </a:lnTo>
                  <a:lnTo>
                    <a:pt x="316" y="536"/>
                  </a:lnTo>
                  <a:lnTo>
                    <a:pt x="367" y="492"/>
                  </a:lnTo>
                  <a:lnTo>
                    <a:pt x="408" y="402"/>
                  </a:lnTo>
                  <a:lnTo>
                    <a:pt x="412" y="296"/>
                  </a:lnTo>
                  <a:lnTo>
                    <a:pt x="398" y="203"/>
                  </a:lnTo>
                  <a:lnTo>
                    <a:pt x="340" y="99"/>
                  </a:lnTo>
                  <a:lnTo>
                    <a:pt x="298" y="51"/>
                  </a:lnTo>
                  <a:lnTo>
                    <a:pt x="254" y="21"/>
                  </a:lnTo>
                  <a:lnTo>
                    <a:pt x="213" y="0"/>
                  </a:lnTo>
                  <a:lnTo>
                    <a:pt x="140" y="7"/>
                  </a:lnTo>
                  <a:lnTo>
                    <a:pt x="102" y="69"/>
                  </a:lnTo>
                  <a:lnTo>
                    <a:pt x="82" y="135"/>
                  </a:lnTo>
                  <a:lnTo>
                    <a:pt x="82" y="238"/>
                  </a:lnTo>
                  <a:lnTo>
                    <a:pt x="99" y="337"/>
                  </a:lnTo>
                  <a:lnTo>
                    <a:pt x="119" y="392"/>
                  </a:lnTo>
                  <a:lnTo>
                    <a:pt x="6" y="474"/>
                  </a:lnTo>
                  <a:lnTo>
                    <a:pt x="0" y="505"/>
                  </a:lnTo>
                  <a:lnTo>
                    <a:pt x="17" y="522"/>
                  </a:lnTo>
                  <a:lnTo>
                    <a:pt x="140" y="430"/>
                  </a:lnTo>
                  <a:lnTo>
                    <a:pt x="150" y="4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024" name="Freeform 20">
              <a:extLst>
                <a:ext uri="{FF2B5EF4-FFF2-40B4-BE49-F238E27FC236}">
                  <a16:creationId xmlns:a16="http://schemas.microsoft.com/office/drawing/2014/main" id="{E61E2665-5EE7-664F-8950-526F0469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918"/>
              <a:ext cx="820" cy="909"/>
            </a:xfrm>
            <a:custGeom>
              <a:avLst/>
              <a:gdLst>
                <a:gd name="T0" fmla="*/ 545 w 820"/>
                <a:gd name="T1" fmla="*/ 628 h 909"/>
                <a:gd name="T2" fmla="*/ 504 w 820"/>
                <a:gd name="T3" fmla="*/ 669 h 909"/>
                <a:gd name="T4" fmla="*/ 418 w 820"/>
                <a:gd name="T5" fmla="*/ 720 h 909"/>
                <a:gd name="T6" fmla="*/ 340 w 820"/>
                <a:gd name="T7" fmla="*/ 752 h 909"/>
                <a:gd name="T8" fmla="*/ 285 w 820"/>
                <a:gd name="T9" fmla="*/ 783 h 909"/>
                <a:gd name="T10" fmla="*/ 233 w 820"/>
                <a:gd name="T11" fmla="*/ 824 h 909"/>
                <a:gd name="T12" fmla="*/ 227 w 820"/>
                <a:gd name="T13" fmla="*/ 896 h 909"/>
                <a:gd name="T14" fmla="*/ 278 w 820"/>
                <a:gd name="T15" fmla="*/ 909 h 909"/>
                <a:gd name="T16" fmla="*/ 408 w 820"/>
                <a:gd name="T17" fmla="*/ 834 h 909"/>
                <a:gd name="T18" fmla="*/ 504 w 820"/>
                <a:gd name="T19" fmla="*/ 744 h 909"/>
                <a:gd name="T20" fmla="*/ 618 w 820"/>
                <a:gd name="T21" fmla="*/ 631 h 909"/>
                <a:gd name="T22" fmla="*/ 710 w 820"/>
                <a:gd name="T23" fmla="*/ 559 h 909"/>
                <a:gd name="T24" fmla="*/ 789 w 820"/>
                <a:gd name="T25" fmla="*/ 504 h 909"/>
                <a:gd name="T26" fmla="*/ 820 w 820"/>
                <a:gd name="T27" fmla="*/ 477 h 909"/>
                <a:gd name="T28" fmla="*/ 809 w 820"/>
                <a:gd name="T29" fmla="*/ 443 h 909"/>
                <a:gd name="T30" fmla="*/ 772 w 820"/>
                <a:gd name="T31" fmla="*/ 395 h 909"/>
                <a:gd name="T32" fmla="*/ 635 w 820"/>
                <a:gd name="T33" fmla="*/ 320 h 909"/>
                <a:gd name="T34" fmla="*/ 504 w 820"/>
                <a:gd name="T35" fmla="*/ 251 h 909"/>
                <a:gd name="T36" fmla="*/ 346 w 820"/>
                <a:gd name="T37" fmla="*/ 178 h 909"/>
                <a:gd name="T38" fmla="*/ 288 w 820"/>
                <a:gd name="T39" fmla="*/ 137 h 909"/>
                <a:gd name="T40" fmla="*/ 227 w 820"/>
                <a:gd name="T41" fmla="*/ 82 h 909"/>
                <a:gd name="T42" fmla="*/ 165 w 820"/>
                <a:gd name="T43" fmla="*/ 21 h 909"/>
                <a:gd name="T44" fmla="*/ 110 w 820"/>
                <a:gd name="T45" fmla="*/ 0 h 909"/>
                <a:gd name="T46" fmla="*/ 0 w 820"/>
                <a:gd name="T47" fmla="*/ 76 h 909"/>
                <a:gd name="T48" fmla="*/ 7 w 820"/>
                <a:gd name="T49" fmla="*/ 147 h 909"/>
                <a:gd name="T50" fmla="*/ 27 w 820"/>
                <a:gd name="T51" fmla="*/ 175 h 909"/>
                <a:gd name="T52" fmla="*/ 83 w 820"/>
                <a:gd name="T53" fmla="*/ 164 h 909"/>
                <a:gd name="T54" fmla="*/ 73 w 820"/>
                <a:gd name="T55" fmla="*/ 134 h 909"/>
                <a:gd name="T56" fmla="*/ 51 w 820"/>
                <a:gd name="T57" fmla="*/ 123 h 909"/>
                <a:gd name="T58" fmla="*/ 41 w 820"/>
                <a:gd name="T59" fmla="*/ 86 h 909"/>
                <a:gd name="T60" fmla="*/ 103 w 820"/>
                <a:gd name="T61" fmla="*/ 45 h 909"/>
                <a:gd name="T62" fmla="*/ 155 w 820"/>
                <a:gd name="T63" fmla="*/ 86 h 909"/>
                <a:gd name="T64" fmla="*/ 155 w 820"/>
                <a:gd name="T65" fmla="*/ 123 h 909"/>
                <a:gd name="T66" fmla="*/ 134 w 820"/>
                <a:gd name="T67" fmla="*/ 168 h 909"/>
                <a:gd name="T68" fmla="*/ 151 w 820"/>
                <a:gd name="T69" fmla="*/ 199 h 909"/>
                <a:gd name="T70" fmla="*/ 254 w 820"/>
                <a:gd name="T71" fmla="*/ 226 h 909"/>
                <a:gd name="T72" fmla="*/ 295 w 820"/>
                <a:gd name="T73" fmla="*/ 188 h 909"/>
                <a:gd name="T74" fmla="*/ 432 w 820"/>
                <a:gd name="T75" fmla="*/ 272 h 909"/>
                <a:gd name="T76" fmla="*/ 545 w 820"/>
                <a:gd name="T77" fmla="*/ 323 h 909"/>
                <a:gd name="T78" fmla="*/ 608 w 820"/>
                <a:gd name="T79" fmla="*/ 354 h 909"/>
                <a:gd name="T80" fmla="*/ 669 w 820"/>
                <a:gd name="T81" fmla="*/ 385 h 909"/>
                <a:gd name="T82" fmla="*/ 717 w 820"/>
                <a:gd name="T83" fmla="*/ 426 h 909"/>
                <a:gd name="T84" fmla="*/ 748 w 820"/>
                <a:gd name="T85" fmla="*/ 467 h 909"/>
                <a:gd name="T86" fmla="*/ 720 w 820"/>
                <a:gd name="T87" fmla="*/ 497 h 909"/>
                <a:gd name="T88" fmla="*/ 655 w 820"/>
                <a:gd name="T89" fmla="*/ 539 h 909"/>
                <a:gd name="T90" fmla="*/ 587 w 820"/>
                <a:gd name="T91" fmla="*/ 586 h 909"/>
                <a:gd name="T92" fmla="*/ 545 w 820"/>
                <a:gd name="T93" fmla="*/ 628 h 9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0" h="909">
                  <a:moveTo>
                    <a:pt x="545" y="628"/>
                  </a:moveTo>
                  <a:lnTo>
                    <a:pt x="504" y="669"/>
                  </a:lnTo>
                  <a:lnTo>
                    <a:pt x="418" y="720"/>
                  </a:lnTo>
                  <a:lnTo>
                    <a:pt x="340" y="752"/>
                  </a:lnTo>
                  <a:lnTo>
                    <a:pt x="285" y="783"/>
                  </a:lnTo>
                  <a:lnTo>
                    <a:pt x="233" y="824"/>
                  </a:lnTo>
                  <a:lnTo>
                    <a:pt x="227" y="896"/>
                  </a:lnTo>
                  <a:lnTo>
                    <a:pt x="278" y="909"/>
                  </a:lnTo>
                  <a:lnTo>
                    <a:pt x="408" y="834"/>
                  </a:lnTo>
                  <a:lnTo>
                    <a:pt x="504" y="744"/>
                  </a:lnTo>
                  <a:lnTo>
                    <a:pt x="618" y="631"/>
                  </a:lnTo>
                  <a:lnTo>
                    <a:pt x="710" y="559"/>
                  </a:lnTo>
                  <a:lnTo>
                    <a:pt x="789" y="504"/>
                  </a:lnTo>
                  <a:lnTo>
                    <a:pt x="820" y="477"/>
                  </a:lnTo>
                  <a:lnTo>
                    <a:pt x="809" y="443"/>
                  </a:lnTo>
                  <a:lnTo>
                    <a:pt x="772" y="395"/>
                  </a:lnTo>
                  <a:lnTo>
                    <a:pt x="635" y="320"/>
                  </a:lnTo>
                  <a:lnTo>
                    <a:pt x="504" y="251"/>
                  </a:lnTo>
                  <a:lnTo>
                    <a:pt x="346" y="178"/>
                  </a:lnTo>
                  <a:lnTo>
                    <a:pt x="288" y="137"/>
                  </a:lnTo>
                  <a:lnTo>
                    <a:pt x="227" y="82"/>
                  </a:lnTo>
                  <a:lnTo>
                    <a:pt x="165" y="21"/>
                  </a:lnTo>
                  <a:lnTo>
                    <a:pt x="110" y="0"/>
                  </a:lnTo>
                  <a:lnTo>
                    <a:pt x="0" y="76"/>
                  </a:lnTo>
                  <a:lnTo>
                    <a:pt x="7" y="147"/>
                  </a:lnTo>
                  <a:lnTo>
                    <a:pt x="27" y="175"/>
                  </a:lnTo>
                  <a:lnTo>
                    <a:pt x="83" y="164"/>
                  </a:lnTo>
                  <a:lnTo>
                    <a:pt x="73" y="134"/>
                  </a:lnTo>
                  <a:lnTo>
                    <a:pt x="51" y="123"/>
                  </a:lnTo>
                  <a:lnTo>
                    <a:pt x="41" y="86"/>
                  </a:lnTo>
                  <a:lnTo>
                    <a:pt x="103" y="45"/>
                  </a:lnTo>
                  <a:lnTo>
                    <a:pt x="155" y="86"/>
                  </a:lnTo>
                  <a:lnTo>
                    <a:pt x="155" y="123"/>
                  </a:lnTo>
                  <a:lnTo>
                    <a:pt x="134" y="168"/>
                  </a:lnTo>
                  <a:lnTo>
                    <a:pt x="151" y="199"/>
                  </a:lnTo>
                  <a:lnTo>
                    <a:pt x="254" y="226"/>
                  </a:lnTo>
                  <a:lnTo>
                    <a:pt x="295" y="188"/>
                  </a:lnTo>
                  <a:lnTo>
                    <a:pt x="432" y="272"/>
                  </a:lnTo>
                  <a:lnTo>
                    <a:pt x="545" y="323"/>
                  </a:lnTo>
                  <a:lnTo>
                    <a:pt x="608" y="354"/>
                  </a:lnTo>
                  <a:lnTo>
                    <a:pt x="669" y="385"/>
                  </a:lnTo>
                  <a:lnTo>
                    <a:pt x="717" y="426"/>
                  </a:lnTo>
                  <a:lnTo>
                    <a:pt x="748" y="467"/>
                  </a:lnTo>
                  <a:lnTo>
                    <a:pt x="720" y="497"/>
                  </a:lnTo>
                  <a:lnTo>
                    <a:pt x="655" y="539"/>
                  </a:lnTo>
                  <a:lnTo>
                    <a:pt x="587" y="586"/>
                  </a:lnTo>
                  <a:lnTo>
                    <a:pt x="545" y="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8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8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8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8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8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8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2" grpId="0" animBg="1" autoUpdateAnimBg="0"/>
      <p:bldP spid="880647" grpId="0" autoUpdateAnimBg="0"/>
      <p:bldP spid="880648" grpId="0" autoUpdateAnimBg="0"/>
      <p:bldP spid="880649" grpId="0" autoUpdateAnimBg="0"/>
      <p:bldP spid="880650" grpId="0" autoUpdateAnimBg="0"/>
      <p:bldP spid="880651" grpId="0" autoUpdateAnimBg="0"/>
      <p:bldP spid="880652" grpId="0" autoUpdateAnimBg="0"/>
      <p:bldP spid="88065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>
            <a:extLst>
              <a:ext uri="{FF2B5EF4-FFF2-40B4-BE49-F238E27FC236}">
                <a16:creationId xmlns:a16="http://schemas.microsoft.com/office/drawing/2014/main" id="{159897F7-483B-0147-B3A5-CB9D912B9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3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r>
              <a:rPr lang="es-ES_tradnl" altLang="es-ES" sz="2000">
                <a:ea typeface="ＭＳ Ｐゴシック" panose="020B0600070205080204" pitchFamily="34" charset="-128"/>
              </a:rPr>
              <a:t>PROFESOR AMENAZADO</a:t>
            </a:r>
            <a:endParaRPr lang="es-ES" altLang="es-E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881667" name="Object 3">
            <a:extLst>
              <a:ext uri="{FF2B5EF4-FFF2-40B4-BE49-F238E27FC236}">
                <a16:creationId xmlns:a16="http://schemas.microsoft.com/office/drawing/2014/main" id="{93023C82-0E5D-B445-AE19-D24711DCF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463675"/>
          <a:ext cx="8305800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áfico" r:id="rId3" imgW="6083300" imgH="4076700" progId="MSGraph.Chart.8">
                  <p:embed/>
                </p:oleObj>
              </mc:Choice>
              <mc:Fallback>
                <p:oleObj name="Gráfico" r:id="rId3" imgW="6083300" imgH="4076700" progId="MSGraph.Chart.8">
                  <p:embed/>
                  <p:pic>
                    <p:nvPicPr>
                      <p:cNvPr id="881667" name="Object 3">
                        <a:extLst>
                          <a:ext uri="{FF2B5EF4-FFF2-40B4-BE49-F238E27FC236}">
                            <a16:creationId xmlns:a16="http://schemas.microsoft.com/office/drawing/2014/main" id="{93023C82-0E5D-B445-AE19-D24711DCF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63675"/>
                        <a:ext cx="8305800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6" grpId="0" animBg="1" autoUpdateAnimBg="0"/>
      <p:bldOleChart spid="881667" grpId="0" bld="series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>
            <a:extLst>
              <a:ext uri="{FF2B5EF4-FFF2-40B4-BE49-F238E27FC236}">
                <a16:creationId xmlns:a16="http://schemas.microsoft.com/office/drawing/2014/main" id="{6B1BC12A-1E6D-4A4B-903D-82E6C97C6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63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r>
              <a:rPr lang="es-ES_tradnl" altLang="es-ES" sz="2000">
                <a:ea typeface="ＭＳ Ｐゴシック" panose="020B0600070205080204" pitchFamily="34" charset="-128"/>
              </a:rPr>
              <a:t>PREOCUPACIÓN GESTIÓN</a:t>
            </a:r>
            <a:endParaRPr lang="es-ES" altLang="es-E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882691" name="Object 3">
            <a:extLst>
              <a:ext uri="{FF2B5EF4-FFF2-40B4-BE49-F238E27FC236}">
                <a16:creationId xmlns:a16="http://schemas.microsoft.com/office/drawing/2014/main" id="{7635FAD0-4712-9E40-B518-4279C69EAF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066800"/>
          <a:ext cx="83820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áfico" r:id="rId3" imgW="6083300" imgH="4076700" progId="MSGraph.Chart.8">
                  <p:embed/>
                </p:oleObj>
              </mc:Choice>
              <mc:Fallback>
                <p:oleObj name="Gráfico" r:id="rId3" imgW="6083300" imgH="4076700" progId="MSGraph.Chart.8">
                  <p:embed/>
                  <p:pic>
                    <p:nvPicPr>
                      <p:cNvPr id="882691" name="Object 3">
                        <a:extLst>
                          <a:ext uri="{FF2B5EF4-FFF2-40B4-BE49-F238E27FC236}">
                            <a16:creationId xmlns:a16="http://schemas.microsoft.com/office/drawing/2014/main" id="{7635FAD0-4712-9E40-B518-4279C69EAF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382000" cy="559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2692" name="Object 4">
            <a:extLst>
              <a:ext uri="{FF2B5EF4-FFF2-40B4-BE49-F238E27FC236}">
                <a16:creationId xmlns:a16="http://schemas.microsoft.com/office/drawing/2014/main" id="{C2321DA8-A6EB-0949-A451-522A63F80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066800"/>
          <a:ext cx="83820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áfico" r:id="rId5" imgW="6083300" imgH="4076700" progId="MSGraph.Chart.8">
                  <p:embed/>
                </p:oleObj>
              </mc:Choice>
              <mc:Fallback>
                <p:oleObj name="Gráfico" r:id="rId5" imgW="6083300" imgH="4076700" progId="MSGraph.Chart.8">
                  <p:embed/>
                  <p:pic>
                    <p:nvPicPr>
                      <p:cNvPr id="882692" name="Object 4">
                        <a:extLst>
                          <a:ext uri="{FF2B5EF4-FFF2-40B4-BE49-F238E27FC236}">
                            <a16:creationId xmlns:a16="http://schemas.microsoft.com/office/drawing/2014/main" id="{C2321DA8-A6EB-0949-A451-522A63F80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382000" cy="559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0" grpId="0" animBg="1" autoUpdateAnimBg="0"/>
      <p:bldOleChart spid="882691" grpId="0" bld="series"/>
      <p:bldOleChart spid="882692" grpId="0" bld="series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FE7E558C-08C0-CA4E-917F-0BAF647C7ACA}"/>
              </a:ext>
            </a:extLst>
          </p:cNvPr>
          <p:cNvSpPr/>
          <p:nvPr/>
        </p:nvSpPr>
        <p:spPr>
          <a:xfrm>
            <a:off x="905885" y="2178770"/>
            <a:ext cx="7286625" cy="3857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+mj-lt"/>
            </a:endParaRPr>
          </a:p>
        </p:txBody>
      </p:sp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id="{E229C6C8-D5D8-494E-9629-EBA327517693}"/>
              </a:ext>
            </a:extLst>
          </p:cNvPr>
          <p:cNvSpPr/>
          <p:nvPr/>
        </p:nvSpPr>
        <p:spPr>
          <a:xfrm>
            <a:off x="2191760" y="3036020"/>
            <a:ext cx="4786312" cy="17859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+mj-lt"/>
            </a:endParaRPr>
          </a:p>
        </p:txBody>
      </p:sp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AA46FF2D-75D4-1C42-9EB0-1FAA8205D198}"/>
              </a:ext>
            </a:extLst>
          </p:cNvPr>
          <p:cNvSpPr/>
          <p:nvPr/>
        </p:nvSpPr>
        <p:spPr>
          <a:xfrm>
            <a:off x="3334750" y="1893005"/>
            <a:ext cx="2214578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+mj-lt"/>
              </a:rPr>
              <a:t>Contexto: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+mj-lt"/>
              </a:rPr>
              <a:t>Interno y Externo</a:t>
            </a: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BA8DD612-F06C-5246-BB95-CABB9B997043}"/>
              </a:ext>
            </a:extLst>
          </p:cNvPr>
          <p:cNvSpPr/>
          <p:nvPr/>
        </p:nvSpPr>
        <p:spPr>
          <a:xfrm>
            <a:off x="3834816" y="2750261"/>
            <a:ext cx="1143008" cy="6429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latin typeface="+mj-lt"/>
              </a:rPr>
              <a:t>Inicio</a:t>
            </a:r>
            <a:endParaRPr lang="es-ES" dirty="0">
              <a:latin typeface="+mj-lt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F5257154-0145-DF43-B6F1-32BDDF5B9650}"/>
              </a:ext>
            </a:extLst>
          </p:cNvPr>
          <p:cNvSpPr/>
          <p:nvPr/>
        </p:nvSpPr>
        <p:spPr>
          <a:xfrm>
            <a:off x="1477362" y="3607517"/>
            <a:ext cx="1928826" cy="6429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atin typeface="+mj-lt"/>
              </a:rPr>
              <a:t>Resultados</a:t>
            </a:r>
            <a:endParaRPr lang="es-ES" sz="1200" dirty="0">
              <a:latin typeface="+mj-lt"/>
            </a:endParaRPr>
          </a:p>
          <a:p>
            <a:pPr>
              <a:defRPr/>
            </a:pPr>
            <a:r>
              <a:rPr lang="es-ES" dirty="0">
                <a:latin typeface="+mj-lt"/>
              </a:rPr>
              <a:t> </a:t>
            </a: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6DA8FA2D-BF91-7C48-A7D0-6AB213360F23}"/>
              </a:ext>
            </a:extLst>
          </p:cNvPr>
          <p:cNvSpPr/>
          <p:nvPr/>
        </p:nvSpPr>
        <p:spPr>
          <a:xfrm>
            <a:off x="5692204" y="3464641"/>
            <a:ext cx="1714512" cy="8572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latin typeface="+mj-lt"/>
              </a:rPr>
              <a:t>Diseño y desarrollo</a:t>
            </a:r>
            <a:endParaRPr lang="es-ES" dirty="0">
              <a:latin typeface="+mj-lt"/>
            </a:endParaRPr>
          </a:p>
          <a:p>
            <a:pPr>
              <a:defRPr/>
            </a:pPr>
            <a:endParaRPr lang="es-ES" dirty="0">
              <a:latin typeface="+mj-lt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7CAF6EE8-F81E-A84F-9ED0-7E54F367DDC8}"/>
              </a:ext>
            </a:extLst>
          </p:cNvPr>
          <p:cNvSpPr/>
          <p:nvPr/>
        </p:nvSpPr>
        <p:spPr>
          <a:xfrm>
            <a:off x="3549064" y="4393335"/>
            <a:ext cx="1928826" cy="9286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latin typeface="+mj-lt"/>
              </a:rPr>
              <a:t>Ciclo de transformaciones</a:t>
            </a:r>
            <a:endParaRPr lang="es-ES" sz="1200" dirty="0">
              <a:latin typeface="+mj-lt"/>
            </a:endParaRPr>
          </a:p>
          <a:p>
            <a:pPr>
              <a:defRPr/>
            </a:pPr>
            <a:r>
              <a:rPr lang="es-ES" dirty="0">
                <a:latin typeface="+mj-lt"/>
              </a:rPr>
              <a:t> </a:t>
            </a:r>
          </a:p>
        </p:txBody>
      </p:sp>
      <p:sp>
        <p:nvSpPr>
          <p:cNvPr id="8" name="7 Rectángulo redondeado">
            <a:extLst>
              <a:ext uri="{FF2B5EF4-FFF2-40B4-BE49-F238E27FC236}">
                <a16:creationId xmlns:a16="http://schemas.microsoft.com/office/drawing/2014/main" id="{0F46EC56-BAF3-7B41-BF30-F505B2204AA1}"/>
              </a:ext>
            </a:extLst>
          </p:cNvPr>
          <p:cNvSpPr/>
          <p:nvPr/>
        </p:nvSpPr>
        <p:spPr>
          <a:xfrm>
            <a:off x="3477626" y="5679219"/>
            <a:ext cx="1928826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1800">
                <a:latin typeface="+mj-lt"/>
              </a:rPr>
              <a:t>Asesoramiento</a:t>
            </a:r>
            <a:endParaRPr lang="es-ES" altLang="es-ES" sz="1200">
              <a:latin typeface="+mj-lt"/>
            </a:endParaRPr>
          </a:p>
          <a:p>
            <a:pPr eaLnBrk="1" hangingPunct="1"/>
            <a:r>
              <a:rPr lang="es-ES" altLang="es-ES" sz="1800">
                <a:latin typeface="+mj-lt"/>
              </a:rPr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9001A-E68F-4E63-B55F-AB9B0A98129A}"/>
              </a:ext>
            </a:extLst>
          </p:cNvPr>
          <p:cNvSpPr txBox="1"/>
          <p:nvPr/>
        </p:nvSpPr>
        <p:spPr>
          <a:xfrm>
            <a:off x="1068100" y="44104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algn="ctr">
              <a:spcAft>
                <a:spcPts val="600"/>
              </a:spcAft>
              <a:buClr>
                <a:srgbClr val="434343"/>
              </a:buClr>
              <a:buSzPts val="2400"/>
            </a:pPr>
            <a:r>
              <a:rPr lang="es-ES" sz="2400" b="1" dirty="0">
                <a:solidFill>
                  <a:srgbClr val="434343"/>
                </a:solidFill>
              </a:rPr>
              <a:t>La innovación como proceso: </a:t>
            </a:r>
          </a:p>
          <a:p>
            <a:pPr algn="ctr">
              <a:spcAft>
                <a:spcPts val="600"/>
              </a:spcAft>
              <a:buClr>
                <a:srgbClr val="434343"/>
              </a:buClr>
              <a:buSzPts val="2400"/>
            </a:pPr>
            <a:r>
              <a:rPr lang="es-ES" sz="2400" b="1" dirty="0">
                <a:solidFill>
                  <a:srgbClr val="434343"/>
                </a:solidFill>
              </a:rPr>
              <a:t>el ciclo de la innovación continua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Nubes blancas en el pasto&#10;&#10;Descripción generada automáticamente">
            <a:extLst>
              <a:ext uri="{FF2B5EF4-FFF2-40B4-BE49-F238E27FC236}">
                <a16:creationId xmlns:a16="http://schemas.microsoft.com/office/drawing/2014/main" id="{4ED4087B-6C78-9548-B801-32EE1EE5F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2" r="-1" b="26349"/>
          <a:stretch/>
        </p:blipFill>
        <p:spPr>
          <a:xfrm>
            <a:off x="487623" y="1985817"/>
            <a:ext cx="8214475" cy="3888509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EB75A9-AD9F-4ABF-960F-BAC77782D953}"/>
              </a:ext>
            </a:extLst>
          </p:cNvPr>
          <p:cNvSpPr txBox="1"/>
          <p:nvPr/>
        </p:nvSpPr>
        <p:spPr>
          <a:xfrm>
            <a:off x="1068100" y="44104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algn="ctr">
              <a:spcAft>
                <a:spcPts val="600"/>
              </a:spcAft>
              <a:buClr>
                <a:srgbClr val="434343"/>
              </a:buClr>
              <a:buSzPts val="2400"/>
            </a:pPr>
            <a:r>
              <a:rPr lang="es-ES" sz="2400" b="1" dirty="0">
                <a:solidFill>
                  <a:srgbClr val="434343"/>
                </a:solidFill>
              </a:rPr>
              <a:t>Las lecciones del cambio (M. Fullan)</a:t>
            </a:r>
          </a:p>
        </p:txBody>
      </p:sp>
    </p:spTree>
    <p:extLst>
      <p:ext uri="{BB962C8B-B14F-4D97-AF65-F5344CB8AC3E}">
        <p14:creationId xmlns:p14="http://schemas.microsoft.com/office/powerpoint/2010/main" val="368988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mujer con un traje de color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D65B2196-0966-A24B-A388-C709946E8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3" r="50344"/>
          <a:stretch/>
        </p:blipFill>
        <p:spPr>
          <a:xfrm>
            <a:off x="9422" y="379455"/>
            <a:ext cx="4562578" cy="6559227"/>
          </a:xfrm>
          <a:prstGeom prst="rect">
            <a:avLst/>
          </a:prstGeom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3D38F9C7-0347-FD4C-8B93-7F7DE62AC0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0910" y="2158736"/>
            <a:ext cx="3522006" cy="4721581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latin typeface="+mj-lt"/>
                <a:ea typeface="ＭＳ Ｐゴシック" panose="020B0600070205080204" pitchFamily="34" charset="-128"/>
              </a:rPr>
              <a:t>Las innovaciones importantes no pueden ser obligadas.</a:t>
            </a:r>
          </a:p>
          <a:p>
            <a:pPr marL="139700" indent="0" eaLnBrk="1" hangingPunct="1">
              <a:lnSpc>
                <a:spcPct val="80000"/>
              </a:lnSpc>
              <a:buNone/>
            </a:pPr>
            <a:endParaRPr lang="es-ES" altLang="es-ES" sz="2000" dirty="0">
              <a:solidFill>
                <a:srgbClr val="434343"/>
              </a:solidFill>
              <a:latin typeface="+mj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latin typeface="+mj-lt"/>
                <a:ea typeface="ＭＳ Ｐゴシック" panose="020B0600070205080204" pitchFamily="34" charset="-128"/>
              </a:rPr>
              <a:t>La innovación es un viaje, no un listado de tareas.</a:t>
            </a:r>
          </a:p>
          <a:p>
            <a:pPr marL="139700" indent="0" eaLnBrk="1" hangingPunct="1">
              <a:lnSpc>
                <a:spcPct val="80000"/>
              </a:lnSpc>
              <a:buNone/>
            </a:pPr>
            <a:endParaRPr lang="es-ES" altLang="es-ES" sz="2000" dirty="0">
              <a:solidFill>
                <a:srgbClr val="434343"/>
              </a:solidFill>
              <a:latin typeface="+mj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latin typeface="+mj-lt"/>
                <a:ea typeface="ＭＳ Ｐゴシック" panose="020B0600070205080204" pitchFamily="34" charset="-128"/>
              </a:rPr>
              <a:t>Los problemas son nuestros amigos.</a:t>
            </a:r>
          </a:p>
          <a:p>
            <a:pPr marL="139700" indent="0" eaLnBrk="1" hangingPunct="1">
              <a:lnSpc>
                <a:spcPct val="80000"/>
              </a:lnSpc>
              <a:buNone/>
            </a:pPr>
            <a:endParaRPr lang="es-ES" altLang="es-ES" sz="2000" dirty="0">
              <a:solidFill>
                <a:srgbClr val="434343"/>
              </a:solidFill>
              <a:latin typeface="+mj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latin typeface="+mj-lt"/>
                <a:ea typeface="ＭＳ Ｐゴシック" panose="020B0600070205080204" pitchFamily="34" charset="-128"/>
              </a:rPr>
              <a:t>La visión y la planificación estratégica aparecen conforme se avanza, no antes.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C73B7C-E123-47F5-B145-B37426DD4E36}"/>
              </a:ext>
            </a:extLst>
          </p:cNvPr>
          <p:cNvSpPr txBox="1"/>
          <p:nvPr/>
        </p:nvSpPr>
        <p:spPr>
          <a:xfrm>
            <a:off x="4835946" y="1032165"/>
            <a:ext cx="3864709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434343"/>
              </a:buClr>
              <a:buSzPts val="2400"/>
            </a:pPr>
            <a:r>
              <a:rPr lang="es-ES" sz="2400" b="1" dirty="0">
                <a:solidFill>
                  <a:srgbClr val="434343"/>
                </a:solidFill>
              </a:rPr>
              <a:t>Las lecciones del cambio (M. Fullan)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/>
          <p:nvPr/>
        </p:nvSpPr>
        <p:spPr>
          <a:xfrm>
            <a:off x="1430400" y="871800"/>
            <a:ext cx="6283200" cy="51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0"/>
          <p:cNvSpPr txBox="1">
            <a:spLocks noGrp="1"/>
          </p:cNvSpPr>
          <p:nvPr>
            <p:ph type="title"/>
          </p:nvPr>
        </p:nvSpPr>
        <p:spPr>
          <a:xfrm>
            <a:off x="2675900" y="1626680"/>
            <a:ext cx="3926100" cy="2370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dirty="0"/>
              <a:t>La docencia es innovación. Otra cosa es la instrucción</a:t>
            </a:r>
            <a:endParaRPr sz="3600" b="1" dirty="0"/>
          </a:p>
        </p:txBody>
      </p:sp>
      <p:sp>
        <p:nvSpPr>
          <p:cNvPr id="274" name="Google Shape;274;p60"/>
          <p:cNvSpPr/>
          <p:nvPr/>
        </p:nvSpPr>
        <p:spPr>
          <a:xfrm>
            <a:off x="1134775" y="1828600"/>
            <a:ext cx="1442700" cy="5319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D5F96D-DE2A-0345-BCD8-7804C5E23DB3}"/>
              </a:ext>
            </a:extLst>
          </p:cNvPr>
          <p:cNvSpPr/>
          <p:nvPr/>
        </p:nvSpPr>
        <p:spPr>
          <a:xfrm>
            <a:off x="5013372" y="2274489"/>
            <a:ext cx="3604156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ea typeface="ＭＳ Ｐゴシック" panose="020B0600070205080204" pitchFamily="34" charset="-128"/>
              </a:rPr>
              <a:t>Individualismo y colectivismo tienen igual importancia.</a:t>
            </a: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solidFill>
                <a:srgbClr val="434343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ea typeface="ＭＳ Ｐゴシック" panose="020B0600070205080204" pitchFamily="34" charset="-128"/>
              </a:rPr>
              <a:t>Ni centralismo ni descentralización.</a:t>
            </a: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solidFill>
                <a:srgbClr val="434343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solidFill>
                <a:srgbClr val="434343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ea typeface="ＭＳ Ｐゴシック" panose="020B0600070205080204" pitchFamily="34" charset="-128"/>
              </a:rPr>
              <a:t>La vinculación con el entorno es fundamental.</a:t>
            </a:r>
          </a:p>
          <a:p>
            <a:pPr eaLnBrk="1" hangingPunct="1">
              <a:lnSpc>
                <a:spcPct val="80000"/>
              </a:lnSpc>
            </a:pPr>
            <a:endParaRPr lang="es-ES" altLang="es-ES" sz="2000" b="1" dirty="0">
              <a:solidFill>
                <a:srgbClr val="434343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solidFill>
                  <a:srgbClr val="434343"/>
                </a:solidFill>
                <a:ea typeface="ＭＳ Ｐゴシック" panose="020B0600070205080204" pitchFamily="34" charset="-128"/>
              </a:rPr>
              <a:t>Cada persona es un agente de cambio.</a:t>
            </a:r>
          </a:p>
          <a:p>
            <a:pPr eaLnBrk="1" hangingPunct="1">
              <a:lnSpc>
                <a:spcPct val="80000"/>
              </a:lnSpc>
            </a:pPr>
            <a:endParaRPr lang="es-ES" altLang="es-ES" sz="2000" dirty="0">
              <a:ea typeface="ＭＳ Ｐゴシック" panose="020B0600070205080204" pitchFamily="34" charset="-128"/>
            </a:endParaRPr>
          </a:p>
        </p:txBody>
      </p:sp>
      <p:pic>
        <p:nvPicPr>
          <p:cNvPr id="6" name="Imagen 5" descr="Una mujer con un traje de color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46F2F261-3708-4F27-B01A-812156750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3" r="50344"/>
          <a:stretch/>
        </p:blipFill>
        <p:spPr>
          <a:xfrm>
            <a:off x="9422" y="379455"/>
            <a:ext cx="4562578" cy="655922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5BF313-0863-4BE2-A4B3-327F75EC06FD}"/>
              </a:ext>
            </a:extLst>
          </p:cNvPr>
          <p:cNvSpPr txBox="1"/>
          <p:nvPr/>
        </p:nvSpPr>
        <p:spPr>
          <a:xfrm>
            <a:off x="4835946" y="1032165"/>
            <a:ext cx="3864709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434343"/>
              </a:buClr>
              <a:buSzPts val="2400"/>
            </a:pPr>
            <a:r>
              <a:rPr lang="es-ES" sz="2400" b="1" dirty="0">
                <a:solidFill>
                  <a:srgbClr val="434343"/>
                </a:solidFill>
              </a:rPr>
              <a:t>Las lecciones del cambio (M. Fullan)</a:t>
            </a:r>
          </a:p>
        </p:txBody>
      </p:sp>
    </p:spTree>
    <p:extLst>
      <p:ext uri="{BB962C8B-B14F-4D97-AF65-F5344CB8AC3E}">
        <p14:creationId xmlns:p14="http://schemas.microsoft.com/office/powerpoint/2010/main" val="351487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3 Marcador de número de diapositiva">
            <a:extLst>
              <a:ext uri="{FF2B5EF4-FFF2-40B4-BE49-F238E27FC236}">
                <a16:creationId xmlns:a16="http://schemas.microsoft.com/office/drawing/2014/main" id="{CCC63F56-D306-7040-BCE5-A5584FE8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5B6E88-8772-414E-8938-76348CE14B49}" type="slidenum">
              <a:rPr lang="es-ES" altLang="es-ES" sz="1200">
                <a:solidFill>
                  <a:srgbClr val="898989"/>
                </a:solidFill>
              </a:rPr>
              <a:pPr eaLnBrk="1" hangingPunct="1"/>
              <a:t>31</a:t>
            </a:fld>
            <a:endParaRPr lang="es-ES" altLang="es-ES" sz="1200">
              <a:solidFill>
                <a:srgbClr val="898989"/>
              </a:solidFill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8760FA3-A0B5-F642-A5A8-36465819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0671" y="0"/>
            <a:ext cx="8731671" cy="6858000"/>
          </a:xfrm>
          <a:prstGeom prst="rect">
            <a:avLst/>
          </a:prstGeom>
        </p:spPr>
      </p:pic>
      <p:sp>
        <p:nvSpPr>
          <p:cNvPr id="13315" name="2 Marcador de contenido">
            <a:extLst>
              <a:ext uri="{FF2B5EF4-FFF2-40B4-BE49-F238E27FC236}">
                <a16:creationId xmlns:a16="http://schemas.microsoft.com/office/drawing/2014/main" id="{1F27909F-972B-D847-A39C-E146C69F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452" y="1527492"/>
            <a:ext cx="4119513" cy="53305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Evaluación de la satisfacción</a:t>
            </a:r>
          </a:p>
          <a:p>
            <a:pPr eaLnBrk="1" hangingPunct="1">
              <a:lnSpc>
                <a:spcPct val="90000"/>
              </a:lnSpc>
            </a:pPr>
            <a:endParaRPr lang="es-ES" altLang="es-ES" sz="2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Evaluación del aprendizaje</a:t>
            </a:r>
          </a:p>
          <a:p>
            <a:pPr eaLnBrk="1" hangingPunct="1">
              <a:lnSpc>
                <a:spcPct val="90000"/>
              </a:lnSpc>
            </a:pPr>
            <a:endParaRPr lang="es-ES" altLang="es-ES" sz="2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Evaluación de la aplicación</a:t>
            </a:r>
          </a:p>
          <a:p>
            <a:pPr eaLnBrk="1" hangingPunct="1">
              <a:lnSpc>
                <a:spcPct val="90000"/>
              </a:lnSpc>
            </a:pPr>
            <a:endParaRPr lang="es-ES" altLang="es-ES" sz="2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Evaluación de resultados y consecuencias</a:t>
            </a:r>
          </a:p>
          <a:p>
            <a:pPr eaLnBrk="1" hangingPunct="1">
              <a:lnSpc>
                <a:spcPct val="90000"/>
              </a:lnSpc>
            </a:pPr>
            <a:endParaRPr lang="es-ES" altLang="es-ES" sz="2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Evaluación del retorno de la inversión</a:t>
            </a:r>
          </a:p>
          <a:p>
            <a:pPr eaLnBrk="1" hangingPunct="1">
              <a:lnSpc>
                <a:spcPct val="90000"/>
              </a:lnSpc>
            </a:pPr>
            <a:endParaRPr lang="es-ES" altLang="es-ES" sz="2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s-ES" altLang="es-ES" sz="2000" dirty="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6688C208-54BD-C244-A57D-AFE9F893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64" y="0"/>
            <a:ext cx="4430598" cy="152749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s-ES" altLang="es-ES" dirty="0">
                <a:ea typeface="ＭＳ Ｐゴシック" panose="020B0600070205080204" pitchFamily="34" charset="-128"/>
              </a:rPr>
              <a:t/>
            </a:r>
            <a:br>
              <a:rPr lang="es-ES" altLang="es-ES" dirty="0">
                <a:ea typeface="ＭＳ Ｐゴシック" panose="020B0600070205080204" pitchFamily="34" charset="-128"/>
              </a:rPr>
            </a:br>
            <a:r>
              <a:rPr lang="es-ES" altLang="es-ES" dirty="0">
                <a:ea typeface="ＭＳ Ｐゴシック" panose="020B0600070205080204" pitchFamily="34" charset="-128"/>
              </a:rPr>
              <a:t>Evaluación de la Innovación: los niveles de Kirkpatrick</a:t>
            </a:r>
            <a:br>
              <a:rPr lang="es-ES" altLang="es-ES" dirty="0">
                <a:ea typeface="ＭＳ Ｐゴシック" panose="020B0600070205080204" pitchFamily="34" charset="-128"/>
              </a:rPr>
            </a:br>
            <a:endParaRPr lang="es-ES" altLang="es-E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8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8"/>
          <p:cNvSpPr txBox="1">
            <a:spLocks noGrp="1"/>
          </p:cNvSpPr>
          <p:nvPr>
            <p:ph type="ctrTitle"/>
          </p:nvPr>
        </p:nvSpPr>
        <p:spPr>
          <a:xfrm>
            <a:off x="1603625" y="2401725"/>
            <a:ext cx="6205200" cy="11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800"/>
              <a:t>¡Muchas gracias!</a:t>
            </a:r>
            <a:endParaRPr sz="4800" i="1">
              <a:solidFill>
                <a:srgbClr val="434343"/>
              </a:solidFill>
            </a:endParaRPr>
          </a:p>
        </p:txBody>
      </p:sp>
      <p:sp>
        <p:nvSpPr>
          <p:cNvPr id="736" name="Google Shape;736;p88"/>
          <p:cNvSpPr txBox="1"/>
          <p:nvPr/>
        </p:nvSpPr>
        <p:spPr>
          <a:xfrm>
            <a:off x="1851544" y="3844415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highlight>
                  <a:srgbClr val="FFFFFF"/>
                </a:highlight>
              </a:rPr>
              <a:t>#WEBINARSUNIA 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434343"/>
                </a:solidFill>
                <a:highlight>
                  <a:srgbClr val="FFFFFF"/>
                </a:highlight>
              </a:rPr>
              <a:t>@UNIAINNOVA @UNIAUNIVERSIDAD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¿Podemos acordar qué entendemos por innovación?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04" name="Google Shape;304;p64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j-lt"/>
                <a:sym typeface="Ubuntu Medium"/>
              </a:rPr>
              <a:t>ROGERS (1983)</a:t>
            </a:r>
            <a:endParaRPr dirty="0">
              <a:latin typeface="+mj-lt"/>
            </a:endParaRPr>
          </a:p>
        </p:txBody>
      </p:sp>
      <p:sp>
        <p:nvSpPr>
          <p:cNvPr id="305" name="Google Shape;305;p64"/>
          <p:cNvSpPr txBox="1">
            <a:spLocks noGrp="1"/>
          </p:cNvSpPr>
          <p:nvPr>
            <p:ph type="subTitle" idx="1"/>
          </p:nvPr>
        </p:nvSpPr>
        <p:spPr>
          <a:xfrm>
            <a:off x="1162563" y="2902667"/>
            <a:ext cx="31014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/>
              <a:t>“Una idea, práctica u objeto que es percibido como nuevo por un individuo o un grupo” </a:t>
            </a:r>
          </a:p>
          <a:p>
            <a:pPr marL="0" lvl="0" indent="0"/>
            <a:endParaRPr lang="es-ES" dirty="0"/>
          </a:p>
        </p:txBody>
      </p:sp>
      <p:sp>
        <p:nvSpPr>
          <p:cNvPr id="306" name="Google Shape;306;p64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NICHOLS (1983)</a:t>
            </a:r>
            <a:endParaRPr dirty="0"/>
          </a:p>
        </p:txBody>
      </p:sp>
      <p:sp>
        <p:nvSpPr>
          <p:cNvPr id="307" name="Google Shape;307;p64"/>
          <p:cNvSpPr txBox="1">
            <a:spLocks noGrp="1"/>
          </p:cNvSpPr>
          <p:nvPr>
            <p:ph type="subTitle" idx="3"/>
          </p:nvPr>
        </p:nvSpPr>
        <p:spPr>
          <a:xfrm>
            <a:off x="4867713" y="2902667"/>
            <a:ext cx="31014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/>
              <a:t>"Una innovación es una idea, objeto, o práctica percibida como nueva por un individuo o individuos, que intenta introducir mejoras en relación a objetivos deseados, que tiene una fundamentación, y que se planifica y delibera”</a:t>
            </a:r>
            <a:endParaRPr sz="1800" dirty="0"/>
          </a:p>
        </p:txBody>
      </p:sp>
      <p:cxnSp>
        <p:nvCxnSpPr>
          <p:cNvPr id="308" name="Google Shape;308;p64"/>
          <p:cNvCxnSpPr/>
          <p:nvPr/>
        </p:nvCxnSpPr>
        <p:spPr>
          <a:xfrm>
            <a:off x="4570285" y="2588567"/>
            <a:ext cx="0" cy="25701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60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 build="p"/>
      <p:bldP spid="306" grpId="0"/>
      <p:bldP spid="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/>
          <p:nvPr/>
        </p:nvSpPr>
        <p:spPr>
          <a:xfrm>
            <a:off x="3657600" y="55000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9"/>
          <p:cNvSpPr/>
          <p:nvPr/>
        </p:nvSpPr>
        <p:spPr>
          <a:xfrm>
            <a:off x="3658425" y="41875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9"/>
          <p:cNvSpPr/>
          <p:nvPr/>
        </p:nvSpPr>
        <p:spPr>
          <a:xfrm>
            <a:off x="3657600" y="29092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9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9"/>
          <p:cNvSpPr/>
          <p:nvPr/>
        </p:nvSpPr>
        <p:spPr>
          <a:xfrm>
            <a:off x="3658425" y="16729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3724224" y="123230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¿Qué no es innovación?</a:t>
            </a:r>
            <a:endParaRPr sz="2600" dirty="0">
              <a:solidFill>
                <a:srgbClr val="434343"/>
              </a:solidFill>
            </a:endParaRPr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 idx="2"/>
          </p:nvPr>
        </p:nvSpPr>
        <p:spPr>
          <a:xfrm>
            <a:off x="4696225" y="12294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endParaRPr dirty="0"/>
          </a:p>
        </p:txBody>
      </p:sp>
      <p:sp>
        <p:nvSpPr>
          <p:cNvPr id="256" name="Google Shape;256;p59"/>
          <p:cNvSpPr txBox="1">
            <a:spLocks noGrp="1"/>
          </p:cNvSpPr>
          <p:nvPr>
            <p:ph type="subTitle" idx="3"/>
          </p:nvPr>
        </p:nvSpPr>
        <p:spPr>
          <a:xfrm>
            <a:off x="4696223" y="3248830"/>
            <a:ext cx="3833413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es estar siempre cambiando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8" name="Google Shape;258;p59"/>
          <p:cNvSpPr txBox="1">
            <a:spLocks noGrp="1"/>
          </p:cNvSpPr>
          <p:nvPr>
            <p:ph type="subTitle" idx="1"/>
          </p:nvPr>
        </p:nvSpPr>
        <p:spPr>
          <a:xfrm>
            <a:off x="4696224" y="1974456"/>
            <a:ext cx="3833414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es sólo hacer cosas distintas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9" name="Google Shape;259;p59"/>
          <p:cNvSpPr txBox="1">
            <a:spLocks noGrp="1"/>
          </p:cNvSpPr>
          <p:nvPr>
            <p:ph type="subTitle" idx="5"/>
          </p:nvPr>
        </p:nvSpPr>
        <p:spPr>
          <a:xfrm>
            <a:off x="4696224" y="4527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es “una pose”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1" name="Google Shape;261;p59"/>
          <p:cNvSpPr txBox="1">
            <a:spLocks noGrp="1"/>
          </p:cNvSpPr>
          <p:nvPr>
            <p:ph type="title" idx="7"/>
          </p:nvPr>
        </p:nvSpPr>
        <p:spPr>
          <a:xfrm>
            <a:off x="3372225" y="17195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8"/>
          </p:nvPr>
        </p:nvSpPr>
        <p:spPr>
          <a:xfrm>
            <a:off x="3372225" y="29939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2</a:t>
            </a:r>
            <a:endParaRPr dirty="0"/>
          </a:p>
        </p:txBody>
      </p:sp>
      <p:sp>
        <p:nvSpPr>
          <p:cNvPr id="263" name="Google Shape;263;p59"/>
          <p:cNvSpPr txBox="1">
            <a:spLocks noGrp="1"/>
          </p:cNvSpPr>
          <p:nvPr>
            <p:ph type="title" idx="9"/>
          </p:nvPr>
        </p:nvSpPr>
        <p:spPr>
          <a:xfrm>
            <a:off x="3372225" y="4268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subTitle" idx="5"/>
          </p:nvPr>
        </p:nvSpPr>
        <p:spPr>
          <a:xfrm>
            <a:off x="4696224" y="58233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es “ir por libre”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6" name="Google Shape;266;p59"/>
          <p:cNvSpPr txBox="1">
            <a:spLocks noGrp="1"/>
          </p:cNvSpPr>
          <p:nvPr>
            <p:ph type="title" idx="9"/>
          </p:nvPr>
        </p:nvSpPr>
        <p:spPr>
          <a:xfrm>
            <a:off x="3372225" y="55637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4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3" grpId="0" animBg="1"/>
      <p:bldP spid="256" grpId="0" build="p"/>
      <p:bldP spid="258" grpId="0" build="p"/>
      <p:bldP spid="259" grpId="0" build="p"/>
      <p:bldP spid="261" grpId="0"/>
      <p:bldP spid="262" grpId="0"/>
      <p:bldP spid="263" grpId="0"/>
      <p:bldP spid="264" grpId="0" build="p"/>
      <p:bldP spid="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Hay innovaciones</a:t>
            </a:r>
            <a:r>
              <a:rPr lang="es" sz="2400" dirty="0"/>
              <a:t>: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04" name="Google Shape;304;p64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>
                <a:latin typeface="+mj-lt"/>
                <a:sym typeface="Ubuntu Medium"/>
              </a:rPr>
              <a:t>QUE </a:t>
            </a:r>
            <a:r>
              <a:rPr lang="es" b="0" dirty="0">
                <a:latin typeface="Arial" panose="020B0604020202020204" pitchFamily="34" charset="0"/>
                <a:cs typeface="Arial" panose="020B0604020202020204" pitchFamily="34" charset="0"/>
                <a:sym typeface="Ubuntu Medium"/>
              </a:rPr>
              <a:t>PARTEN</a:t>
            </a:r>
            <a:r>
              <a:rPr lang="es" b="0" dirty="0">
                <a:latin typeface="+mj-lt"/>
                <a:sym typeface="Ubuntu Medium"/>
              </a:rPr>
              <a:t> DE LA EXPERIENCIA</a:t>
            </a:r>
            <a:endParaRPr dirty="0">
              <a:latin typeface="+mj-lt"/>
            </a:endParaRPr>
          </a:p>
        </p:txBody>
      </p:sp>
      <p:sp>
        <p:nvSpPr>
          <p:cNvPr id="305" name="Google Shape;305;p64"/>
          <p:cNvSpPr txBox="1">
            <a:spLocks noGrp="1"/>
          </p:cNvSpPr>
          <p:nvPr>
            <p:ph type="subTitle" idx="1"/>
          </p:nvPr>
        </p:nvSpPr>
        <p:spPr>
          <a:xfrm>
            <a:off x="1162563" y="3439069"/>
            <a:ext cx="3101400" cy="2294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/>
              <a:t>Docentes individualmente o en grupo que piensan, diseñan y desarrollan la innovación</a:t>
            </a:r>
          </a:p>
          <a:p>
            <a:pPr marL="0" lvl="0" indent="0"/>
            <a:endParaRPr lang="es-ES" dirty="0"/>
          </a:p>
        </p:txBody>
      </p:sp>
      <p:sp>
        <p:nvSpPr>
          <p:cNvPr id="306" name="Google Shape;306;p64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QUE PARTEN DESDE LA POLÍTICA EDUCATIVA</a:t>
            </a:r>
            <a:endParaRPr b="0" dirty="0"/>
          </a:p>
        </p:txBody>
      </p:sp>
      <p:sp>
        <p:nvSpPr>
          <p:cNvPr id="307" name="Google Shape;307;p64"/>
          <p:cNvSpPr txBox="1">
            <a:spLocks noGrp="1"/>
          </p:cNvSpPr>
          <p:nvPr>
            <p:ph type="subTitle" idx="3"/>
          </p:nvPr>
        </p:nvSpPr>
        <p:spPr>
          <a:xfrm>
            <a:off x="4867713" y="3439069"/>
            <a:ext cx="3101400" cy="2294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/>
              <a:t>Reformas educativas dan opción a diferentes innovaciones</a:t>
            </a:r>
            <a:endParaRPr sz="1800" dirty="0"/>
          </a:p>
        </p:txBody>
      </p:sp>
      <p:cxnSp>
        <p:nvCxnSpPr>
          <p:cNvPr id="308" name="Google Shape;308;p64"/>
          <p:cNvCxnSpPr/>
          <p:nvPr/>
        </p:nvCxnSpPr>
        <p:spPr>
          <a:xfrm>
            <a:off x="4570285" y="2588567"/>
            <a:ext cx="0" cy="25701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43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 build="p"/>
      <p:bldP spid="306" grpId="0"/>
      <p:bldP spid="3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Hay innovaciones</a:t>
            </a:r>
            <a:r>
              <a:rPr lang="es" sz="2400" dirty="0"/>
              <a:t>: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04" name="Google Shape;304;p64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>
                <a:latin typeface="+mj-lt"/>
                <a:sym typeface="Ubuntu Medium"/>
              </a:rPr>
              <a:t>EVOLUTIVAS</a:t>
            </a:r>
            <a:endParaRPr dirty="0">
              <a:latin typeface="+mj-lt"/>
            </a:endParaRPr>
          </a:p>
        </p:txBody>
      </p:sp>
      <p:sp>
        <p:nvSpPr>
          <p:cNvPr id="305" name="Google Shape;305;p64"/>
          <p:cNvSpPr txBox="1">
            <a:spLocks noGrp="1"/>
          </p:cNvSpPr>
          <p:nvPr>
            <p:ph type="subTitle" idx="1"/>
          </p:nvPr>
        </p:nvSpPr>
        <p:spPr>
          <a:xfrm>
            <a:off x="1162563" y="3439069"/>
            <a:ext cx="3101400" cy="2294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/>
              <a:t>Se basan en otras innovaciones, las desarrollan y mejoran</a:t>
            </a:r>
          </a:p>
          <a:p>
            <a:pPr marL="0" lvl="0" indent="0"/>
            <a:endParaRPr lang="es-ES" dirty="0"/>
          </a:p>
        </p:txBody>
      </p:sp>
      <p:sp>
        <p:nvSpPr>
          <p:cNvPr id="306" name="Google Shape;306;p64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DISRUPTIVAS</a:t>
            </a:r>
            <a:endParaRPr b="0" dirty="0"/>
          </a:p>
        </p:txBody>
      </p:sp>
      <p:sp>
        <p:nvSpPr>
          <p:cNvPr id="307" name="Google Shape;307;p64"/>
          <p:cNvSpPr txBox="1">
            <a:spLocks noGrp="1"/>
          </p:cNvSpPr>
          <p:nvPr>
            <p:ph type="subTitle" idx="3"/>
          </p:nvPr>
        </p:nvSpPr>
        <p:spPr>
          <a:xfrm>
            <a:off x="4867713" y="3439069"/>
            <a:ext cx="3101400" cy="2294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800" dirty="0"/>
              <a:t>Suponen un cambio radical de la forma de organizar la enseñanza</a:t>
            </a:r>
            <a:endParaRPr sz="1800" dirty="0"/>
          </a:p>
        </p:txBody>
      </p:sp>
      <p:cxnSp>
        <p:nvCxnSpPr>
          <p:cNvPr id="308" name="Google Shape;308;p64"/>
          <p:cNvCxnSpPr/>
          <p:nvPr/>
        </p:nvCxnSpPr>
        <p:spPr>
          <a:xfrm>
            <a:off x="4570285" y="2588567"/>
            <a:ext cx="0" cy="25701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69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 build="p"/>
      <p:bldP spid="306" grpId="0"/>
      <p:bldP spid="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 descr="Imagen que contiene accesorio&#10;&#10;Descripción generada automáticamente">
            <a:extLst>
              <a:ext uri="{FF2B5EF4-FFF2-40B4-BE49-F238E27FC236}">
                <a16:creationId xmlns:a16="http://schemas.microsoft.com/office/drawing/2014/main" id="{8019619B-783D-CC4D-92F0-A8237B2BD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0" y="1357313"/>
            <a:ext cx="8291851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9">
            <a:extLst>
              <a:ext uri="{FF2B5EF4-FFF2-40B4-BE49-F238E27FC236}">
                <a16:creationId xmlns:a16="http://schemas.microsoft.com/office/drawing/2014/main" id="{B025AC94-0837-9D48-A2EC-B0A06F3E0135}"/>
              </a:ext>
            </a:extLst>
          </p:cNvPr>
          <p:cNvGrpSpPr>
            <a:grpSpLocks/>
          </p:cNvGrpSpPr>
          <p:nvPr/>
        </p:nvGrpSpPr>
        <p:grpSpPr bwMode="auto">
          <a:xfrm>
            <a:off x="2571751" y="3669210"/>
            <a:ext cx="5096262" cy="2722066"/>
            <a:chOff x="2571750" y="4065588"/>
            <a:chExt cx="5203825" cy="23256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7831" name="Freeform 4">
              <a:extLst>
                <a:ext uri="{FF2B5EF4-FFF2-40B4-BE49-F238E27FC236}">
                  <a16:creationId xmlns:a16="http://schemas.microsoft.com/office/drawing/2014/main" id="{B94483F4-A398-D54F-B3C9-4999CBFA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4065588"/>
              <a:ext cx="5203825" cy="2325687"/>
            </a:xfrm>
            <a:custGeom>
              <a:avLst/>
              <a:gdLst>
                <a:gd name="T0" fmla="*/ 2147483647 w 3278"/>
                <a:gd name="T1" fmla="*/ 2147483647 h 1465"/>
                <a:gd name="T2" fmla="*/ 2147483647 w 3278"/>
                <a:gd name="T3" fmla="*/ 2147483647 h 1465"/>
                <a:gd name="T4" fmla="*/ 2147483647 w 3278"/>
                <a:gd name="T5" fmla="*/ 2147483647 h 1465"/>
                <a:gd name="T6" fmla="*/ 2147483647 w 3278"/>
                <a:gd name="T7" fmla="*/ 2147483647 h 1465"/>
                <a:gd name="T8" fmla="*/ 2147483647 w 3278"/>
                <a:gd name="T9" fmla="*/ 2147483647 h 1465"/>
                <a:gd name="T10" fmla="*/ 2147483647 w 3278"/>
                <a:gd name="T11" fmla="*/ 2147483647 h 1465"/>
                <a:gd name="T12" fmla="*/ 2147483647 w 3278"/>
                <a:gd name="T13" fmla="*/ 2147483647 h 1465"/>
                <a:gd name="T14" fmla="*/ 2147483647 w 3278"/>
                <a:gd name="T15" fmla="*/ 2147483647 h 1465"/>
                <a:gd name="T16" fmla="*/ 2147483647 w 3278"/>
                <a:gd name="T17" fmla="*/ 2147483647 h 1465"/>
                <a:gd name="T18" fmla="*/ 2147483647 w 3278"/>
                <a:gd name="T19" fmla="*/ 2147483647 h 1465"/>
                <a:gd name="T20" fmla="*/ 2147483647 w 3278"/>
                <a:gd name="T21" fmla="*/ 2147483647 h 1465"/>
                <a:gd name="T22" fmla="*/ 2147483647 w 3278"/>
                <a:gd name="T23" fmla="*/ 2147483647 h 1465"/>
                <a:gd name="T24" fmla="*/ 2147483647 w 3278"/>
                <a:gd name="T25" fmla="*/ 2147483647 h 1465"/>
                <a:gd name="T26" fmla="*/ 2147483647 w 3278"/>
                <a:gd name="T27" fmla="*/ 2147483647 h 1465"/>
                <a:gd name="T28" fmla="*/ 2147483647 w 3278"/>
                <a:gd name="T29" fmla="*/ 2147483647 h 1465"/>
                <a:gd name="T30" fmla="*/ 2147483647 w 3278"/>
                <a:gd name="T31" fmla="*/ 2147483647 h 1465"/>
                <a:gd name="T32" fmla="*/ 2147483647 w 3278"/>
                <a:gd name="T33" fmla="*/ 2147483647 h 1465"/>
                <a:gd name="T34" fmla="*/ 2147483647 w 3278"/>
                <a:gd name="T35" fmla="*/ 0 h 1465"/>
                <a:gd name="T36" fmla="*/ 2147483647 w 3278"/>
                <a:gd name="T37" fmla="*/ 2147483647 h 1465"/>
                <a:gd name="T38" fmla="*/ 2147483647 w 3278"/>
                <a:gd name="T39" fmla="*/ 2147483647 h 1465"/>
                <a:gd name="T40" fmla="*/ 2147483647 w 3278"/>
                <a:gd name="T41" fmla="*/ 2147483647 h 1465"/>
                <a:gd name="T42" fmla="*/ 2147483647 w 3278"/>
                <a:gd name="T43" fmla="*/ 2147483647 h 1465"/>
                <a:gd name="T44" fmla="*/ 2147483647 w 3278"/>
                <a:gd name="T45" fmla="*/ 2147483647 h 1465"/>
                <a:gd name="T46" fmla="*/ 2147483647 w 3278"/>
                <a:gd name="T47" fmla="*/ 2147483647 h 1465"/>
                <a:gd name="T48" fmla="*/ 2147483647 w 3278"/>
                <a:gd name="T49" fmla="*/ 2147483647 h 1465"/>
                <a:gd name="T50" fmla="*/ 2147483647 w 3278"/>
                <a:gd name="T51" fmla="*/ 2147483647 h 1465"/>
                <a:gd name="T52" fmla="*/ 2147483647 w 3278"/>
                <a:gd name="T53" fmla="*/ 2147483647 h 1465"/>
                <a:gd name="T54" fmla="*/ 2147483647 w 3278"/>
                <a:gd name="T55" fmla="*/ 2147483647 h 1465"/>
                <a:gd name="T56" fmla="*/ 2147483647 w 3278"/>
                <a:gd name="T57" fmla="*/ 2147483647 h 1465"/>
                <a:gd name="T58" fmla="*/ 2147483647 w 3278"/>
                <a:gd name="T59" fmla="*/ 2147483647 h 1465"/>
                <a:gd name="T60" fmla="*/ 2147483647 w 3278"/>
                <a:gd name="T61" fmla="*/ 2147483647 h 1465"/>
                <a:gd name="T62" fmla="*/ 2147483647 w 3278"/>
                <a:gd name="T63" fmla="*/ 2147483647 h 1465"/>
                <a:gd name="T64" fmla="*/ 0 w 3278"/>
                <a:gd name="T65" fmla="*/ 2147483647 h 1465"/>
                <a:gd name="T66" fmla="*/ 2147483647 w 3278"/>
                <a:gd name="T67" fmla="*/ 2147483647 h 1465"/>
                <a:gd name="T68" fmla="*/ 2147483647 w 3278"/>
                <a:gd name="T69" fmla="*/ 2147483647 h 1465"/>
                <a:gd name="T70" fmla="*/ 2147483647 w 3278"/>
                <a:gd name="T71" fmla="*/ 2147483647 h 1465"/>
                <a:gd name="T72" fmla="*/ 2147483647 w 3278"/>
                <a:gd name="T73" fmla="*/ 2147483647 h 1465"/>
                <a:gd name="T74" fmla="*/ 2147483647 w 3278"/>
                <a:gd name="T75" fmla="*/ 2147483647 h 1465"/>
                <a:gd name="T76" fmla="*/ 2147483647 w 3278"/>
                <a:gd name="T77" fmla="*/ 2147483647 h 1465"/>
                <a:gd name="T78" fmla="*/ 2147483647 w 3278"/>
                <a:gd name="T79" fmla="*/ 2147483647 h 1465"/>
                <a:gd name="T80" fmla="*/ 2147483647 w 3278"/>
                <a:gd name="T81" fmla="*/ 2147483647 h 1465"/>
                <a:gd name="T82" fmla="*/ 2147483647 w 3278"/>
                <a:gd name="T83" fmla="*/ 2147483647 h 1465"/>
                <a:gd name="T84" fmla="*/ 2147483647 w 3278"/>
                <a:gd name="T85" fmla="*/ 2147483647 h 1465"/>
                <a:gd name="T86" fmla="*/ 2147483647 w 3278"/>
                <a:gd name="T87" fmla="*/ 2147483647 h 1465"/>
                <a:gd name="T88" fmla="*/ 2147483647 w 3278"/>
                <a:gd name="T89" fmla="*/ 2147483647 h 1465"/>
                <a:gd name="T90" fmla="*/ 2147483647 w 3278"/>
                <a:gd name="T91" fmla="*/ 2147483647 h 1465"/>
                <a:gd name="T92" fmla="*/ 2147483647 w 3278"/>
                <a:gd name="T93" fmla="*/ 2147483647 h 1465"/>
                <a:gd name="T94" fmla="*/ 2147483647 w 3278"/>
                <a:gd name="T95" fmla="*/ 2147483647 h 1465"/>
                <a:gd name="T96" fmla="*/ 2147483647 w 3278"/>
                <a:gd name="T97" fmla="*/ 2147483647 h 1465"/>
                <a:gd name="T98" fmla="*/ 2147483647 w 3278"/>
                <a:gd name="T99" fmla="*/ 2147483647 h 1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78"/>
                <a:gd name="T151" fmla="*/ 0 h 1465"/>
                <a:gd name="T152" fmla="*/ 3278 w 3278"/>
                <a:gd name="T153" fmla="*/ 1465 h 1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78" h="1465">
                  <a:moveTo>
                    <a:pt x="1647" y="1447"/>
                  </a:moveTo>
                  <a:lnTo>
                    <a:pt x="1681" y="1442"/>
                  </a:lnTo>
                  <a:lnTo>
                    <a:pt x="1726" y="1436"/>
                  </a:lnTo>
                  <a:lnTo>
                    <a:pt x="1771" y="1428"/>
                  </a:lnTo>
                  <a:lnTo>
                    <a:pt x="1803" y="1422"/>
                  </a:lnTo>
                  <a:lnTo>
                    <a:pt x="1841" y="1414"/>
                  </a:lnTo>
                  <a:lnTo>
                    <a:pt x="1878" y="1404"/>
                  </a:lnTo>
                  <a:lnTo>
                    <a:pt x="1916" y="1396"/>
                  </a:lnTo>
                  <a:lnTo>
                    <a:pt x="1950" y="1386"/>
                  </a:lnTo>
                  <a:lnTo>
                    <a:pt x="1987" y="1374"/>
                  </a:lnTo>
                  <a:lnTo>
                    <a:pt x="2034" y="1359"/>
                  </a:lnTo>
                  <a:lnTo>
                    <a:pt x="2074" y="1345"/>
                  </a:lnTo>
                  <a:lnTo>
                    <a:pt x="2111" y="1331"/>
                  </a:lnTo>
                  <a:lnTo>
                    <a:pt x="2154" y="1315"/>
                  </a:lnTo>
                  <a:lnTo>
                    <a:pt x="2196" y="1297"/>
                  </a:lnTo>
                  <a:lnTo>
                    <a:pt x="2233" y="1281"/>
                  </a:lnTo>
                  <a:lnTo>
                    <a:pt x="2267" y="1262"/>
                  </a:lnTo>
                  <a:lnTo>
                    <a:pt x="2299" y="1246"/>
                  </a:lnTo>
                  <a:lnTo>
                    <a:pt x="2331" y="1227"/>
                  </a:lnTo>
                  <a:lnTo>
                    <a:pt x="2367" y="1209"/>
                  </a:lnTo>
                  <a:lnTo>
                    <a:pt x="2406" y="1187"/>
                  </a:lnTo>
                  <a:lnTo>
                    <a:pt x="2442" y="1165"/>
                  </a:lnTo>
                  <a:lnTo>
                    <a:pt x="2476" y="1142"/>
                  </a:lnTo>
                  <a:lnTo>
                    <a:pt x="2506" y="1123"/>
                  </a:lnTo>
                  <a:lnTo>
                    <a:pt x="2558" y="1088"/>
                  </a:lnTo>
                  <a:lnTo>
                    <a:pt x="2605" y="1053"/>
                  </a:lnTo>
                  <a:lnTo>
                    <a:pt x="2652" y="1013"/>
                  </a:lnTo>
                  <a:lnTo>
                    <a:pt x="2701" y="967"/>
                  </a:lnTo>
                  <a:lnTo>
                    <a:pt x="2735" y="933"/>
                  </a:lnTo>
                  <a:lnTo>
                    <a:pt x="2773" y="895"/>
                  </a:lnTo>
                  <a:lnTo>
                    <a:pt x="2814" y="854"/>
                  </a:lnTo>
                  <a:lnTo>
                    <a:pt x="2850" y="812"/>
                  </a:lnTo>
                  <a:lnTo>
                    <a:pt x="2883" y="767"/>
                  </a:lnTo>
                  <a:lnTo>
                    <a:pt x="2925" y="716"/>
                  </a:lnTo>
                  <a:lnTo>
                    <a:pt x="3278" y="892"/>
                  </a:lnTo>
                  <a:lnTo>
                    <a:pt x="2932" y="0"/>
                  </a:lnTo>
                  <a:lnTo>
                    <a:pt x="1811" y="169"/>
                  </a:lnTo>
                  <a:lnTo>
                    <a:pt x="2188" y="351"/>
                  </a:lnTo>
                  <a:lnTo>
                    <a:pt x="2156" y="389"/>
                  </a:lnTo>
                  <a:lnTo>
                    <a:pt x="2122" y="423"/>
                  </a:lnTo>
                  <a:lnTo>
                    <a:pt x="2089" y="456"/>
                  </a:lnTo>
                  <a:lnTo>
                    <a:pt x="2055" y="488"/>
                  </a:lnTo>
                  <a:lnTo>
                    <a:pt x="2027" y="512"/>
                  </a:lnTo>
                  <a:lnTo>
                    <a:pt x="1997" y="539"/>
                  </a:lnTo>
                  <a:lnTo>
                    <a:pt x="1963" y="562"/>
                  </a:lnTo>
                  <a:lnTo>
                    <a:pt x="1925" y="585"/>
                  </a:lnTo>
                  <a:lnTo>
                    <a:pt x="1880" y="611"/>
                  </a:lnTo>
                  <a:lnTo>
                    <a:pt x="1843" y="632"/>
                  </a:lnTo>
                  <a:lnTo>
                    <a:pt x="1811" y="648"/>
                  </a:lnTo>
                  <a:lnTo>
                    <a:pt x="1764" y="670"/>
                  </a:lnTo>
                  <a:lnTo>
                    <a:pt x="1722" y="684"/>
                  </a:lnTo>
                  <a:lnTo>
                    <a:pt x="1687" y="694"/>
                  </a:lnTo>
                  <a:lnTo>
                    <a:pt x="1649" y="705"/>
                  </a:lnTo>
                  <a:lnTo>
                    <a:pt x="1595" y="718"/>
                  </a:lnTo>
                  <a:lnTo>
                    <a:pt x="1540" y="724"/>
                  </a:lnTo>
                  <a:lnTo>
                    <a:pt x="1486" y="729"/>
                  </a:lnTo>
                  <a:lnTo>
                    <a:pt x="1405" y="732"/>
                  </a:lnTo>
                  <a:lnTo>
                    <a:pt x="1300" y="734"/>
                  </a:lnTo>
                  <a:lnTo>
                    <a:pt x="1219" y="724"/>
                  </a:lnTo>
                  <a:lnTo>
                    <a:pt x="1146" y="710"/>
                  </a:lnTo>
                  <a:lnTo>
                    <a:pt x="1061" y="689"/>
                  </a:lnTo>
                  <a:lnTo>
                    <a:pt x="986" y="662"/>
                  </a:lnTo>
                  <a:lnTo>
                    <a:pt x="911" y="630"/>
                  </a:lnTo>
                  <a:lnTo>
                    <a:pt x="843" y="593"/>
                  </a:lnTo>
                  <a:lnTo>
                    <a:pt x="777" y="544"/>
                  </a:lnTo>
                  <a:lnTo>
                    <a:pt x="0" y="925"/>
                  </a:lnTo>
                  <a:lnTo>
                    <a:pt x="32" y="957"/>
                  </a:lnTo>
                  <a:lnTo>
                    <a:pt x="77" y="994"/>
                  </a:lnTo>
                  <a:lnTo>
                    <a:pt x="114" y="1026"/>
                  </a:lnTo>
                  <a:lnTo>
                    <a:pt x="152" y="1056"/>
                  </a:lnTo>
                  <a:lnTo>
                    <a:pt x="189" y="1086"/>
                  </a:lnTo>
                  <a:lnTo>
                    <a:pt x="234" y="1118"/>
                  </a:lnTo>
                  <a:lnTo>
                    <a:pt x="276" y="1146"/>
                  </a:lnTo>
                  <a:lnTo>
                    <a:pt x="317" y="1171"/>
                  </a:lnTo>
                  <a:lnTo>
                    <a:pt x="364" y="1197"/>
                  </a:lnTo>
                  <a:lnTo>
                    <a:pt x="409" y="1224"/>
                  </a:lnTo>
                  <a:lnTo>
                    <a:pt x="456" y="1249"/>
                  </a:lnTo>
                  <a:lnTo>
                    <a:pt x="499" y="1270"/>
                  </a:lnTo>
                  <a:lnTo>
                    <a:pt x="543" y="1291"/>
                  </a:lnTo>
                  <a:lnTo>
                    <a:pt x="584" y="1308"/>
                  </a:lnTo>
                  <a:lnTo>
                    <a:pt x="640" y="1331"/>
                  </a:lnTo>
                  <a:lnTo>
                    <a:pt x="693" y="1350"/>
                  </a:lnTo>
                  <a:lnTo>
                    <a:pt x="753" y="1369"/>
                  </a:lnTo>
                  <a:lnTo>
                    <a:pt x="798" y="1383"/>
                  </a:lnTo>
                  <a:lnTo>
                    <a:pt x="841" y="1398"/>
                  </a:lnTo>
                  <a:lnTo>
                    <a:pt x="892" y="1410"/>
                  </a:lnTo>
                  <a:lnTo>
                    <a:pt x="941" y="1422"/>
                  </a:lnTo>
                  <a:lnTo>
                    <a:pt x="990" y="1431"/>
                  </a:lnTo>
                  <a:lnTo>
                    <a:pt x="1046" y="1441"/>
                  </a:lnTo>
                  <a:lnTo>
                    <a:pt x="1102" y="1449"/>
                  </a:lnTo>
                  <a:lnTo>
                    <a:pt x="1161" y="1455"/>
                  </a:lnTo>
                  <a:lnTo>
                    <a:pt x="1221" y="1460"/>
                  </a:lnTo>
                  <a:lnTo>
                    <a:pt x="1266" y="1461"/>
                  </a:lnTo>
                  <a:lnTo>
                    <a:pt x="1328" y="1465"/>
                  </a:lnTo>
                  <a:lnTo>
                    <a:pt x="1390" y="1465"/>
                  </a:lnTo>
                  <a:lnTo>
                    <a:pt x="1439" y="1463"/>
                  </a:lnTo>
                  <a:lnTo>
                    <a:pt x="1491" y="1461"/>
                  </a:lnTo>
                  <a:lnTo>
                    <a:pt x="1550" y="1458"/>
                  </a:lnTo>
                  <a:lnTo>
                    <a:pt x="1602" y="1452"/>
                  </a:lnTo>
                  <a:lnTo>
                    <a:pt x="1647" y="1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7832" name="Text Box 8">
              <a:extLst>
                <a:ext uri="{FF2B5EF4-FFF2-40B4-BE49-F238E27FC236}">
                  <a16:creationId xmlns:a16="http://schemas.microsoft.com/office/drawing/2014/main" id="{B08FB8B0-6D16-3C46-8093-D9EE530D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663" y="5454650"/>
              <a:ext cx="206498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ES">
                  <a:latin typeface="+mj-lt"/>
                </a:rPr>
                <a:t>FORMACIÓN</a:t>
              </a:r>
            </a:p>
          </p:txBody>
        </p:sp>
      </p:grpSp>
      <p:grpSp>
        <p:nvGrpSpPr>
          <p:cNvPr id="4" name="Agrupar 10">
            <a:extLst>
              <a:ext uri="{FF2B5EF4-FFF2-40B4-BE49-F238E27FC236}">
                <a16:creationId xmlns:a16="http://schemas.microsoft.com/office/drawing/2014/main" id="{9D22117B-727D-0C4D-B55C-829D7B086DC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04800"/>
            <a:ext cx="4736388" cy="4392468"/>
            <a:chOff x="3657600" y="990600"/>
            <a:chExt cx="4836753" cy="3752850"/>
          </a:xfrm>
          <a:solidFill>
            <a:schemeClr val="accent6">
              <a:lumMod val="50000"/>
            </a:schemeClr>
          </a:solidFill>
        </p:grpSpPr>
        <p:sp>
          <p:nvSpPr>
            <p:cNvPr id="77829" name="Freeform 6">
              <a:extLst>
                <a:ext uri="{FF2B5EF4-FFF2-40B4-BE49-F238E27FC236}">
                  <a16:creationId xmlns:a16="http://schemas.microsoft.com/office/drawing/2014/main" id="{82D1B757-F6B7-EA4E-B7B6-502569AF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990600"/>
              <a:ext cx="3922713" cy="3752850"/>
            </a:xfrm>
            <a:custGeom>
              <a:avLst/>
              <a:gdLst>
                <a:gd name="T0" fmla="*/ 2147483647 w 2471"/>
                <a:gd name="T1" fmla="*/ 2147483647 h 2364"/>
                <a:gd name="T2" fmla="*/ 2147483647 w 2471"/>
                <a:gd name="T3" fmla="*/ 2147483647 h 2364"/>
                <a:gd name="T4" fmla="*/ 2147483647 w 2471"/>
                <a:gd name="T5" fmla="*/ 2147483647 h 2364"/>
                <a:gd name="T6" fmla="*/ 2147483647 w 2471"/>
                <a:gd name="T7" fmla="*/ 2147483647 h 2364"/>
                <a:gd name="T8" fmla="*/ 2147483647 w 2471"/>
                <a:gd name="T9" fmla="*/ 2147483647 h 2364"/>
                <a:gd name="T10" fmla="*/ 2147483647 w 2471"/>
                <a:gd name="T11" fmla="*/ 2147483647 h 2364"/>
                <a:gd name="T12" fmla="*/ 2147483647 w 2471"/>
                <a:gd name="T13" fmla="*/ 2147483647 h 2364"/>
                <a:gd name="T14" fmla="*/ 2147483647 w 2471"/>
                <a:gd name="T15" fmla="*/ 2147483647 h 2364"/>
                <a:gd name="T16" fmla="*/ 2147483647 w 2471"/>
                <a:gd name="T17" fmla="*/ 2147483647 h 2364"/>
                <a:gd name="T18" fmla="*/ 2147483647 w 2471"/>
                <a:gd name="T19" fmla="*/ 2147483647 h 2364"/>
                <a:gd name="T20" fmla="*/ 2147483647 w 2471"/>
                <a:gd name="T21" fmla="*/ 2147483647 h 2364"/>
                <a:gd name="T22" fmla="*/ 2147483647 w 2471"/>
                <a:gd name="T23" fmla="*/ 2147483647 h 2364"/>
                <a:gd name="T24" fmla="*/ 2147483647 w 2471"/>
                <a:gd name="T25" fmla="*/ 2147483647 h 2364"/>
                <a:gd name="T26" fmla="*/ 2147483647 w 2471"/>
                <a:gd name="T27" fmla="*/ 2147483647 h 2364"/>
                <a:gd name="T28" fmla="*/ 2147483647 w 2471"/>
                <a:gd name="T29" fmla="*/ 2147483647 h 2364"/>
                <a:gd name="T30" fmla="*/ 2147483647 w 2471"/>
                <a:gd name="T31" fmla="*/ 2147483647 h 2364"/>
                <a:gd name="T32" fmla="*/ 2147483647 w 2471"/>
                <a:gd name="T33" fmla="*/ 2147483647 h 2364"/>
                <a:gd name="T34" fmla="*/ 2147483647 w 2471"/>
                <a:gd name="T35" fmla="*/ 2147483647 h 2364"/>
                <a:gd name="T36" fmla="*/ 2147483647 w 2471"/>
                <a:gd name="T37" fmla="*/ 2147483647 h 2364"/>
                <a:gd name="T38" fmla="*/ 2147483647 w 2471"/>
                <a:gd name="T39" fmla="*/ 2147483647 h 2364"/>
                <a:gd name="T40" fmla="*/ 2147483647 w 2471"/>
                <a:gd name="T41" fmla="*/ 2147483647 h 2364"/>
                <a:gd name="T42" fmla="*/ 2147483647 w 2471"/>
                <a:gd name="T43" fmla="*/ 2147483647 h 2364"/>
                <a:gd name="T44" fmla="*/ 2147483647 w 2471"/>
                <a:gd name="T45" fmla="*/ 2147483647 h 2364"/>
                <a:gd name="T46" fmla="*/ 2147483647 w 2471"/>
                <a:gd name="T47" fmla="*/ 2147483647 h 2364"/>
                <a:gd name="T48" fmla="*/ 2147483647 w 2471"/>
                <a:gd name="T49" fmla="*/ 2147483647 h 2364"/>
                <a:gd name="T50" fmla="*/ 2147483647 w 2471"/>
                <a:gd name="T51" fmla="*/ 2147483647 h 2364"/>
                <a:gd name="T52" fmla="*/ 2147483647 w 2471"/>
                <a:gd name="T53" fmla="*/ 2147483647 h 2364"/>
                <a:gd name="T54" fmla="*/ 2147483647 w 2471"/>
                <a:gd name="T55" fmla="*/ 2147483647 h 2364"/>
                <a:gd name="T56" fmla="*/ 2147483647 w 2471"/>
                <a:gd name="T57" fmla="*/ 2147483647 h 2364"/>
                <a:gd name="T58" fmla="*/ 2147483647 w 2471"/>
                <a:gd name="T59" fmla="*/ 2147483647 h 2364"/>
                <a:gd name="T60" fmla="*/ 2147483647 w 2471"/>
                <a:gd name="T61" fmla="*/ 2147483647 h 2364"/>
                <a:gd name="T62" fmla="*/ 2147483647 w 2471"/>
                <a:gd name="T63" fmla="*/ 2147483647 h 2364"/>
                <a:gd name="T64" fmla="*/ 2147483647 w 2471"/>
                <a:gd name="T65" fmla="*/ 2147483647 h 2364"/>
                <a:gd name="T66" fmla="*/ 2147483647 w 2471"/>
                <a:gd name="T67" fmla="*/ 2147483647 h 2364"/>
                <a:gd name="T68" fmla="*/ 2147483647 w 2471"/>
                <a:gd name="T69" fmla="*/ 2147483647 h 2364"/>
                <a:gd name="T70" fmla="*/ 2147483647 w 2471"/>
                <a:gd name="T71" fmla="*/ 2147483647 h 2364"/>
                <a:gd name="T72" fmla="*/ 2147483647 w 2471"/>
                <a:gd name="T73" fmla="*/ 2147483647 h 2364"/>
                <a:gd name="T74" fmla="*/ 2147483647 w 2471"/>
                <a:gd name="T75" fmla="*/ 2147483647 h 2364"/>
                <a:gd name="T76" fmla="*/ 2147483647 w 2471"/>
                <a:gd name="T77" fmla="*/ 2147483647 h 2364"/>
                <a:gd name="T78" fmla="*/ 2147483647 w 2471"/>
                <a:gd name="T79" fmla="*/ 2147483647 h 2364"/>
                <a:gd name="T80" fmla="*/ 2147483647 w 2471"/>
                <a:gd name="T81" fmla="*/ 2147483647 h 2364"/>
                <a:gd name="T82" fmla="*/ 2147483647 w 2471"/>
                <a:gd name="T83" fmla="*/ 2147483647 h 2364"/>
                <a:gd name="T84" fmla="*/ 2147483647 w 2471"/>
                <a:gd name="T85" fmla="*/ 2147483647 h 2364"/>
                <a:gd name="T86" fmla="*/ 2147483647 w 2471"/>
                <a:gd name="T87" fmla="*/ 2147483647 h 2364"/>
                <a:gd name="T88" fmla="*/ 2147483647 w 2471"/>
                <a:gd name="T89" fmla="*/ 0 h 2364"/>
                <a:gd name="T90" fmla="*/ 2147483647 w 2471"/>
                <a:gd name="T91" fmla="*/ 2147483647 h 2364"/>
                <a:gd name="T92" fmla="*/ 2147483647 w 2471"/>
                <a:gd name="T93" fmla="*/ 2147483647 h 2364"/>
                <a:gd name="T94" fmla="*/ 2147483647 w 2471"/>
                <a:gd name="T95" fmla="*/ 2147483647 h 23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71"/>
                <a:gd name="T145" fmla="*/ 0 h 2364"/>
                <a:gd name="T146" fmla="*/ 2471 w 2471"/>
                <a:gd name="T147" fmla="*/ 2364 h 23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71" h="2364">
                  <a:moveTo>
                    <a:pt x="941" y="346"/>
                  </a:moveTo>
                  <a:lnTo>
                    <a:pt x="975" y="351"/>
                  </a:lnTo>
                  <a:lnTo>
                    <a:pt x="1020" y="357"/>
                  </a:lnTo>
                  <a:lnTo>
                    <a:pt x="1065" y="367"/>
                  </a:lnTo>
                  <a:lnTo>
                    <a:pt x="1097" y="373"/>
                  </a:lnTo>
                  <a:lnTo>
                    <a:pt x="1135" y="381"/>
                  </a:lnTo>
                  <a:lnTo>
                    <a:pt x="1171" y="391"/>
                  </a:lnTo>
                  <a:lnTo>
                    <a:pt x="1208" y="400"/>
                  </a:lnTo>
                  <a:lnTo>
                    <a:pt x="1242" y="408"/>
                  </a:lnTo>
                  <a:lnTo>
                    <a:pt x="1282" y="421"/>
                  </a:lnTo>
                  <a:lnTo>
                    <a:pt x="1327" y="437"/>
                  </a:lnTo>
                  <a:lnTo>
                    <a:pt x="1366" y="450"/>
                  </a:lnTo>
                  <a:lnTo>
                    <a:pt x="1404" y="464"/>
                  </a:lnTo>
                  <a:lnTo>
                    <a:pt x="1447" y="480"/>
                  </a:lnTo>
                  <a:lnTo>
                    <a:pt x="1488" y="498"/>
                  </a:lnTo>
                  <a:lnTo>
                    <a:pt x="1526" y="514"/>
                  </a:lnTo>
                  <a:lnTo>
                    <a:pt x="1561" y="533"/>
                  </a:lnTo>
                  <a:lnTo>
                    <a:pt x="1593" y="549"/>
                  </a:lnTo>
                  <a:lnTo>
                    <a:pt x="1625" y="568"/>
                  </a:lnTo>
                  <a:lnTo>
                    <a:pt x="1661" y="585"/>
                  </a:lnTo>
                  <a:lnTo>
                    <a:pt x="1700" y="608"/>
                  </a:lnTo>
                  <a:lnTo>
                    <a:pt x="1736" y="630"/>
                  </a:lnTo>
                  <a:lnTo>
                    <a:pt x="1770" y="652"/>
                  </a:lnTo>
                  <a:lnTo>
                    <a:pt x="1802" y="673"/>
                  </a:lnTo>
                  <a:lnTo>
                    <a:pt x="1853" y="710"/>
                  </a:lnTo>
                  <a:lnTo>
                    <a:pt x="1905" y="751"/>
                  </a:lnTo>
                  <a:lnTo>
                    <a:pt x="1947" y="783"/>
                  </a:lnTo>
                  <a:lnTo>
                    <a:pt x="1995" y="829"/>
                  </a:lnTo>
                  <a:lnTo>
                    <a:pt x="2029" y="863"/>
                  </a:lnTo>
                  <a:lnTo>
                    <a:pt x="2067" y="901"/>
                  </a:lnTo>
                  <a:lnTo>
                    <a:pt x="2108" y="944"/>
                  </a:lnTo>
                  <a:lnTo>
                    <a:pt x="2142" y="986"/>
                  </a:lnTo>
                  <a:lnTo>
                    <a:pt x="2176" y="1032"/>
                  </a:lnTo>
                  <a:lnTo>
                    <a:pt x="2211" y="1077"/>
                  </a:lnTo>
                  <a:lnTo>
                    <a:pt x="2242" y="1125"/>
                  </a:lnTo>
                  <a:lnTo>
                    <a:pt x="2272" y="1166"/>
                  </a:lnTo>
                  <a:lnTo>
                    <a:pt x="2300" y="1217"/>
                  </a:lnTo>
                  <a:lnTo>
                    <a:pt x="2326" y="1267"/>
                  </a:lnTo>
                  <a:lnTo>
                    <a:pt x="2349" y="1318"/>
                  </a:lnTo>
                  <a:lnTo>
                    <a:pt x="2371" y="1374"/>
                  </a:lnTo>
                  <a:lnTo>
                    <a:pt x="2399" y="1442"/>
                  </a:lnTo>
                  <a:lnTo>
                    <a:pt x="2418" y="1506"/>
                  </a:lnTo>
                  <a:lnTo>
                    <a:pt x="2437" y="1571"/>
                  </a:lnTo>
                  <a:lnTo>
                    <a:pt x="2446" y="1635"/>
                  </a:lnTo>
                  <a:lnTo>
                    <a:pt x="2459" y="1710"/>
                  </a:lnTo>
                  <a:lnTo>
                    <a:pt x="2469" y="1803"/>
                  </a:lnTo>
                  <a:lnTo>
                    <a:pt x="2471" y="1875"/>
                  </a:lnTo>
                  <a:lnTo>
                    <a:pt x="2469" y="1946"/>
                  </a:lnTo>
                  <a:lnTo>
                    <a:pt x="2461" y="2015"/>
                  </a:lnTo>
                  <a:lnTo>
                    <a:pt x="2452" y="2079"/>
                  </a:lnTo>
                  <a:lnTo>
                    <a:pt x="2443" y="2146"/>
                  </a:lnTo>
                  <a:lnTo>
                    <a:pt x="2426" y="2214"/>
                  </a:lnTo>
                  <a:lnTo>
                    <a:pt x="2403" y="2288"/>
                  </a:lnTo>
                  <a:lnTo>
                    <a:pt x="2375" y="2364"/>
                  </a:lnTo>
                  <a:lnTo>
                    <a:pt x="2213" y="1937"/>
                  </a:lnTo>
                  <a:lnTo>
                    <a:pt x="1597" y="2026"/>
                  </a:lnTo>
                  <a:lnTo>
                    <a:pt x="1610" y="1951"/>
                  </a:lnTo>
                  <a:lnTo>
                    <a:pt x="1616" y="1903"/>
                  </a:lnTo>
                  <a:lnTo>
                    <a:pt x="1616" y="1852"/>
                  </a:lnTo>
                  <a:lnTo>
                    <a:pt x="1612" y="1793"/>
                  </a:lnTo>
                  <a:lnTo>
                    <a:pt x="1603" y="1737"/>
                  </a:lnTo>
                  <a:lnTo>
                    <a:pt x="1590" y="1673"/>
                  </a:lnTo>
                  <a:lnTo>
                    <a:pt x="1573" y="1622"/>
                  </a:lnTo>
                  <a:lnTo>
                    <a:pt x="1546" y="1565"/>
                  </a:lnTo>
                  <a:lnTo>
                    <a:pt x="1522" y="1516"/>
                  </a:lnTo>
                  <a:lnTo>
                    <a:pt x="1492" y="1468"/>
                  </a:lnTo>
                  <a:lnTo>
                    <a:pt x="1466" y="1431"/>
                  </a:lnTo>
                  <a:lnTo>
                    <a:pt x="1439" y="1401"/>
                  </a:lnTo>
                  <a:lnTo>
                    <a:pt x="1413" y="1370"/>
                  </a:lnTo>
                  <a:lnTo>
                    <a:pt x="1383" y="1340"/>
                  </a:lnTo>
                  <a:lnTo>
                    <a:pt x="1349" y="1308"/>
                  </a:lnTo>
                  <a:lnTo>
                    <a:pt x="1321" y="1286"/>
                  </a:lnTo>
                  <a:lnTo>
                    <a:pt x="1289" y="1259"/>
                  </a:lnTo>
                  <a:lnTo>
                    <a:pt x="1257" y="1235"/>
                  </a:lnTo>
                  <a:lnTo>
                    <a:pt x="1220" y="1211"/>
                  </a:lnTo>
                  <a:lnTo>
                    <a:pt x="1174" y="1187"/>
                  </a:lnTo>
                  <a:lnTo>
                    <a:pt x="1137" y="1165"/>
                  </a:lnTo>
                  <a:lnTo>
                    <a:pt x="1105" y="1150"/>
                  </a:lnTo>
                  <a:lnTo>
                    <a:pt x="1058" y="1126"/>
                  </a:lnTo>
                  <a:lnTo>
                    <a:pt x="1017" y="1113"/>
                  </a:lnTo>
                  <a:lnTo>
                    <a:pt x="981" y="1102"/>
                  </a:lnTo>
                  <a:lnTo>
                    <a:pt x="943" y="1091"/>
                  </a:lnTo>
                  <a:lnTo>
                    <a:pt x="887" y="1080"/>
                  </a:lnTo>
                  <a:lnTo>
                    <a:pt x="834" y="1072"/>
                  </a:lnTo>
                  <a:lnTo>
                    <a:pt x="780" y="1067"/>
                  </a:lnTo>
                  <a:lnTo>
                    <a:pt x="725" y="1064"/>
                  </a:lnTo>
                  <a:lnTo>
                    <a:pt x="695" y="1062"/>
                  </a:lnTo>
                  <a:lnTo>
                    <a:pt x="695" y="1447"/>
                  </a:lnTo>
                  <a:lnTo>
                    <a:pt x="0" y="734"/>
                  </a:lnTo>
                  <a:lnTo>
                    <a:pt x="693" y="0"/>
                  </a:lnTo>
                  <a:lnTo>
                    <a:pt x="693" y="330"/>
                  </a:lnTo>
                  <a:lnTo>
                    <a:pt x="731" y="332"/>
                  </a:lnTo>
                  <a:lnTo>
                    <a:pt x="786" y="333"/>
                  </a:lnTo>
                  <a:lnTo>
                    <a:pt x="842" y="336"/>
                  </a:lnTo>
                  <a:lnTo>
                    <a:pt x="896" y="341"/>
                  </a:lnTo>
                  <a:lnTo>
                    <a:pt x="941" y="346"/>
                  </a:lnTo>
                  <a:close/>
                </a:path>
              </a:pathLst>
            </a:custGeom>
            <a:grpFill/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7830" name="Text Box 9">
              <a:extLst>
                <a:ext uri="{FF2B5EF4-FFF2-40B4-BE49-F238E27FC236}">
                  <a16:creationId xmlns:a16="http://schemas.microsoft.com/office/drawing/2014/main" id="{C9BE1473-F24A-6347-9BCF-8C9FADBB6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4682" y="1772553"/>
              <a:ext cx="3759671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ES" sz="4400" dirty="0">
                  <a:latin typeface="+mj-lt"/>
                </a:rPr>
                <a:t>INNOVACIÓN</a:t>
              </a:r>
            </a:p>
          </p:txBody>
        </p:sp>
      </p:grpSp>
      <p:sp>
        <p:nvSpPr>
          <p:cNvPr id="77828" name="Text Box 10">
            <a:extLst>
              <a:ext uri="{FF2B5EF4-FFF2-40B4-BE49-F238E27FC236}">
                <a16:creationId xmlns:a16="http://schemas.microsoft.com/office/drawing/2014/main" id="{58671AEB-D6F4-DF4E-A14E-5C2B58E9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051" y="3188790"/>
            <a:ext cx="2468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chemeClr val="accent2"/>
                </a:solidFill>
                <a:latin typeface="Arial" panose="020B0604020202020204" pitchFamily="34" charset="0"/>
              </a:rPr>
              <a:t>UN CÍRCULO VIRTUOSO</a:t>
            </a:r>
          </a:p>
        </p:txBody>
      </p:sp>
      <p:grpSp>
        <p:nvGrpSpPr>
          <p:cNvPr id="2" name="Agrupar 8">
            <a:extLst>
              <a:ext uri="{FF2B5EF4-FFF2-40B4-BE49-F238E27FC236}">
                <a16:creationId xmlns:a16="http://schemas.microsoft.com/office/drawing/2014/main" id="{51BC154B-BA0E-6C41-B948-4984BA38AC95}"/>
              </a:ext>
            </a:extLst>
          </p:cNvPr>
          <p:cNvGrpSpPr>
            <a:grpSpLocks/>
          </p:cNvGrpSpPr>
          <p:nvPr/>
        </p:nvGrpSpPr>
        <p:grpSpPr bwMode="auto">
          <a:xfrm>
            <a:off x="599603" y="841095"/>
            <a:ext cx="3636875" cy="4853268"/>
            <a:chOff x="599603" y="1547813"/>
            <a:chExt cx="3713635" cy="4146550"/>
          </a:xfrm>
          <a:solidFill>
            <a:schemeClr val="accent6">
              <a:lumMod val="75000"/>
            </a:schemeClr>
          </a:solidFill>
        </p:grpSpPr>
        <p:sp>
          <p:nvSpPr>
            <p:cNvPr id="77833" name="Freeform 5">
              <a:extLst>
                <a:ext uri="{FF2B5EF4-FFF2-40B4-BE49-F238E27FC236}">
                  <a16:creationId xmlns:a16="http://schemas.microsoft.com/office/drawing/2014/main" id="{B24998CE-B214-B049-9CDA-1316957C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1547813"/>
              <a:ext cx="2640013" cy="4146550"/>
            </a:xfrm>
            <a:custGeom>
              <a:avLst/>
              <a:gdLst>
                <a:gd name="T0" fmla="*/ 2147483647 w 1663"/>
                <a:gd name="T1" fmla="*/ 2147483647 h 2612"/>
                <a:gd name="T2" fmla="*/ 2147483647 w 1663"/>
                <a:gd name="T3" fmla="*/ 2147483647 h 2612"/>
                <a:gd name="T4" fmla="*/ 2147483647 w 1663"/>
                <a:gd name="T5" fmla="*/ 2147483647 h 2612"/>
                <a:gd name="T6" fmla="*/ 2147483647 w 1663"/>
                <a:gd name="T7" fmla="*/ 2147483647 h 2612"/>
                <a:gd name="T8" fmla="*/ 2147483647 w 1663"/>
                <a:gd name="T9" fmla="*/ 2147483647 h 2612"/>
                <a:gd name="T10" fmla="*/ 2147483647 w 1663"/>
                <a:gd name="T11" fmla="*/ 2147483647 h 2612"/>
                <a:gd name="T12" fmla="*/ 2147483647 w 1663"/>
                <a:gd name="T13" fmla="*/ 2147483647 h 2612"/>
                <a:gd name="T14" fmla="*/ 2147483647 w 1663"/>
                <a:gd name="T15" fmla="*/ 2147483647 h 2612"/>
                <a:gd name="T16" fmla="*/ 2147483647 w 1663"/>
                <a:gd name="T17" fmla="*/ 2147483647 h 2612"/>
                <a:gd name="T18" fmla="*/ 2147483647 w 1663"/>
                <a:gd name="T19" fmla="*/ 2147483647 h 2612"/>
                <a:gd name="T20" fmla="*/ 2147483647 w 1663"/>
                <a:gd name="T21" fmla="*/ 2147483647 h 2612"/>
                <a:gd name="T22" fmla="*/ 2147483647 w 1663"/>
                <a:gd name="T23" fmla="*/ 2147483647 h 2612"/>
                <a:gd name="T24" fmla="*/ 2147483647 w 1663"/>
                <a:gd name="T25" fmla="*/ 2147483647 h 2612"/>
                <a:gd name="T26" fmla="*/ 2147483647 w 1663"/>
                <a:gd name="T27" fmla="*/ 2147483647 h 2612"/>
                <a:gd name="T28" fmla="*/ 2147483647 w 1663"/>
                <a:gd name="T29" fmla="*/ 2147483647 h 2612"/>
                <a:gd name="T30" fmla="*/ 2147483647 w 1663"/>
                <a:gd name="T31" fmla="*/ 2147483647 h 2612"/>
                <a:gd name="T32" fmla="*/ 2147483647 w 1663"/>
                <a:gd name="T33" fmla="*/ 2147483647 h 2612"/>
                <a:gd name="T34" fmla="*/ 2147483647 w 1663"/>
                <a:gd name="T35" fmla="*/ 2147483647 h 2612"/>
                <a:gd name="T36" fmla="*/ 2147483647 w 1663"/>
                <a:gd name="T37" fmla="*/ 2147483647 h 2612"/>
                <a:gd name="T38" fmla="*/ 2147483647 w 1663"/>
                <a:gd name="T39" fmla="*/ 2147483647 h 2612"/>
                <a:gd name="T40" fmla="*/ 2147483647 w 1663"/>
                <a:gd name="T41" fmla="*/ 2147483647 h 2612"/>
                <a:gd name="T42" fmla="*/ 2147483647 w 1663"/>
                <a:gd name="T43" fmla="*/ 2147483647 h 2612"/>
                <a:gd name="T44" fmla="*/ 2147483647 w 1663"/>
                <a:gd name="T45" fmla="*/ 2147483647 h 2612"/>
                <a:gd name="T46" fmla="*/ 2147483647 w 1663"/>
                <a:gd name="T47" fmla="*/ 2147483647 h 2612"/>
                <a:gd name="T48" fmla="*/ 2147483647 w 1663"/>
                <a:gd name="T49" fmla="*/ 2147483647 h 2612"/>
                <a:gd name="T50" fmla="*/ 2147483647 w 1663"/>
                <a:gd name="T51" fmla="*/ 2147483647 h 2612"/>
                <a:gd name="T52" fmla="*/ 2147483647 w 1663"/>
                <a:gd name="T53" fmla="*/ 2147483647 h 2612"/>
                <a:gd name="T54" fmla="*/ 2147483647 w 1663"/>
                <a:gd name="T55" fmla="*/ 2147483647 h 2612"/>
                <a:gd name="T56" fmla="*/ 2147483647 w 1663"/>
                <a:gd name="T57" fmla="*/ 2147483647 h 2612"/>
                <a:gd name="T58" fmla="*/ 2147483647 w 1663"/>
                <a:gd name="T59" fmla="*/ 2147483647 h 2612"/>
                <a:gd name="T60" fmla="*/ 2147483647 w 1663"/>
                <a:gd name="T61" fmla="*/ 2147483647 h 2612"/>
                <a:gd name="T62" fmla="*/ 2147483647 w 1663"/>
                <a:gd name="T63" fmla="*/ 2147483647 h 2612"/>
                <a:gd name="T64" fmla="*/ 2147483647 w 1663"/>
                <a:gd name="T65" fmla="*/ 2147483647 h 2612"/>
                <a:gd name="T66" fmla="*/ 2147483647 w 1663"/>
                <a:gd name="T67" fmla="*/ 2147483647 h 2612"/>
                <a:gd name="T68" fmla="*/ 2147483647 w 1663"/>
                <a:gd name="T69" fmla="*/ 2147483647 h 2612"/>
                <a:gd name="T70" fmla="*/ 2147483647 w 1663"/>
                <a:gd name="T71" fmla="*/ 2147483647 h 2612"/>
                <a:gd name="T72" fmla="*/ 2147483647 w 1663"/>
                <a:gd name="T73" fmla="*/ 2147483647 h 2612"/>
                <a:gd name="T74" fmla="*/ 2147483647 w 1663"/>
                <a:gd name="T75" fmla="*/ 2147483647 h 2612"/>
                <a:gd name="T76" fmla="*/ 2147483647 w 1663"/>
                <a:gd name="T77" fmla="*/ 2147483647 h 2612"/>
                <a:gd name="T78" fmla="*/ 2147483647 w 1663"/>
                <a:gd name="T79" fmla="*/ 2147483647 h 2612"/>
                <a:gd name="T80" fmla="*/ 2147483647 w 1663"/>
                <a:gd name="T81" fmla="*/ 2147483647 h 2612"/>
                <a:gd name="T82" fmla="*/ 2147483647 w 1663"/>
                <a:gd name="T83" fmla="*/ 2147483647 h 2612"/>
                <a:gd name="T84" fmla="*/ 2147483647 w 1663"/>
                <a:gd name="T85" fmla="*/ 2147483647 h 2612"/>
                <a:gd name="T86" fmla="*/ 2147483647 w 1663"/>
                <a:gd name="T87" fmla="*/ 2147483647 h 2612"/>
                <a:gd name="T88" fmla="*/ 2147483647 w 1663"/>
                <a:gd name="T89" fmla="*/ 2147483647 h 2612"/>
                <a:gd name="T90" fmla="*/ 2147483647 w 1663"/>
                <a:gd name="T91" fmla="*/ 2147483647 h 26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3"/>
                <a:gd name="T139" fmla="*/ 0 h 2612"/>
                <a:gd name="T140" fmla="*/ 1663 w 1663"/>
                <a:gd name="T141" fmla="*/ 2612 h 26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3" h="2612">
                  <a:moveTo>
                    <a:pt x="1663" y="0"/>
                  </a:moveTo>
                  <a:lnTo>
                    <a:pt x="1627" y="5"/>
                  </a:lnTo>
                  <a:lnTo>
                    <a:pt x="1591" y="10"/>
                  </a:lnTo>
                  <a:lnTo>
                    <a:pt x="1543" y="19"/>
                  </a:lnTo>
                  <a:lnTo>
                    <a:pt x="1507" y="26"/>
                  </a:lnTo>
                  <a:lnTo>
                    <a:pt x="1469" y="35"/>
                  </a:lnTo>
                  <a:lnTo>
                    <a:pt x="1434" y="45"/>
                  </a:lnTo>
                  <a:lnTo>
                    <a:pt x="1396" y="53"/>
                  </a:lnTo>
                  <a:lnTo>
                    <a:pt x="1360" y="62"/>
                  </a:lnTo>
                  <a:lnTo>
                    <a:pt x="1323" y="75"/>
                  </a:lnTo>
                  <a:lnTo>
                    <a:pt x="1278" y="89"/>
                  </a:lnTo>
                  <a:lnTo>
                    <a:pt x="1240" y="104"/>
                  </a:lnTo>
                  <a:lnTo>
                    <a:pt x="1201" y="118"/>
                  </a:lnTo>
                  <a:lnTo>
                    <a:pt x="1159" y="134"/>
                  </a:lnTo>
                  <a:lnTo>
                    <a:pt x="1118" y="152"/>
                  </a:lnTo>
                  <a:lnTo>
                    <a:pt x="1080" y="168"/>
                  </a:lnTo>
                  <a:lnTo>
                    <a:pt x="1045" y="187"/>
                  </a:lnTo>
                  <a:lnTo>
                    <a:pt x="1013" y="203"/>
                  </a:lnTo>
                  <a:lnTo>
                    <a:pt x="981" y="222"/>
                  </a:lnTo>
                  <a:lnTo>
                    <a:pt x="945" y="239"/>
                  </a:lnTo>
                  <a:lnTo>
                    <a:pt x="906" y="262"/>
                  </a:lnTo>
                  <a:lnTo>
                    <a:pt x="870" y="286"/>
                  </a:lnTo>
                  <a:lnTo>
                    <a:pt x="836" y="308"/>
                  </a:lnTo>
                  <a:lnTo>
                    <a:pt x="804" y="327"/>
                  </a:lnTo>
                  <a:lnTo>
                    <a:pt x="752" y="364"/>
                  </a:lnTo>
                  <a:lnTo>
                    <a:pt x="699" y="407"/>
                  </a:lnTo>
                  <a:lnTo>
                    <a:pt x="658" y="439"/>
                  </a:lnTo>
                  <a:lnTo>
                    <a:pt x="609" y="485"/>
                  </a:lnTo>
                  <a:lnTo>
                    <a:pt x="575" y="519"/>
                  </a:lnTo>
                  <a:lnTo>
                    <a:pt x="537" y="557"/>
                  </a:lnTo>
                  <a:lnTo>
                    <a:pt x="496" y="600"/>
                  </a:lnTo>
                  <a:lnTo>
                    <a:pt x="462" y="640"/>
                  </a:lnTo>
                  <a:lnTo>
                    <a:pt x="428" y="686"/>
                  </a:lnTo>
                  <a:lnTo>
                    <a:pt x="395" y="731"/>
                  </a:lnTo>
                  <a:lnTo>
                    <a:pt x="361" y="779"/>
                  </a:lnTo>
                  <a:lnTo>
                    <a:pt x="333" y="820"/>
                  </a:lnTo>
                  <a:lnTo>
                    <a:pt x="306" y="871"/>
                  </a:lnTo>
                  <a:lnTo>
                    <a:pt x="280" y="921"/>
                  </a:lnTo>
                  <a:lnTo>
                    <a:pt x="257" y="972"/>
                  </a:lnTo>
                  <a:lnTo>
                    <a:pt x="235" y="1028"/>
                  </a:lnTo>
                  <a:lnTo>
                    <a:pt x="207" y="1096"/>
                  </a:lnTo>
                  <a:lnTo>
                    <a:pt x="188" y="1160"/>
                  </a:lnTo>
                  <a:lnTo>
                    <a:pt x="169" y="1225"/>
                  </a:lnTo>
                  <a:lnTo>
                    <a:pt x="160" y="1289"/>
                  </a:lnTo>
                  <a:lnTo>
                    <a:pt x="147" y="1364"/>
                  </a:lnTo>
                  <a:lnTo>
                    <a:pt x="137" y="1457"/>
                  </a:lnTo>
                  <a:lnTo>
                    <a:pt x="135" y="1530"/>
                  </a:lnTo>
                  <a:lnTo>
                    <a:pt x="137" y="1602"/>
                  </a:lnTo>
                  <a:lnTo>
                    <a:pt x="145" y="1671"/>
                  </a:lnTo>
                  <a:lnTo>
                    <a:pt x="154" y="1734"/>
                  </a:lnTo>
                  <a:lnTo>
                    <a:pt x="164" y="1801"/>
                  </a:lnTo>
                  <a:lnTo>
                    <a:pt x="180" y="1870"/>
                  </a:lnTo>
                  <a:lnTo>
                    <a:pt x="203" y="1943"/>
                  </a:lnTo>
                  <a:lnTo>
                    <a:pt x="231" y="2018"/>
                  </a:lnTo>
                  <a:lnTo>
                    <a:pt x="259" y="2089"/>
                  </a:lnTo>
                  <a:lnTo>
                    <a:pt x="291" y="2157"/>
                  </a:lnTo>
                  <a:lnTo>
                    <a:pt x="329" y="2224"/>
                  </a:lnTo>
                  <a:lnTo>
                    <a:pt x="374" y="2288"/>
                  </a:lnTo>
                  <a:lnTo>
                    <a:pt x="0" y="2468"/>
                  </a:lnTo>
                  <a:lnTo>
                    <a:pt x="1140" y="2612"/>
                  </a:lnTo>
                  <a:lnTo>
                    <a:pt x="1559" y="1722"/>
                  </a:lnTo>
                  <a:lnTo>
                    <a:pt x="1122" y="1921"/>
                  </a:lnTo>
                  <a:lnTo>
                    <a:pt x="1078" y="1864"/>
                  </a:lnTo>
                  <a:lnTo>
                    <a:pt x="1052" y="1813"/>
                  </a:lnTo>
                  <a:lnTo>
                    <a:pt x="1028" y="1760"/>
                  </a:lnTo>
                  <a:lnTo>
                    <a:pt x="1011" y="1707"/>
                  </a:lnTo>
                  <a:lnTo>
                    <a:pt x="1000" y="1656"/>
                  </a:lnTo>
                  <a:lnTo>
                    <a:pt x="996" y="1607"/>
                  </a:lnTo>
                  <a:lnTo>
                    <a:pt x="990" y="1557"/>
                  </a:lnTo>
                  <a:lnTo>
                    <a:pt x="990" y="1508"/>
                  </a:lnTo>
                  <a:lnTo>
                    <a:pt x="994" y="1449"/>
                  </a:lnTo>
                  <a:lnTo>
                    <a:pt x="1001" y="1391"/>
                  </a:lnTo>
                  <a:lnTo>
                    <a:pt x="1016" y="1327"/>
                  </a:lnTo>
                  <a:lnTo>
                    <a:pt x="1033" y="1276"/>
                  </a:lnTo>
                  <a:lnTo>
                    <a:pt x="1060" y="1219"/>
                  </a:lnTo>
                  <a:lnTo>
                    <a:pt x="1082" y="1170"/>
                  </a:lnTo>
                  <a:lnTo>
                    <a:pt x="1114" y="1122"/>
                  </a:lnTo>
                  <a:lnTo>
                    <a:pt x="1140" y="1085"/>
                  </a:lnTo>
                  <a:lnTo>
                    <a:pt x="1167" y="1055"/>
                  </a:lnTo>
                  <a:lnTo>
                    <a:pt x="1193" y="1024"/>
                  </a:lnTo>
                  <a:lnTo>
                    <a:pt x="1223" y="994"/>
                  </a:lnTo>
                  <a:lnTo>
                    <a:pt x="1255" y="962"/>
                  </a:lnTo>
                  <a:lnTo>
                    <a:pt x="1283" y="940"/>
                  </a:lnTo>
                  <a:lnTo>
                    <a:pt x="1315" y="911"/>
                  </a:lnTo>
                  <a:lnTo>
                    <a:pt x="1347" y="889"/>
                  </a:lnTo>
                  <a:lnTo>
                    <a:pt x="1385" y="865"/>
                  </a:lnTo>
                  <a:lnTo>
                    <a:pt x="1430" y="839"/>
                  </a:lnTo>
                  <a:lnTo>
                    <a:pt x="1467" y="819"/>
                  </a:lnTo>
                  <a:lnTo>
                    <a:pt x="1499" y="803"/>
                  </a:lnTo>
                  <a:lnTo>
                    <a:pt x="1546" y="780"/>
                  </a:lnTo>
                  <a:lnTo>
                    <a:pt x="1591" y="764"/>
                  </a:lnTo>
                  <a:lnTo>
                    <a:pt x="1663" y="747"/>
                  </a:lnTo>
                  <a:lnTo>
                    <a:pt x="16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77834" name="Text Box 7">
              <a:extLst>
                <a:ext uri="{FF2B5EF4-FFF2-40B4-BE49-F238E27FC236}">
                  <a16:creationId xmlns:a16="http://schemas.microsoft.com/office/drawing/2014/main" id="{9894BD90-C50E-E148-B2EC-F42DE7F86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603" y="2790826"/>
              <a:ext cx="2254143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ES" dirty="0">
                  <a:latin typeface="+mj-lt"/>
                </a:rPr>
                <a:t>EVALUACIÓN/</a:t>
              </a:r>
            </a:p>
            <a:p>
              <a:pPr eaLnBrk="1" hangingPunct="1"/>
              <a:r>
                <a:rPr lang="es-ES" altLang="es-ES" dirty="0">
                  <a:latin typeface="+mj-lt"/>
                </a:rPr>
                <a:t>REVISIÓN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8453</TotalTime>
  <Words>855</Words>
  <Application>Microsoft Office PowerPoint</Application>
  <PresentationFormat>Presentación en pantalla (4:3)</PresentationFormat>
  <Paragraphs>174</Paragraphs>
  <Slides>32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Arvo</vt:lpstr>
      <vt:lpstr>Palatino</vt:lpstr>
      <vt:lpstr>Arial</vt:lpstr>
      <vt:lpstr>Ubuntu Medium</vt:lpstr>
      <vt:lpstr>ＭＳ Ｐゴシック</vt:lpstr>
      <vt:lpstr>Calibri</vt:lpstr>
      <vt:lpstr>Wingdings</vt:lpstr>
      <vt:lpstr>Verdana</vt:lpstr>
      <vt:lpstr>Minimal Charm</vt:lpstr>
      <vt:lpstr>Gráfico</vt:lpstr>
      <vt:lpstr>Presentación de PowerPoint</vt:lpstr>
      <vt:lpstr>CARLOS MARCELO</vt:lpstr>
      <vt:lpstr>La docencia es innovación. Otra cosa es la instrucción</vt:lpstr>
      <vt:lpstr>¿Podemos acordar qué entendemos por innovación?</vt:lpstr>
      <vt:lpstr>¿Qué no es innovación?</vt:lpstr>
      <vt:lpstr>Hay innovaciones:</vt:lpstr>
      <vt:lpstr>Hay innovaciones:</vt:lpstr>
      <vt:lpstr>Presentación de PowerPoint</vt:lpstr>
      <vt:lpstr>Presentación de PowerPoint</vt:lpstr>
      <vt:lpstr>MODELO ADDIE</vt:lpstr>
      <vt:lpstr>¿Cuál es la necesidad a la que da respuesta la innovación?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diseño de la innovación</vt:lpstr>
      <vt:lpstr>Pautas para el inicio: los primeros pasos en un proyecto de innovación</vt:lpstr>
      <vt:lpstr>Presentación de PowerPoint</vt:lpstr>
      <vt:lpstr>Pautas para la elaboración del proyecto: Qué y Quién</vt:lpstr>
      <vt:lpstr> Pautas para la elaboración del proyecto: Cómo</vt:lpstr>
      <vt:lpstr>Presentación de PowerPoint</vt:lpstr>
      <vt:lpstr>LAS PREOCUPACIONES DE LOS PROFESORES ANTE LOS CAMBIOS</vt:lpstr>
      <vt:lpstr>PROFESOR AMENAZADO</vt:lpstr>
      <vt:lpstr>PREOCUPACIÓN GESTIÓN</vt:lpstr>
      <vt:lpstr>Presentación de PowerPoint</vt:lpstr>
      <vt:lpstr>Presentación de PowerPoint</vt:lpstr>
      <vt:lpstr>Presentación de PowerPoint</vt:lpstr>
      <vt:lpstr>Presentación de PowerPoint</vt:lpstr>
      <vt:lpstr> Evaluación de la Innovación: los niveles de Kirkpatrick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Sánchez González</dc:creator>
  <cp:lastModifiedBy>F.DelPozo</cp:lastModifiedBy>
  <cp:revision>59</cp:revision>
  <dcterms:modified xsi:type="dcterms:W3CDTF">2021-06-17T07:39:37Z</dcterms:modified>
</cp:coreProperties>
</file>