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84.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8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84.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83.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80.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88.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7" r:id="rId5"/>
    <p:sldMasterId id="2147483688"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Lst>
  <p:sldSz cy="5143500" cx="9144000"/>
  <p:notesSz cx="6858000" cy="9144000"/>
  <p:embeddedFontLst>
    <p:embeddedFont>
      <p:font typeface="Ubuntu"/>
      <p:regular r:id="rId97"/>
      <p:bold r:id="rId98"/>
      <p:italic r:id="rId99"/>
      <p:boldItalic r:id="rId100"/>
    </p:embeddedFont>
    <p:embeddedFont>
      <p:font typeface="Roboto"/>
      <p:regular r:id="rId101"/>
      <p:bold r:id="rId102"/>
      <p:italic r:id="rId103"/>
      <p:boldItalic r:id="rId104"/>
    </p:embeddedFont>
    <p:embeddedFont>
      <p:font typeface="Ubuntu Medium"/>
      <p:regular r:id="rId105"/>
      <p:bold r:id="rId106"/>
      <p:italic r:id="rId107"/>
      <p:boldItalic r:id="rId108"/>
    </p:embeddedFont>
    <p:embeddedFont>
      <p:font typeface="Montserrat"/>
      <p:regular r:id="rId109"/>
      <p:bold r:id="rId110"/>
      <p:italic r:id="rId111"/>
      <p:boldItalic r:id="rId112"/>
    </p:embeddedFont>
    <p:embeddedFont>
      <p:font typeface="Arvo"/>
      <p:regular r:id="rId113"/>
      <p:bold r:id="rId114"/>
      <p:italic r:id="rId115"/>
      <p:boldItalic r:id="rId116"/>
    </p:embeddedFont>
    <p:embeddedFont>
      <p:font typeface="Montserrat Light"/>
      <p:regular r:id="rId117"/>
      <p:bold r:id="rId118"/>
      <p:italic r:id="rId119"/>
      <p:boldItalic r:id="rId120"/>
    </p:embeddedFont>
    <p:embeddedFont>
      <p:font typeface="Bodoni"/>
      <p:regular r:id="rId121"/>
      <p:bold r:id="rId122"/>
      <p:italic r:id="rId123"/>
      <p:boldItalic r:id="rId124"/>
    </p:embeddedFont>
    <p:embeddedFont>
      <p:font typeface="Quicksand Light"/>
      <p:regular r:id="rId125"/>
      <p:bold r:id="rId1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638">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86AB5B9-7FCE-4B0E-AF32-F418405C5021}">
  <a:tblStyle styleId="{E86AB5B9-7FCE-4B0E-AF32-F418405C5021}"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638"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07" Type="http://schemas.openxmlformats.org/officeDocument/2006/relationships/font" Target="fonts/UbuntuMedium-italic.fntdata"/><Relationship Id="rId106" Type="http://schemas.openxmlformats.org/officeDocument/2006/relationships/font" Target="fonts/UbuntuMedium-bold.fntdata"/><Relationship Id="rId105" Type="http://schemas.openxmlformats.org/officeDocument/2006/relationships/font" Target="fonts/UbuntuMedium-regular.fntdata"/><Relationship Id="rId104" Type="http://schemas.openxmlformats.org/officeDocument/2006/relationships/font" Target="fonts/Roboto-boldItalic.fntdata"/><Relationship Id="rId109" Type="http://schemas.openxmlformats.org/officeDocument/2006/relationships/font" Target="fonts/Montserrat-regular.fntdata"/><Relationship Id="rId108" Type="http://schemas.openxmlformats.org/officeDocument/2006/relationships/font" Target="fonts/UbuntuMedium-boldItalic.fntdata"/><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103" Type="http://schemas.openxmlformats.org/officeDocument/2006/relationships/font" Target="fonts/Roboto-italic.fntdata"/><Relationship Id="rId102" Type="http://schemas.openxmlformats.org/officeDocument/2006/relationships/font" Target="fonts/Roboto-bold.fntdata"/><Relationship Id="rId101" Type="http://schemas.openxmlformats.org/officeDocument/2006/relationships/font" Target="fonts/Roboto-regular.fntdata"/><Relationship Id="rId100" Type="http://schemas.openxmlformats.org/officeDocument/2006/relationships/font" Target="fonts/Ubuntu-boldItalic.fntdata"/><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26" Type="http://schemas.openxmlformats.org/officeDocument/2006/relationships/font" Target="fonts/QuicksandLight-bold.fntdata"/><Relationship Id="rId26" Type="http://schemas.openxmlformats.org/officeDocument/2006/relationships/slide" Target="slides/slide19.xml"/><Relationship Id="rId121" Type="http://schemas.openxmlformats.org/officeDocument/2006/relationships/font" Target="fonts/Bodoni-regular.fntdata"/><Relationship Id="rId25" Type="http://schemas.openxmlformats.org/officeDocument/2006/relationships/slide" Target="slides/slide18.xml"/><Relationship Id="rId120" Type="http://schemas.openxmlformats.org/officeDocument/2006/relationships/font" Target="fonts/MontserratLight-boldItalic.fntdata"/><Relationship Id="rId28" Type="http://schemas.openxmlformats.org/officeDocument/2006/relationships/slide" Target="slides/slide21.xml"/><Relationship Id="rId27" Type="http://schemas.openxmlformats.org/officeDocument/2006/relationships/slide" Target="slides/slide20.xml"/><Relationship Id="rId125" Type="http://schemas.openxmlformats.org/officeDocument/2006/relationships/font" Target="fonts/QuicksandLight-regular.fntdata"/><Relationship Id="rId29" Type="http://schemas.openxmlformats.org/officeDocument/2006/relationships/slide" Target="slides/slide22.xml"/><Relationship Id="rId124" Type="http://schemas.openxmlformats.org/officeDocument/2006/relationships/font" Target="fonts/Bodoni-boldItalic.fntdata"/><Relationship Id="rId123" Type="http://schemas.openxmlformats.org/officeDocument/2006/relationships/font" Target="fonts/Bodoni-italic.fntdata"/><Relationship Id="rId122" Type="http://schemas.openxmlformats.org/officeDocument/2006/relationships/font" Target="fonts/Bodoni-bold.fntdata"/><Relationship Id="rId95" Type="http://schemas.openxmlformats.org/officeDocument/2006/relationships/slide" Target="slides/slide88.xml"/><Relationship Id="rId94" Type="http://schemas.openxmlformats.org/officeDocument/2006/relationships/slide" Target="slides/slide87.xml"/><Relationship Id="rId97" Type="http://schemas.openxmlformats.org/officeDocument/2006/relationships/font" Target="fonts/Ubuntu-regular.fntdata"/><Relationship Id="rId96" Type="http://schemas.openxmlformats.org/officeDocument/2006/relationships/slide" Target="slides/slide89.xml"/><Relationship Id="rId11" Type="http://schemas.openxmlformats.org/officeDocument/2006/relationships/slide" Target="slides/slide4.xml"/><Relationship Id="rId99" Type="http://schemas.openxmlformats.org/officeDocument/2006/relationships/font" Target="fonts/Ubuntu-italic.fntdata"/><Relationship Id="rId10" Type="http://schemas.openxmlformats.org/officeDocument/2006/relationships/slide" Target="slides/slide3.xml"/><Relationship Id="rId98" Type="http://schemas.openxmlformats.org/officeDocument/2006/relationships/font" Target="fonts/Ubuntu-bold.fntdata"/><Relationship Id="rId13" Type="http://schemas.openxmlformats.org/officeDocument/2006/relationships/slide" Target="slides/slide6.xml"/><Relationship Id="rId12" Type="http://schemas.openxmlformats.org/officeDocument/2006/relationships/slide" Target="slides/slide5.xml"/><Relationship Id="rId91" Type="http://schemas.openxmlformats.org/officeDocument/2006/relationships/slide" Target="slides/slide84.xml"/><Relationship Id="rId90" Type="http://schemas.openxmlformats.org/officeDocument/2006/relationships/slide" Target="slides/slide83.xml"/><Relationship Id="rId93" Type="http://schemas.openxmlformats.org/officeDocument/2006/relationships/slide" Target="slides/slide86.xml"/><Relationship Id="rId92" Type="http://schemas.openxmlformats.org/officeDocument/2006/relationships/slide" Target="slides/slide85.xml"/><Relationship Id="rId118" Type="http://schemas.openxmlformats.org/officeDocument/2006/relationships/font" Target="fonts/MontserratLight-bold.fntdata"/><Relationship Id="rId117" Type="http://schemas.openxmlformats.org/officeDocument/2006/relationships/font" Target="fonts/MontserratLight-regular.fntdata"/><Relationship Id="rId116" Type="http://schemas.openxmlformats.org/officeDocument/2006/relationships/font" Target="fonts/Arvo-boldItalic.fntdata"/><Relationship Id="rId115" Type="http://schemas.openxmlformats.org/officeDocument/2006/relationships/font" Target="fonts/Arvo-italic.fntdata"/><Relationship Id="rId119" Type="http://schemas.openxmlformats.org/officeDocument/2006/relationships/font" Target="fonts/MontserratLight-italic.fntdata"/><Relationship Id="rId15" Type="http://schemas.openxmlformats.org/officeDocument/2006/relationships/slide" Target="slides/slide8.xml"/><Relationship Id="rId110" Type="http://schemas.openxmlformats.org/officeDocument/2006/relationships/font" Target="fonts/Montserrat-bold.fntdata"/><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14" Type="http://schemas.openxmlformats.org/officeDocument/2006/relationships/font" Target="fonts/Arvo-bold.fntdata"/><Relationship Id="rId18" Type="http://schemas.openxmlformats.org/officeDocument/2006/relationships/slide" Target="slides/slide11.xml"/><Relationship Id="rId113" Type="http://schemas.openxmlformats.org/officeDocument/2006/relationships/font" Target="fonts/Arvo-regular.fntdata"/><Relationship Id="rId112" Type="http://schemas.openxmlformats.org/officeDocument/2006/relationships/font" Target="fonts/Montserrat-boldItalic.fntdata"/><Relationship Id="rId111" Type="http://schemas.openxmlformats.org/officeDocument/2006/relationships/font" Target="fonts/Montserrat-italic.fntdata"/><Relationship Id="rId84" Type="http://schemas.openxmlformats.org/officeDocument/2006/relationships/slide" Target="slides/slide77.xml"/><Relationship Id="rId83" Type="http://schemas.openxmlformats.org/officeDocument/2006/relationships/slide" Target="slides/slide76.xml"/><Relationship Id="rId86" Type="http://schemas.openxmlformats.org/officeDocument/2006/relationships/slide" Target="slides/slide79.xml"/><Relationship Id="rId85" Type="http://schemas.openxmlformats.org/officeDocument/2006/relationships/slide" Target="slides/slide78.xml"/><Relationship Id="rId88" Type="http://schemas.openxmlformats.org/officeDocument/2006/relationships/slide" Target="slides/slide81.xml"/><Relationship Id="rId87" Type="http://schemas.openxmlformats.org/officeDocument/2006/relationships/slide" Target="slides/slide80.xml"/><Relationship Id="rId89" Type="http://schemas.openxmlformats.org/officeDocument/2006/relationships/slide" Target="slides/slide82.xml"/><Relationship Id="rId80" Type="http://schemas.openxmlformats.org/officeDocument/2006/relationships/slide" Target="slides/slide73.xml"/><Relationship Id="rId82" Type="http://schemas.openxmlformats.org/officeDocument/2006/relationships/slide" Target="slides/slide75.xml"/><Relationship Id="rId81" Type="http://schemas.openxmlformats.org/officeDocument/2006/relationships/slide" Target="slides/slide74.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73" Type="http://schemas.openxmlformats.org/officeDocument/2006/relationships/slide" Target="slides/slide66.xml"/><Relationship Id="rId72" Type="http://schemas.openxmlformats.org/officeDocument/2006/relationships/slide" Target="slides/slide65.xml"/><Relationship Id="rId75" Type="http://schemas.openxmlformats.org/officeDocument/2006/relationships/slide" Target="slides/slide68.xml"/><Relationship Id="rId74" Type="http://schemas.openxmlformats.org/officeDocument/2006/relationships/slide" Target="slides/slide67.xml"/><Relationship Id="rId77" Type="http://schemas.openxmlformats.org/officeDocument/2006/relationships/slide" Target="slides/slide70.xml"/><Relationship Id="rId76" Type="http://schemas.openxmlformats.org/officeDocument/2006/relationships/slide" Target="slides/slide69.xml"/><Relationship Id="rId79" Type="http://schemas.openxmlformats.org/officeDocument/2006/relationships/slide" Target="slides/slide72.xml"/><Relationship Id="rId78" Type="http://schemas.openxmlformats.org/officeDocument/2006/relationships/slide" Target="slides/slide71.xml"/><Relationship Id="rId71" Type="http://schemas.openxmlformats.org/officeDocument/2006/relationships/slide" Target="slides/slide64.xml"/><Relationship Id="rId70" Type="http://schemas.openxmlformats.org/officeDocument/2006/relationships/slide" Target="slides/slide63.xml"/><Relationship Id="rId62" Type="http://schemas.openxmlformats.org/officeDocument/2006/relationships/slide" Target="slides/slide55.xml"/><Relationship Id="rId61" Type="http://schemas.openxmlformats.org/officeDocument/2006/relationships/slide" Target="slides/slide54.xml"/><Relationship Id="rId64" Type="http://schemas.openxmlformats.org/officeDocument/2006/relationships/slide" Target="slides/slide57.xml"/><Relationship Id="rId63" Type="http://schemas.openxmlformats.org/officeDocument/2006/relationships/slide" Target="slides/slide56.xml"/><Relationship Id="rId66" Type="http://schemas.openxmlformats.org/officeDocument/2006/relationships/slide" Target="slides/slide59.xml"/><Relationship Id="rId65" Type="http://schemas.openxmlformats.org/officeDocument/2006/relationships/slide" Target="slides/slide58.xml"/><Relationship Id="rId68" Type="http://schemas.openxmlformats.org/officeDocument/2006/relationships/slide" Target="slides/slide61.xml"/><Relationship Id="rId67" Type="http://schemas.openxmlformats.org/officeDocument/2006/relationships/slide" Target="slides/slide60.xml"/><Relationship Id="rId60" Type="http://schemas.openxmlformats.org/officeDocument/2006/relationships/slide" Target="slides/slide53.xml"/><Relationship Id="rId69" Type="http://schemas.openxmlformats.org/officeDocument/2006/relationships/slide" Target="slides/slide6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55" Type="http://schemas.openxmlformats.org/officeDocument/2006/relationships/slide" Target="slides/slide48.xml"/><Relationship Id="rId54" Type="http://schemas.openxmlformats.org/officeDocument/2006/relationships/slide" Target="slides/slide47.xml"/><Relationship Id="rId57" Type="http://schemas.openxmlformats.org/officeDocument/2006/relationships/slide" Target="slides/slide50.xml"/><Relationship Id="rId56" Type="http://schemas.openxmlformats.org/officeDocument/2006/relationships/slide" Target="slides/slide49.xml"/><Relationship Id="rId59" Type="http://schemas.openxmlformats.org/officeDocument/2006/relationships/slide" Target="slides/slide52.xml"/><Relationship Id="rId58"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rawgraphs.io/" TargetMode="External"/><Relationship Id="rId3" Type="http://schemas.openxmlformats.org/officeDocument/2006/relationships/hyperlink" Target="https://rawgraphs.io/learning" TargetMode="Externa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11eab0352df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11eab0352df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1261d216e7b_0_4713:notes"/>
          <p:cNvSpPr/>
          <p:nvPr>
            <p:ph idx="2" type="sldImg"/>
          </p:nvPr>
        </p:nvSpPr>
        <p:spPr>
          <a:xfrm>
            <a:off x="2749550" y="531813"/>
            <a:ext cx="4734000" cy="2662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8" name="Google Shape;308;g1261d216e7b_0_4713: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SzPts val="1200"/>
              <a:buFont typeface="Calibri"/>
              <a:buNone/>
            </a:pPr>
            <a:r>
              <a:t/>
            </a:r>
            <a:endParaRPr/>
          </a:p>
        </p:txBody>
      </p:sp>
      <p:sp>
        <p:nvSpPr>
          <p:cNvPr id="309" name="Google Shape;309;g1261d216e7b_0_4713:notes"/>
          <p:cNvSpPr txBox="1"/>
          <p:nvPr>
            <p:ph idx="12" type="sldNum"/>
          </p:nvPr>
        </p:nvSpPr>
        <p:spPr>
          <a:xfrm>
            <a:off x="5797550" y="6742112"/>
            <a:ext cx="4435500" cy="355500"/>
          </a:xfrm>
          <a:prstGeom prst="rect">
            <a:avLst/>
          </a:prstGeom>
          <a:noFill/>
          <a:ln>
            <a:noFill/>
          </a:ln>
        </p:spPr>
        <p:txBody>
          <a:bodyPr anchorCtr="0" anchor="b" bIns="49500" lIns="99025" spcFirstLastPara="1" rIns="99025" wrap="square" tIns="49500">
            <a:noAutofit/>
          </a:bodyPr>
          <a:lstStyle/>
          <a:p>
            <a:pPr indent="0" lvl="0" marL="0" rtl="0" algn="r">
              <a:spcBef>
                <a:spcPts val="0"/>
              </a:spcBef>
              <a:spcAft>
                <a:spcPts val="0"/>
              </a:spcAft>
              <a:buClr>
                <a:srgbClr val="000000"/>
              </a:buClr>
              <a:buSzPts val="1300"/>
              <a:buFont typeface="Arial"/>
              <a:buNone/>
            </a:pPr>
            <a:fld id="{00000000-1234-1234-1234-123412341234}" type="slidenum">
              <a:rPr lang="es"/>
              <a:t>‹#›</a:t>
            </a:fld>
            <a:endParaRPr sz="14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1261d216e7b_0_4724:notes"/>
          <p:cNvSpPr/>
          <p:nvPr>
            <p:ph idx="2" type="sldImg"/>
          </p:nvPr>
        </p:nvSpPr>
        <p:spPr>
          <a:xfrm>
            <a:off x="2749550" y="531813"/>
            <a:ext cx="4734000" cy="2662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7" name="Google Shape;317;g1261d216e7b_0_4724: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SzPts val="1200"/>
              <a:buFont typeface="Calibri"/>
              <a:buNone/>
            </a:pPr>
            <a:r>
              <a:t/>
            </a:r>
            <a:endParaRPr/>
          </a:p>
        </p:txBody>
      </p:sp>
      <p:sp>
        <p:nvSpPr>
          <p:cNvPr id="318" name="Google Shape;318;g1261d216e7b_0_4724:notes"/>
          <p:cNvSpPr txBox="1"/>
          <p:nvPr>
            <p:ph idx="12" type="sldNum"/>
          </p:nvPr>
        </p:nvSpPr>
        <p:spPr>
          <a:xfrm>
            <a:off x="5797550" y="6742112"/>
            <a:ext cx="4435500" cy="355500"/>
          </a:xfrm>
          <a:prstGeom prst="rect">
            <a:avLst/>
          </a:prstGeom>
          <a:noFill/>
          <a:ln>
            <a:noFill/>
          </a:ln>
        </p:spPr>
        <p:txBody>
          <a:bodyPr anchorCtr="0" anchor="b" bIns="49500" lIns="99025" spcFirstLastPara="1" rIns="99025" wrap="square" tIns="49500">
            <a:noAutofit/>
          </a:bodyPr>
          <a:lstStyle/>
          <a:p>
            <a:pPr indent="0" lvl="0" marL="0" rtl="0" algn="r">
              <a:spcBef>
                <a:spcPts val="0"/>
              </a:spcBef>
              <a:spcAft>
                <a:spcPts val="0"/>
              </a:spcAft>
              <a:buClr>
                <a:srgbClr val="000000"/>
              </a:buClr>
              <a:buSzPts val="1300"/>
              <a:buFont typeface="Arial"/>
              <a:buNone/>
            </a:pPr>
            <a:fld id="{00000000-1234-1234-1234-123412341234}" type="slidenum">
              <a:rPr lang="es"/>
              <a:t>‹#›</a:t>
            </a:fld>
            <a:endParaRPr sz="1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g1261d216e7b_0_4734:notes"/>
          <p:cNvSpPr/>
          <p:nvPr>
            <p:ph idx="2" type="sldImg"/>
          </p:nvPr>
        </p:nvSpPr>
        <p:spPr>
          <a:xfrm>
            <a:off x="2749550" y="531813"/>
            <a:ext cx="4734000" cy="2662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5" name="Google Shape;325;g1261d216e7b_0_4734: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just">
              <a:lnSpc>
                <a:spcPct val="150000"/>
              </a:lnSpc>
              <a:spcBef>
                <a:spcPts val="1200"/>
              </a:spcBef>
              <a:spcAft>
                <a:spcPts val="0"/>
              </a:spcAft>
              <a:buClr>
                <a:schemeClr val="dk1"/>
              </a:buClr>
              <a:buSzPts val="1200"/>
              <a:buFont typeface="Calibri"/>
              <a:buNone/>
            </a:pPr>
            <a:r>
              <a:rPr lang="es" sz="1200"/>
              <a:t>Se trata, en síntesis, de contenidos más atractivos, impactantes, didácticos y sintéticos que los convencionales, un rasgo esencial para combatir la infoxicación a la que están sometidos los usuarios (Cornellá, 1999), y son, además, más fácilmente virales a través de redes sociales.</a:t>
            </a:r>
            <a:endParaRPr sz="1200"/>
          </a:p>
          <a:p>
            <a:pPr indent="0" lvl="0" marL="0" rtl="0" algn="just">
              <a:lnSpc>
                <a:spcPct val="150000"/>
              </a:lnSpc>
              <a:spcBef>
                <a:spcPts val="1200"/>
              </a:spcBef>
              <a:spcAft>
                <a:spcPts val="0"/>
              </a:spcAft>
              <a:buClr>
                <a:schemeClr val="dk1"/>
              </a:buClr>
              <a:buSzPts val="1200"/>
              <a:buFont typeface="Calibri"/>
              <a:buNone/>
            </a:pPr>
            <a:r>
              <a:rPr lang="es" sz="1200"/>
              <a:t>Además de factores relacionados con percepción humana...</a:t>
            </a:r>
            <a:endParaRPr sz="1200"/>
          </a:p>
          <a:p>
            <a:pPr indent="0" lvl="0" marL="0" rtl="0" algn="just">
              <a:lnSpc>
                <a:spcPct val="150000"/>
              </a:lnSpc>
              <a:spcBef>
                <a:spcPts val="1200"/>
              </a:spcBef>
              <a:spcAft>
                <a:spcPts val="0"/>
              </a:spcAft>
              <a:buClr>
                <a:schemeClr val="dk1"/>
              </a:buClr>
              <a:buSzPts val="1200"/>
              <a:buFont typeface="Calibri"/>
              <a:buNone/>
            </a:pPr>
            <a:r>
              <a:rPr lang="es" sz="1200"/>
              <a:t>ue responde a los hábitos de consumo de información rápida de los usuarios, especialmente de los que conforman la llamada “generación efímera” (Noguera, 2018), y a su predilección por contenidos livianos y visuales propios de la cultura digital.</a:t>
            </a:r>
            <a:endParaRPr sz="1200"/>
          </a:p>
          <a:p>
            <a:pPr indent="0" lvl="0" marL="0" rtl="0" algn="just">
              <a:lnSpc>
                <a:spcPct val="150000"/>
              </a:lnSpc>
              <a:spcBef>
                <a:spcPts val="1200"/>
              </a:spcBef>
              <a:spcAft>
                <a:spcPts val="0"/>
              </a:spcAft>
              <a:buClr>
                <a:schemeClr val="dk1"/>
              </a:buClr>
              <a:buSzPts val="1200"/>
              <a:buFont typeface="Calibri"/>
              <a:buNone/>
            </a:pPr>
            <a:r>
              <a:rPr lang="es" sz="1200"/>
              <a:t>ue responde a los hábitos de consumo de información rápida de los usuarios, especialmente de los que conforman la llamada “generación efímera” (Noguera, 2018), y a su predilección por contenidos livianos y visuales propios de la cultura digital.</a:t>
            </a:r>
            <a:endParaRPr sz="1200"/>
          </a:p>
          <a:p>
            <a:pPr indent="0" lvl="0" marL="0" rtl="0" algn="just">
              <a:lnSpc>
                <a:spcPct val="150000"/>
              </a:lnSpc>
              <a:spcBef>
                <a:spcPts val="1200"/>
              </a:spcBef>
              <a:spcAft>
                <a:spcPts val="0"/>
              </a:spcAft>
              <a:buClr>
                <a:schemeClr val="dk1"/>
              </a:buClr>
              <a:buSzPts val="1200"/>
              <a:buFont typeface="Calibri"/>
              <a:buNone/>
            </a:pPr>
            <a:r>
              <a:t/>
            </a:r>
            <a:endParaRPr sz="1200"/>
          </a:p>
          <a:p>
            <a:pPr indent="0" lvl="0" marL="0" rtl="0" algn="l">
              <a:spcBef>
                <a:spcPts val="0"/>
              </a:spcBef>
              <a:spcAft>
                <a:spcPts val="0"/>
              </a:spcAft>
              <a:buClr>
                <a:schemeClr val="dk1"/>
              </a:buClr>
              <a:buSzPts val="1200"/>
              <a:buFont typeface="Calibri"/>
              <a:buNone/>
            </a:pPr>
            <a:r>
              <a:t/>
            </a:r>
            <a:endParaRPr/>
          </a:p>
        </p:txBody>
      </p:sp>
      <p:sp>
        <p:nvSpPr>
          <p:cNvPr id="326" name="Google Shape;326;g1261d216e7b_0_4734:notes"/>
          <p:cNvSpPr txBox="1"/>
          <p:nvPr>
            <p:ph idx="12" type="sldNum"/>
          </p:nvPr>
        </p:nvSpPr>
        <p:spPr>
          <a:xfrm>
            <a:off x="5797550" y="6742112"/>
            <a:ext cx="4435500" cy="355500"/>
          </a:xfrm>
          <a:prstGeom prst="rect">
            <a:avLst/>
          </a:prstGeom>
          <a:noFill/>
          <a:ln>
            <a:noFill/>
          </a:ln>
        </p:spPr>
        <p:txBody>
          <a:bodyPr anchorCtr="0" anchor="b" bIns="49500" lIns="99025" spcFirstLastPara="1" rIns="99025" wrap="square" tIns="49500">
            <a:noAutofit/>
          </a:bodyPr>
          <a:lstStyle/>
          <a:p>
            <a:pPr indent="0" lvl="0" marL="0" rtl="0" algn="r">
              <a:spcBef>
                <a:spcPts val="0"/>
              </a:spcBef>
              <a:spcAft>
                <a:spcPts val="0"/>
              </a:spcAft>
              <a:buClr>
                <a:srgbClr val="000000"/>
              </a:buClr>
              <a:buSzPts val="1300"/>
              <a:buFont typeface="Arial"/>
              <a:buNone/>
            </a:pPr>
            <a:fld id="{00000000-1234-1234-1234-123412341234}" type="slidenum">
              <a:rPr lang="es"/>
              <a:t>‹#›</a:t>
            </a:fld>
            <a:endParaRPr sz="1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1261d216e7b_0_4746:notes"/>
          <p:cNvSpPr/>
          <p:nvPr>
            <p:ph idx="2" type="sldImg"/>
          </p:nvPr>
        </p:nvSpPr>
        <p:spPr>
          <a:xfrm>
            <a:off x="2749550" y="531813"/>
            <a:ext cx="4734000" cy="2662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5" name="Google Shape;335;g1261d216e7b_0_4746: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SzPts val="1200"/>
              <a:buFont typeface="Calibri"/>
              <a:buNone/>
            </a:pPr>
            <a:r>
              <a:t/>
            </a:r>
            <a:endParaRPr/>
          </a:p>
        </p:txBody>
      </p:sp>
      <p:sp>
        <p:nvSpPr>
          <p:cNvPr id="336" name="Google Shape;336;g1261d216e7b_0_4746:notes"/>
          <p:cNvSpPr txBox="1"/>
          <p:nvPr>
            <p:ph idx="12" type="sldNum"/>
          </p:nvPr>
        </p:nvSpPr>
        <p:spPr>
          <a:xfrm>
            <a:off x="5797550" y="6742112"/>
            <a:ext cx="4435500" cy="355500"/>
          </a:xfrm>
          <a:prstGeom prst="rect">
            <a:avLst/>
          </a:prstGeom>
          <a:noFill/>
          <a:ln>
            <a:noFill/>
          </a:ln>
        </p:spPr>
        <p:txBody>
          <a:bodyPr anchorCtr="0" anchor="b" bIns="49500" lIns="99025" spcFirstLastPara="1" rIns="99025" wrap="square" tIns="49500">
            <a:noAutofit/>
          </a:bodyPr>
          <a:lstStyle/>
          <a:p>
            <a:pPr indent="0" lvl="0" marL="0" rtl="0" algn="r">
              <a:spcBef>
                <a:spcPts val="0"/>
              </a:spcBef>
              <a:spcAft>
                <a:spcPts val="0"/>
              </a:spcAft>
              <a:buClr>
                <a:srgbClr val="000000"/>
              </a:buClr>
              <a:buSzPts val="1300"/>
              <a:buFont typeface="Arial"/>
              <a:buNone/>
            </a:pPr>
            <a:fld id="{00000000-1234-1234-1234-123412341234}" type="slidenum">
              <a:rPr lang="es"/>
              <a:t>‹#›</a:t>
            </a:fld>
            <a:endParaRPr sz="14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1261d216e7b_0_4759:notes"/>
          <p:cNvSpPr/>
          <p:nvPr>
            <p:ph idx="2" type="sldImg"/>
          </p:nvPr>
        </p:nvSpPr>
        <p:spPr>
          <a:xfrm>
            <a:off x="2749550" y="531813"/>
            <a:ext cx="4734000" cy="2662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6" name="Google Shape;346;g1261d216e7b_0_4759: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Font typeface="Arial"/>
              <a:buNone/>
            </a:pPr>
            <a:r>
              <a:rPr b="1" lang="es" sz="1400">
                <a:solidFill>
                  <a:srgbClr val="666666"/>
                </a:solidFill>
                <a:latin typeface="Calibri"/>
                <a:ea typeface="Calibri"/>
                <a:cs typeface="Calibri"/>
                <a:sym typeface="Calibri"/>
              </a:rPr>
              <a:t>“La infografía implica la presentación de información de forma estática, mientras que la visualización de datos tiene como eje principal el componente dinámico y la posibilidad de interacción y exploración de los mismos” </a:t>
            </a:r>
            <a:r>
              <a:rPr lang="es" sz="1400">
                <a:solidFill>
                  <a:srgbClr val="666666"/>
                </a:solidFill>
                <a:latin typeface="Calibri"/>
                <a:ea typeface="Calibri"/>
                <a:cs typeface="Calibri"/>
                <a:sym typeface="Calibri"/>
              </a:rPr>
              <a:t>(Alcaide, 2015: 24-25). La pantalla no tiene límites de espacio.</a:t>
            </a:r>
            <a:endParaRPr sz="900">
              <a:solidFill>
                <a:srgbClr val="666666"/>
              </a:solidFill>
              <a:latin typeface="Calibri"/>
              <a:ea typeface="Calibri"/>
              <a:cs typeface="Calibri"/>
              <a:sym typeface="Calibri"/>
            </a:endParaRPr>
          </a:p>
          <a:p>
            <a:pPr indent="0" lvl="0" marL="0" rtl="0" algn="l">
              <a:spcBef>
                <a:spcPts val="900"/>
              </a:spcBef>
              <a:spcAft>
                <a:spcPts val="0"/>
              </a:spcAft>
              <a:buClr>
                <a:schemeClr val="dk1"/>
              </a:buClr>
              <a:buFont typeface="Arial"/>
              <a:buNone/>
            </a:pPr>
            <a:r>
              <a:rPr lang="es" sz="1400">
                <a:solidFill>
                  <a:srgbClr val="666666"/>
                </a:solidFill>
                <a:latin typeface="Calibri"/>
                <a:ea typeface="Calibri"/>
                <a:cs typeface="Calibri"/>
                <a:sym typeface="Calibri"/>
              </a:rPr>
              <a:t>Aunque hoy prima lo “digital first”, el papel es la base para aprender (Samuel Granados, #tipomasters, 2020) y adaptar para pantalla web/ móvil (Ferran Morales, #tipomasters, 2020, imagen derecha)</a:t>
            </a:r>
            <a:endParaRPr sz="1200"/>
          </a:p>
        </p:txBody>
      </p:sp>
      <p:sp>
        <p:nvSpPr>
          <p:cNvPr id="347" name="Google Shape;347;g1261d216e7b_0_4759:notes"/>
          <p:cNvSpPr txBox="1"/>
          <p:nvPr>
            <p:ph idx="12" type="sldNum"/>
          </p:nvPr>
        </p:nvSpPr>
        <p:spPr>
          <a:xfrm>
            <a:off x="5797550" y="6742112"/>
            <a:ext cx="4435500" cy="355500"/>
          </a:xfrm>
          <a:prstGeom prst="rect">
            <a:avLst/>
          </a:prstGeom>
          <a:noFill/>
          <a:ln>
            <a:noFill/>
          </a:ln>
        </p:spPr>
        <p:txBody>
          <a:bodyPr anchorCtr="0" anchor="b" bIns="49500" lIns="99025" spcFirstLastPara="1" rIns="99025" wrap="square" tIns="49500">
            <a:noAutofit/>
          </a:bodyPr>
          <a:lstStyle/>
          <a:p>
            <a:pPr indent="0" lvl="0" marL="0" rtl="0" algn="r">
              <a:spcBef>
                <a:spcPts val="0"/>
              </a:spcBef>
              <a:spcAft>
                <a:spcPts val="0"/>
              </a:spcAft>
              <a:buClr>
                <a:srgbClr val="000000"/>
              </a:buClr>
              <a:buSzPts val="1300"/>
              <a:buFont typeface="Arial"/>
              <a:buNone/>
            </a:pPr>
            <a:fld id="{00000000-1234-1234-1234-123412341234}" type="slidenum">
              <a:rPr lang="es"/>
              <a:t>‹#›</a:t>
            </a:fld>
            <a:endParaRPr sz="14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1261d216e7b_0_4778:notes"/>
          <p:cNvSpPr/>
          <p:nvPr>
            <p:ph idx="2" type="sldImg"/>
          </p:nvPr>
        </p:nvSpPr>
        <p:spPr>
          <a:xfrm>
            <a:off x="2749550" y="531813"/>
            <a:ext cx="4734000" cy="2662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4" name="Google Shape;354;g1261d216e7b_0_4778: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just">
              <a:lnSpc>
                <a:spcPct val="150000"/>
              </a:lnSpc>
              <a:spcBef>
                <a:spcPts val="1200"/>
              </a:spcBef>
              <a:spcAft>
                <a:spcPts val="0"/>
              </a:spcAft>
              <a:buClr>
                <a:schemeClr val="dk1"/>
              </a:buClr>
              <a:buSzPts val="1200"/>
              <a:buFont typeface="Calibri"/>
              <a:buNone/>
            </a:pPr>
            <a:r>
              <a:rPr lang="es" sz="1200"/>
              <a:t>Se trata, en síntesis, de contenidos más atractivos, impactantes, didácticos y sintéticos que los convencionales, un rasgo esencial para combatir la infoxicación a la que están sometidos los usuarios (Cornellá, 1999), y son, además, más fácilmente virales a través de redes sociales.</a:t>
            </a:r>
            <a:endParaRPr sz="1200"/>
          </a:p>
          <a:p>
            <a:pPr indent="0" lvl="0" marL="0" rtl="0" algn="just">
              <a:lnSpc>
                <a:spcPct val="150000"/>
              </a:lnSpc>
              <a:spcBef>
                <a:spcPts val="1200"/>
              </a:spcBef>
              <a:spcAft>
                <a:spcPts val="0"/>
              </a:spcAft>
              <a:buClr>
                <a:schemeClr val="dk1"/>
              </a:buClr>
              <a:buSzPts val="1200"/>
              <a:buFont typeface="Calibri"/>
              <a:buNone/>
            </a:pPr>
            <a:r>
              <a:rPr lang="es" sz="1200"/>
              <a:t>Además de factores relacionados con percepción humana...</a:t>
            </a:r>
            <a:endParaRPr sz="1200"/>
          </a:p>
          <a:p>
            <a:pPr indent="0" lvl="0" marL="0" rtl="0" algn="just">
              <a:lnSpc>
                <a:spcPct val="150000"/>
              </a:lnSpc>
              <a:spcBef>
                <a:spcPts val="1200"/>
              </a:spcBef>
              <a:spcAft>
                <a:spcPts val="0"/>
              </a:spcAft>
              <a:buClr>
                <a:schemeClr val="dk1"/>
              </a:buClr>
              <a:buSzPts val="1200"/>
              <a:buFont typeface="Calibri"/>
              <a:buNone/>
            </a:pPr>
            <a:r>
              <a:rPr lang="es" sz="1200"/>
              <a:t>ue responde a los hábitos de consumo de información rápida de los usuarios, especialmente de los que conforman la llamada “generación efímera” (Noguera, 2018), y a su predilección por contenidos livianos y visuales propios de la cultura digital.</a:t>
            </a:r>
            <a:endParaRPr sz="1200"/>
          </a:p>
          <a:p>
            <a:pPr indent="0" lvl="0" marL="0" rtl="0" algn="just">
              <a:lnSpc>
                <a:spcPct val="150000"/>
              </a:lnSpc>
              <a:spcBef>
                <a:spcPts val="1200"/>
              </a:spcBef>
              <a:spcAft>
                <a:spcPts val="0"/>
              </a:spcAft>
              <a:buClr>
                <a:schemeClr val="dk1"/>
              </a:buClr>
              <a:buSzPts val="1200"/>
              <a:buFont typeface="Calibri"/>
              <a:buNone/>
            </a:pPr>
            <a:r>
              <a:rPr lang="es" sz="1200"/>
              <a:t>ue responde a los hábitos de consumo de información rápida de los usuarios, especialmente de los que conforman la llamada “generación efímera” (Noguera, 2018), y a su predilección por contenidos livianos y visuales propios de la cultura digital.</a:t>
            </a:r>
            <a:endParaRPr sz="1200"/>
          </a:p>
          <a:p>
            <a:pPr indent="0" lvl="0" marL="0" rtl="0" algn="just">
              <a:lnSpc>
                <a:spcPct val="150000"/>
              </a:lnSpc>
              <a:spcBef>
                <a:spcPts val="1200"/>
              </a:spcBef>
              <a:spcAft>
                <a:spcPts val="0"/>
              </a:spcAft>
              <a:buClr>
                <a:schemeClr val="dk1"/>
              </a:buClr>
              <a:buSzPts val="1200"/>
              <a:buFont typeface="Calibri"/>
              <a:buNone/>
            </a:pPr>
            <a:r>
              <a:t/>
            </a:r>
            <a:endParaRPr sz="1200"/>
          </a:p>
          <a:p>
            <a:pPr indent="0" lvl="0" marL="0" rtl="0" algn="l">
              <a:spcBef>
                <a:spcPts val="0"/>
              </a:spcBef>
              <a:spcAft>
                <a:spcPts val="0"/>
              </a:spcAft>
              <a:buClr>
                <a:schemeClr val="dk1"/>
              </a:buClr>
              <a:buSzPts val="1200"/>
              <a:buFont typeface="Calibri"/>
              <a:buNone/>
            </a:pPr>
            <a:r>
              <a:t/>
            </a:r>
            <a:endParaRPr/>
          </a:p>
        </p:txBody>
      </p:sp>
      <p:sp>
        <p:nvSpPr>
          <p:cNvPr id="355" name="Google Shape;355;g1261d216e7b_0_4778:notes"/>
          <p:cNvSpPr txBox="1"/>
          <p:nvPr>
            <p:ph idx="12" type="sldNum"/>
          </p:nvPr>
        </p:nvSpPr>
        <p:spPr>
          <a:xfrm>
            <a:off x="5797550" y="6742112"/>
            <a:ext cx="4435500" cy="355500"/>
          </a:xfrm>
          <a:prstGeom prst="rect">
            <a:avLst/>
          </a:prstGeom>
          <a:noFill/>
          <a:ln>
            <a:noFill/>
          </a:ln>
        </p:spPr>
        <p:txBody>
          <a:bodyPr anchorCtr="0" anchor="b" bIns="49500" lIns="99025" spcFirstLastPara="1" rIns="99025" wrap="square" tIns="49500">
            <a:noAutofit/>
          </a:bodyPr>
          <a:lstStyle/>
          <a:p>
            <a:pPr indent="0" lvl="0" marL="0" rtl="0" algn="r">
              <a:spcBef>
                <a:spcPts val="0"/>
              </a:spcBef>
              <a:spcAft>
                <a:spcPts val="0"/>
              </a:spcAft>
              <a:buClr>
                <a:srgbClr val="000000"/>
              </a:buClr>
              <a:buSzPts val="1300"/>
              <a:buFont typeface="Arial"/>
              <a:buNone/>
            </a:pPr>
            <a:fld id="{00000000-1234-1234-1234-123412341234}" type="slidenum">
              <a:rPr lang="es"/>
              <a:t>‹#›</a:t>
            </a:fld>
            <a:endParaRPr sz="140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12660f81afb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12660f81afb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g1261d216e7b_0_5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0" name="Google Shape;380;g1261d216e7b_0_5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g1261d216e7b_0_5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8" name="Google Shape;388;g1261d216e7b_0_5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rPr lang="es"/>
              <a:t>Lo más habitual como veremos es que se combinen varias formas en un producto infográfico (y los ejemplos de delante pueden resumirse en una única pantalla)</a:t>
            </a:r>
            <a:endParaRPr/>
          </a:p>
          <a:p>
            <a:pPr indent="0" lvl="0" marL="0" rtl="0" algn="l">
              <a:spcBef>
                <a:spcPts val="0"/>
              </a:spcBef>
              <a:spcAft>
                <a:spcPts val="0"/>
              </a:spcAft>
              <a:buNone/>
            </a:pPr>
            <a:r>
              <a:rPr b="0" i="0" lang="es" sz="1200" u="none" strike="noStrike">
                <a:solidFill>
                  <a:schemeClr val="dk1"/>
                </a:solidFill>
                <a:latin typeface="Calibri"/>
                <a:ea typeface="Calibri"/>
                <a:cs typeface="Calibri"/>
                <a:sym typeface="Calibri"/>
              </a:rPr>
              <a:t>Visualizaciones de datos: atienden a más variables o contienen varios niveles de información y permiten normalmente explorar y acceder a datos más allá de los visibles a primera vista. </a:t>
            </a:r>
            <a:endParaRPr b="0"/>
          </a:p>
          <a:p>
            <a:pPr indent="0" lvl="0" marL="0" rtl="0" algn="l">
              <a:spcBef>
                <a:spcPts val="0"/>
              </a:spcBef>
              <a:spcAft>
                <a:spcPts val="0"/>
              </a:spcAft>
              <a:buNone/>
            </a:pPr>
            <a:r>
              <a:rPr b="0" i="0" lang="es" sz="1200" u="none" strike="noStrike">
                <a:solidFill>
                  <a:schemeClr val="dk1"/>
                </a:solidFill>
                <a:latin typeface="Calibri"/>
                <a:ea typeface="Calibri"/>
                <a:cs typeface="Calibri"/>
                <a:sym typeface="Calibri"/>
              </a:rPr>
              <a:t>Como recoge Alcaide (2015: 24-25), </a:t>
            </a:r>
            <a:r>
              <a:rPr b="1" i="0" lang="es" sz="1200" u="none" strike="noStrike">
                <a:solidFill>
                  <a:schemeClr val="dk1"/>
                </a:solidFill>
                <a:latin typeface="Calibri"/>
                <a:ea typeface="Calibri"/>
                <a:cs typeface="Calibri"/>
                <a:sym typeface="Calibri"/>
              </a:rPr>
              <a:t>“la infografía implica la presentación de información de forma estática, mientras que la visualización de datos tiene como eje principal el componente dinámico y la posibilidad de interacción y exploración de los mismos”. </a:t>
            </a:r>
            <a:endParaRPr b="0"/>
          </a:p>
          <a:p>
            <a:pPr indent="0" lvl="0" marL="0" rtl="0" algn="l">
              <a:spcBef>
                <a:spcPts val="0"/>
              </a:spcBef>
              <a:spcAft>
                <a:spcPts val="0"/>
              </a:spcAft>
              <a:buNone/>
            </a:pPr>
            <a:br>
              <a:rPr b="0" lang="es"/>
            </a:b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 name="Shape 476"/>
        <p:cNvGrpSpPr/>
        <p:nvPr/>
      </p:nvGrpSpPr>
      <p:grpSpPr>
        <a:xfrm>
          <a:off x="0" y="0"/>
          <a:ext cx="0" cy="0"/>
          <a:chOff x="0" y="0"/>
          <a:chExt cx="0" cy="0"/>
        </a:xfrm>
      </p:grpSpPr>
      <p:sp>
        <p:nvSpPr>
          <p:cNvPr id="477" name="Google Shape;477;g1261d216e7b_0_46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8" name="Google Shape;478;g1261d216e7b_0_46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11da7ce97fc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11da7ce97fc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g1261d216e7b_0_46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8" name="Google Shape;488;g1261d216e7b_0_46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g12660f81afb_0_1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8" name="Google Shape;498;g12660f81afb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g12660f81afb_0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8" name="Google Shape;508;g12660f81afb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 name="Shape 516"/>
        <p:cNvGrpSpPr/>
        <p:nvPr/>
      </p:nvGrpSpPr>
      <p:grpSpPr>
        <a:xfrm>
          <a:off x="0" y="0"/>
          <a:ext cx="0" cy="0"/>
          <a:chOff x="0" y="0"/>
          <a:chExt cx="0" cy="0"/>
        </a:xfrm>
      </p:grpSpPr>
      <p:sp>
        <p:nvSpPr>
          <p:cNvPr id="517" name="Google Shape;517;g12660f81afb_0_1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8" name="Google Shape;518;g12660f81afb_0_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g12660f81afb_0_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8" name="Google Shape;528;g12660f81afb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g12660f81afb_0_2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1" name="Google Shape;541;g12660f81afb_0_2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g442eb61d9d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3" name="Google Shape;553;g442eb61d9d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g1261d216e7b_0_166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1" name="Google Shape;561;g1261d216e7b_0_16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5" name="Shape 605"/>
        <p:cNvGrpSpPr/>
        <p:nvPr/>
      </p:nvGrpSpPr>
      <p:grpSpPr>
        <a:xfrm>
          <a:off x="0" y="0"/>
          <a:ext cx="0" cy="0"/>
          <a:chOff x="0" y="0"/>
          <a:chExt cx="0" cy="0"/>
        </a:xfrm>
      </p:grpSpPr>
      <p:sp>
        <p:nvSpPr>
          <p:cNvPr id="606" name="Google Shape;606;g1228b48a23d_0_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7" name="Google Shape;607;g1228b48a23d_0_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4" name="Shape 614"/>
        <p:cNvGrpSpPr/>
        <p:nvPr/>
      </p:nvGrpSpPr>
      <p:grpSpPr>
        <a:xfrm>
          <a:off x="0" y="0"/>
          <a:ext cx="0" cy="0"/>
          <a:chOff x="0" y="0"/>
          <a:chExt cx="0" cy="0"/>
        </a:xfrm>
      </p:grpSpPr>
      <p:sp>
        <p:nvSpPr>
          <p:cNvPr id="615" name="Google Shape;615;g1261d216e7b_0_17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16" name="Google Shape;616;g1261d216e7b_0_17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11ec49d7d71_0_1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11ec49d7d71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2" name="Shape 632"/>
        <p:cNvGrpSpPr/>
        <p:nvPr/>
      </p:nvGrpSpPr>
      <p:grpSpPr>
        <a:xfrm>
          <a:off x="0" y="0"/>
          <a:ext cx="0" cy="0"/>
          <a:chOff x="0" y="0"/>
          <a:chExt cx="0" cy="0"/>
        </a:xfrm>
      </p:grpSpPr>
      <p:sp>
        <p:nvSpPr>
          <p:cNvPr id="633" name="Google Shape;633;g1261d216e7b_0_17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4" name="Google Shape;634;g1261d216e7b_0_17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3" name="Shape 663"/>
        <p:cNvGrpSpPr/>
        <p:nvPr/>
      </p:nvGrpSpPr>
      <p:grpSpPr>
        <a:xfrm>
          <a:off x="0" y="0"/>
          <a:ext cx="0" cy="0"/>
          <a:chOff x="0" y="0"/>
          <a:chExt cx="0" cy="0"/>
        </a:xfrm>
      </p:grpSpPr>
      <p:sp>
        <p:nvSpPr>
          <p:cNvPr id="664" name="Google Shape;664;g1228b48a23d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5" name="Google Shape;665;g1228b48a23d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5" name="Shape 675"/>
        <p:cNvGrpSpPr/>
        <p:nvPr/>
      </p:nvGrpSpPr>
      <p:grpSpPr>
        <a:xfrm>
          <a:off x="0" y="0"/>
          <a:ext cx="0" cy="0"/>
          <a:chOff x="0" y="0"/>
          <a:chExt cx="0" cy="0"/>
        </a:xfrm>
      </p:grpSpPr>
      <p:sp>
        <p:nvSpPr>
          <p:cNvPr id="676" name="Google Shape;676;g1228b48a23d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7" name="Google Shape;677;g1228b48a23d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5" name="Shape 685"/>
        <p:cNvGrpSpPr/>
        <p:nvPr/>
      </p:nvGrpSpPr>
      <p:grpSpPr>
        <a:xfrm>
          <a:off x="0" y="0"/>
          <a:ext cx="0" cy="0"/>
          <a:chOff x="0" y="0"/>
          <a:chExt cx="0" cy="0"/>
        </a:xfrm>
      </p:grpSpPr>
      <p:sp>
        <p:nvSpPr>
          <p:cNvPr id="686" name="Google Shape;686;g1261d216e7b_0_46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7" name="Google Shape;687;g1261d216e7b_0_46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8" name="Shape 698"/>
        <p:cNvGrpSpPr/>
        <p:nvPr/>
      </p:nvGrpSpPr>
      <p:grpSpPr>
        <a:xfrm>
          <a:off x="0" y="0"/>
          <a:ext cx="0" cy="0"/>
          <a:chOff x="0" y="0"/>
          <a:chExt cx="0" cy="0"/>
        </a:xfrm>
      </p:grpSpPr>
      <p:sp>
        <p:nvSpPr>
          <p:cNvPr id="699" name="Google Shape;699;g1261d216e7b_0_45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0" name="Google Shape;700;g1261d216e7b_0_45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3" name="Shape 713"/>
        <p:cNvGrpSpPr/>
        <p:nvPr/>
      </p:nvGrpSpPr>
      <p:grpSpPr>
        <a:xfrm>
          <a:off x="0" y="0"/>
          <a:ext cx="0" cy="0"/>
          <a:chOff x="0" y="0"/>
          <a:chExt cx="0" cy="0"/>
        </a:xfrm>
      </p:grpSpPr>
      <p:sp>
        <p:nvSpPr>
          <p:cNvPr id="714" name="Google Shape;714;g1228b48a23d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5" name="Google Shape;715;g1228b48a23d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4" name="Shape 724"/>
        <p:cNvGrpSpPr/>
        <p:nvPr/>
      </p:nvGrpSpPr>
      <p:grpSpPr>
        <a:xfrm>
          <a:off x="0" y="0"/>
          <a:ext cx="0" cy="0"/>
          <a:chOff x="0" y="0"/>
          <a:chExt cx="0" cy="0"/>
        </a:xfrm>
      </p:grpSpPr>
      <p:sp>
        <p:nvSpPr>
          <p:cNvPr id="725" name="Google Shape;725;g1261d216e7b_0_23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6" name="Google Shape;726;g1261d216e7b_0_23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s" sz="1600">
                <a:solidFill>
                  <a:schemeClr val="dk1"/>
                </a:solidFill>
                <a:latin typeface="Calibri"/>
                <a:ea typeface="Calibri"/>
                <a:cs typeface="Calibri"/>
                <a:sym typeface="Calibri"/>
              </a:rPr>
              <a:t>Mostrar fragmento de vídeo-contenido de Alhambra</a:t>
            </a:r>
            <a:endParaRPr sz="1400">
              <a:solidFill>
                <a:schemeClr val="dk1"/>
              </a:solidFill>
            </a:endParaRPr>
          </a:p>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 name="Shape 733"/>
        <p:cNvGrpSpPr/>
        <p:nvPr/>
      </p:nvGrpSpPr>
      <p:grpSpPr>
        <a:xfrm>
          <a:off x="0" y="0"/>
          <a:ext cx="0" cy="0"/>
          <a:chOff x="0" y="0"/>
          <a:chExt cx="0" cy="0"/>
        </a:xfrm>
      </p:grpSpPr>
      <p:sp>
        <p:nvSpPr>
          <p:cNvPr id="734" name="Google Shape;734;g1261d216e7b_0_25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5" name="Google Shape;735;g1261d216e7b_0_25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1" name="Shape 741"/>
        <p:cNvGrpSpPr/>
        <p:nvPr/>
      </p:nvGrpSpPr>
      <p:grpSpPr>
        <a:xfrm>
          <a:off x="0" y="0"/>
          <a:ext cx="0" cy="0"/>
          <a:chOff x="0" y="0"/>
          <a:chExt cx="0" cy="0"/>
        </a:xfrm>
      </p:grpSpPr>
      <p:sp>
        <p:nvSpPr>
          <p:cNvPr id="742" name="Google Shape;742;g1261d216e7b_0_258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3" name="Google Shape;743;g1261d216e7b_0_258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g1261d216e7b_0_260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2" name="Google Shape;762;g1261d216e7b_0_260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b="1" lang="es" sz="2800">
                <a:solidFill>
                  <a:srgbClr val="FF6600"/>
                </a:solidFill>
              </a:rPr>
              <a:t>Antes de producir</a:t>
            </a:r>
            <a:r>
              <a:rPr lang="es" sz="2400">
                <a:solidFill>
                  <a:schemeClr val="dk1"/>
                </a:solidFill>
              </a:rPr>
              <a:t>, por tanto…</a:t>
            </a:r>
            <a:endParaRPr sz="2400">
              <a:solidFill>
                <a:schemeClr val="dk1"/>
              </a:solidFill>
            </a:endParaRPr>
          </a:p>
          <a:p>
            <a:pPr indent="0" lvl="0" marL="0" rtl="0" algn="ctr">
              <a:lnSpc>
                <a:spcPct val="115000"/>
              </a:lnSpc>
              <a:spcBef>
                <a:spcPts val="0"/>
              </a:spcBef>
              <a:spcAft>
                <a:spcPts val="0"/>
              </a:spcAft>
              <a:buClr>
                <a:schemeClr val="dk1"/>
              </a:buClr>
              <a:buSzPts val="1100"/>
              <a:buFont typeface="Arial"/>
              <a:buNone/>
            </a:pPr>
            <a:r>
              <a:rPr lang="es" sz="2400">
                <a:solidFill>
                  <a:schemeClr val="dk1"/>
                </a:solidFill>
              </a:rPr>
              <a:t>hay que documentarse, seleccionar recursos y organizarlos (esto es </a:t>
            </a:r>
            <a:r>
              <a:rPr b="1" lang="es" sz="2800">
                <a:solidFill>
                  <a:srgbClr val="FF6600"/>
                </a:solidFill>
              </a:rPr>
              <a:t>planificar</a:t>
            </a:r>
            <a:r>
              <a:rPr lang="es" sz="2400">
                <a:solidFill>
                  <a:schemeClr val="dk1"/>
                </a:solidFill>
              </a:rPr>
              <a:t>)…</a:t>
            </a:r>
            <a:endParaRPr sz="2400">
              <a:solidFill>
                <a:schemeClr val="dk1"/>
              </a:solidFill>
            </a:endParaRPr>
          </a:p>
          <a:p>
            <a:pPr indent="0" lvl="0" marL="0" rtl="0" algn="ctr">
              <a:lnSpc>
                <a:spcPct val="115000"/>
              </a:lnSpc>
              <a:spcBef>
                <a:spcPts val="0"/>
              </a:spcBef>
              <a:spcAft>
                <a:spcPts val="0"/>
              </a:spcAft>
              <a:buClr>
                <a:schemeClr val="dk1"/>
              </a:buClr>
              <a:buSzPts val="1100"/>
              <a:buFont typeface="Arial"/>
              <a:buNone/>
            </a:pPr>
            <a:r>
              <a:rPr lang="es" sz="2400">
                <a:solidFill>
                  <a:schemeClr val="dk1"/>
                </a:solidFill>
              </a:rPr>
              <a:t> considerando una serie de </a:t>
            </a:r>
            <a:r>
              <a:rPr b="1" lang="es" sz="2400">
                <a:solidFill>
                  <a:schemeClr val="dk1"/>
                </a:solidFill>
              </a:rPr>
              <a:t>premisas…</a:t>
            </a:r>
            <a:endParaRPr b="1" sz="2400">
              <a:solidFill>
                <a:schemeClr val="dk1"/>
              </a:solidFill>
            </a:endParaRPr>
          </a:p>
          <a:p>
            <a:pPr indent="0" lvl="0" marL="0" rtl="0" algn="ctr">
              <a:lnSpc>
                <a:spcPct val="115000"/>
              </a:lnSpc>
              <a:spcBef>
                <a:spcPts val="0"/>
              </a:spcBef>
              <a:spcAft>
                <a:spcPts val="0"/>
              </a:spcAft>
              <a:buClr>
                <a:schemeClr val="dk1"/>
              </a:buClr>
              <a:buSzPts val="2400"/>
              <a:buFont typeface="Calibri"/>
              <a:buNone/>
            </a:pPr>
            <a:r>
              <a:rPr lang="es" sz="2400">
                <a:solidFill>
                  <a:schemeClr val="dk1"/>
                </a:solidFill>
              </a:rPr>
              <a:t>y poniéndonos siempre </a:t>
            </a:r>
            <a:r>
              <a:rPr b="1" lang="es" sz="2400">
                <a:solidFill>
                  <a:schemeClr val="dk1"/>
                </a:solidFill>
              </a:rPr>
              <a:t>en lugar del usuario</a:t>
            </a:r>
            <a:endParaRPr b="1" sz="2400">
              <a:solidFill>
                <a:schemeClr val="dk1"/>
              </a:solidFill>
            </a:endParaRPr>
          </a:p>
          <a:p>
            <a:pPr indent="0" lvl="0" marL="0" rtl="0" algn="ctr">
              <a:lnSpc>
                <a:spcPct val="115000"/>
              </a:lnSpc>
              <a:spcBef>
                <a:spcPts val="0"/>
              </a:spcBef>
              <a:spcAft>
                <a:spcPts val="0"/>
              </a:spcAft>
              <a:buClr>
                <a:schemeClr val="dk1"/>
              </a:buClr>
              <a:buSzPts val="2400"/>
              <a:buFont typeface="Calibri"/>
              <a:buNone/>
            </a:pPr>
            <a:r>
              <a:t/>
            </a:r>
            <a:endParaRPr b="1" sz="2400">
              <a:solidFill>
                <a:schemeClr val="dk1"/>
              </a:solidFill>
            </a:endParaRPr>
          </a:p>
          <a:p>
            <a:pPr indent="0" lvl="0" marL="342900" rtl="0" algn="ctr">
              <a:lnSpc>
                <a:spcPct val="80000"/>
              </a:lnSpc>
              <a:spcBef>
                <a:spcPts val="500"/>
              </a:spcBef>
              <a:spcAft>
                <a:spcPts val="0"/>
              </a:spcAft>
              <a:buClr>
                <a:schemeClr val="dk1"/>
              </a:buClr>
              <a:buSzPts val="2000"/>
              <a:buFont typeface="Calibri"/>
              <a:buNone/>
            </a:pPr>
            <a:r>
              <a:rPr i="1" lang="es" sz="2000">
                <a:solidFill>
                  <a:schemeClr val="dk1"/>
                </a:solidFill>
              </a:rPr>
              <a:t>“Si el propio autor de un gráfico no entiende lo que va a presentar a sus lectores, difícilmente va a tener éxito.” (Alberto Cairo)</a:t>
            </a:r>
            <a:endParaRPr i="1" sz="2000">
              <a:solidFill>
                <a:schemeClr val="dk1"/>
              </a:solidFill>
            </a:endParaRPr>
          </a:p>
          <a:p>
            <a:pPr indent="0" lvl="0" marL="0" rtl="0" algn="ctr">
              <a:lnSpc>
                <a:spcPct val="115000"/>
              </a:lnSpc>
              <a:spcBef>
                <a:spcPts val="0"/>
              </a:spcBef>
              <a:spcAft>
                <a:spcPts val="0"/>
              </a:spcAft>
              <a:buClr>
                <a:schemeClr val="dk1"/>
              </a:buClr>
              <a:buSzPts val="1100"/>
              <a:buFont typeface="Arial"/>
              <a:buNone/>
            </a:pPr>
            <a:r>
              <a:t/>
            </a:r>
            <a:endParaRPr b="1" sz="2400">
              <a:solidFill>
                <a:schemeClr val="dk1"/>
              </a:solidFill>
            </a:endParaRPr>
          </a:p>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1261d216e7b_0_4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1261d216e7b_0_4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5" name="Shape 775"/>
        <p:cNvGrpSpPr/>
        <p:nvPr/>
      </p:nvGrpSpPr>
      <p:grpSpPr>
        <a:xfrm>
          <a:off x="0" y="0"/>
          <a:ext cx="0" cy="0"/>
          <a:chOff x="0" y="0"/>
          <a:chExt cx="0" cy="0"/>
        </a:xfrm>
      </p:grpSpPr>
      <p:sp>
        <p:nvSpPr>
          <p:cNvPr id="776" name="Google Shape;776;g1261d216e7b_0_26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7" name="Google Shape;777;g1261d216e7b_0_26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b="1" lang="es" sz="2800">
                <a:solidFill>
                  <a:srgbClr val="FF6600"/>
                </a:solidFill>
              </a:rPr>
              <a:t>Antes de producir</a:t>
            </a:r>
            <a:r>
              <a:rPr lang="es" sz="2400">
                <a:solidFill>
                  <a:schemeClr val="dk1"/>
                </a:solidFill>
              </a:rPr>
              <a:t>, por tanto…</a:t>
            </a:r>
            <a:endParaRPr sz="2400">
              <a:solidFill>
                <a:schemeClr val="dk1"/>
              </a:solidFill>
            </a:endParaRPr>
          </a:p>
          <a:p>
            <a:pPr indent="0" lvl="0" marL="0" rtl="0" algn="ctr">
              <a:lnSpc>
                <a:spcPct val="115000"/>
              </a:lnSpc>
              <a:spcBef>
                <a:spcPts val="0"/>
              </a:spcBef>
              <a:spcAft>
                <a:spcPts val="0"/>
              </a:spcAft>
              <a:buClr>
                <a:schemeClr val="dk1"/>
              </a:buClr>
              <a:buSzPts val="1100"/>
              <a:buFont typeface="Arial"/>
              <a:buNone/>
            </a:pPr>
            <a:r>
              <a:rPr lang="es" sz="2400">
                <a:solidFill>
                  <a:schemeClr val="dk1"/>
                </a:solidFill>
              </a:rPr>
              <a:t>hay que documentarse, seleccionar recursos y organizarlos (esto es </a:t>
            </a:r>
            <a:r>
              <a:rPr b="1" lang="es" sz="2800">
                <a:solidFill>
                  <a:srgbClr val="FF6600"/>
                </a:solidFill>
              </a:rPr>
              <a:t>planificar</a:t>
            </a:r>
            <a:r>
              <a:rPr lang="es" sz="2400">
                <a:solidFill>
                  <a:schemeClr val="dk1"/>
                </a:solidFill>
              </a:rPr>
              <a:t>)…</a:t>
            </a:r>
            <a:endParaRPr sz="2400">
              <a:solidFill>
                <a:schemeClr val="dk1"/>
              </a:solidFill>
            </a:endParaRPr>
          </a:p>
          <a:p>
            <a:pPr indent="0" lvl="0" marL="0" rtl="0" algn="ctr">
              <a:lnSpc>
                <a:spcPct val="115000"/>
              </a:lnSpc>
              <a:spcBef>
                <a:spcPts val="0"/>
              </a:spcBef>
              <a:spcAft>
                <a:spcPts val="0"/>
              </a:spcAft>
              <a:buClr>
                <a:schemeClr val="dk1"/>
              </a:buClr>
              <a:buSzPts val="1100"/>
              <a:buFont typeface="Arial"/>
              <a:buNone/>
            </a:pPr>
            <a:r>
              <a:rPr lang="es" sz="2400">
                <a:solidFill>
                  <a:schemeClr val="dk1"/>
                </a:solidFill>
              </a:rPr>
              <a:t> considerando una serie de </a:t>
            </a:r>
            <a:r>
              <a:rPr b="1" lang="es" sz="2400">
                <a:solidFill>
                  <a:schemeClr val="dk1"/>
                </a:solidFill>
              </a:rPr>
              <a:t>premisas…</a:t>
            </a:r>
            <a:endParaRPr b="1" sz="2400">
              <a:solidFill>
                <a:schemeClr val="dk1"/>
              </a:solidFill>
            </a:endParaRPr>
          </a:p>
          <a:p>
            <a:pPr indent="0" lvl="0" marL="0" rtl="0" algn="ctr">
              <a:lnSpc>
                <a:spcPct val="115000"/>
              </a:lnSpc>
              <a:spcBef>
                <a:spcPts val="0"/>
              </a:spcBef>
              <a:spcAft>
                <a:spcPts val="0"/>
              </a:spcAft>
              <a:buClr>
                <a:schemeClr val="dk1"/>
              </a:buClr>
              <a:buSzPts val="2400"/>
              <a:buFont typeface="Calibri"/>
              <a:buNone/>
            </a:pPr>
            <a:r>
              <a:rPr lang="es" sz="2400">
                <a:solidFill>
                  <a:schemeClr val="dk1"/>
                </a:solidFill>
              </a:rPr>
              <a:t>y poniéndonos siempre </a:t>
            </a:r>
            <a:r>
              <a:rPr b="1" lang="es" sz="2400">
                <a:solidFill>
                  <a:schemeClr val="dk1"/>
                </a:solidFill>
              </a:rPr>
              <a:t>en lugar del usuario</a:t>
            </a:r>
            <a:endParaRPr b="1" sz="2400">
              <a:solidFill>
                <a:schemeClr val="dk1"/>
              </a:solidFill>
            </a:endParaRPr>
          </a:p>
          <a:p>
            <a:pPr indent="0" lvl="0" marL="0" rtl="0" algn="ctr">
              <a:lnSpc>
                <a:spcPct val="115000"/>
              </a:lnSpc>
              <a:spcBef>
                <a:spcPts val="0"/>
              </a:spcBef>
              <a:spcAft>
                <a:spcPts val="0"/>
              </a:spcAft>
              <a:buClr>
                <a:schemeClr val="dk1"/>
              </a:buClr>
              <a:buSzPts val="2400"/>
              <a:buFont typeface="Calibri"/>
              <a:buNone/>
            </a:pPr>
            <a:r>
              <a:t/>
            </a:r>
            <a:endParaRPr b="1" sz="2400">
              <a:solidFill>
                <a:schemeClr val="dk1"/>
              </a:solidFill>
            </a:endParaRPr>
          </a:p>
          <a:p>
            <a:pPr indent="0" lvl="0" marL="342900" rtl="0" algn="ctr">
              <a:lnSpc>
                <a:spcPct val="80000"/>
              </a:lnSpc>
              <a:spcBef>
                <a:spcPts val="500"/>
              </a:spcBef>
              <a:spcAft>
                <a:spcPts val="0"/>
              </a:spcAft>
              <a:buClr>
                <a:schemeClr val="dk1"/>
              </a:buClr>
              <a:buSzPts val="2000"/>
              <a:buFont typeface="Calibri"/>
              <a:buNone/>
            </a:pPr>
            <a:r>
              <a:rPr i="1" lang="es" sz="2000">
                <a:solidFill>
                  <a:schemeClr val="dk1"/>
                </a:solidFill>
              </a:rPr>
              <a:t>“Si el propio autor de un gráfico no entiende lo que va a presentar a sus lectores, difícilmente va a tener éxito.” (Alberto Cairo)</a:t>
            </a:r>
            <a:endParaRPr i="1" sz="2000">
              <a:solidFill>
                <a:schemeClr val="dk1"/>
              </a:solidFill>
            </a:endParaRPr>
          </a:p>
          <a:p>
            <a:pPr indent="0" lvl="0" marL="0" rtl="0" algn="ctr">
              <a:lnSpc>
                <a:spcPct val="115000"/>
              </a:lnSpc>
              <a:spcBef>
                <a:spcPts val="0"/>
              </a:spcBef>
              <a:spcAft>
                <a:spcPts val="0"/>
              </a:spcAft>
              <a:buClr>
                <a:schemeClr val="dk1"/>
              </a:buClr>
              <a:buSzPts val="1100"/>
              <a:buFont typeface="Arial"/>
              <a:buNone/>
            </a:pPr>
            <a:r>
              <a:t/>
            </a:r>
            <a:endParaRPr b="1" sz="2400">
              <a:solidFill>
                <a:schemeClr val="dk1"/>
              </a:solidFill>
            </a:endParaRPr>
          </a:p>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4" name="Shape 784"/>
        <p:cNvGrpSpPr/>
        <p:nvPr/>
      </p:nvGrpSpPr>
      <p:grpSpPr>
        <a:xfrm>
          <a:off x="0" y="0"/>
          <a:ext cx="0" cy="0"/>
          <a:chOff x="0" y="0"/>
          <a:chExt cx="0" cy="0"/>
        </a:xfrm>
      </p:grpSpPr>
      <p:sp>
        <p:nvSpPr>
          <p:cNvPr id="785" name="Google Shape;785;g1261d216e7b_0_262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6" name="Google Shape;786;g1261d216e7b_0_26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4" name="Shape 794"/>
        <p:cNvGrpSpPr/>
        <p:nvPr/>
      </p:nvGrpSpPr>
      <p:grpSpPr>
        <a:xfrm>
          <a:off x="0" y="0"/>
          <a:ext cx="0" cy="0"/>
          <a:chOff x="0" y="0"/>
          <a:chExt cx="0" cy="0"/>
        </a:xfrm>
      </p:grpSpPr>
      <p:sp>
        <p:nvSpPr>
          <p:cNvPr id="795" name="Google Shape;795;g1261d216e7b_0_26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6" name="Google Shape;796;g1261d216e7b_0_26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6" name="Shape 816"/>
        <p:cNvGrpSpPr/>
        <p:nvPr/>
      </p:nvGrpSpPr>
      <p:grpSpPr>
        <a:xfrm>
          <a:off x="0" y="0"/>
          <a:ext cx="0" cy="0"/>
          <a:chOff x="0" y="0"/>
          <a:chExt cx="0" cy="0"/>
        </a:xfrm>
      </p:grpSpPr>
      <p:sp>
        <p:nvSpPr>
          <p:cNvPr id="817" name="Google Shape;817;g1261d216e7b_0_26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8" name="Google Shape;818;g1261d216e7b_0_26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3" name="Shape 823"/>
        <p:cNvGrpSpPr/>
        <p:nvPr/>
      </p:nvGrpSpPr>
      <p:grpSpPr>
        <a:xfrm>
          <a:off x="0" y="0"/>
          <a:ext cx="0" cy="0"/>
          <a:chOff x="0" y="0"/>
          <a:chExt cx="0" cy="0"/>
        </a:xfrm>
      </p:grpSpPr>
      <p:sp>
        <p:nvSpPr>
          <p:cNvPr id="824" name="Google Shape;824;g1261d216e7b_0_266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5" name="Google Shape;825;g1261d216e7b_0_26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3" name="Shape 833"/>
        <p:cNvGrpSpPr/>
        <p:nvPr/>
      </p:nvGrpSpPr>
      <p:grpSpPr>
        <a:xfrm>
          <a:off x="0" y="0"/>
          <a:ext cx="0" cy="0"/>
          <a:chOff x="0" y="0"/>
          <a:chExt cx="0" cy="0"/>
        </a:xfrm>
      </p:grpSpPr>
      <p:sp>
        <p:nvSpPr>
          <p:cNvPr id="834" name="Google Shape;834;g1261d216e7b_0_315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35" name="Google Shape;835;g1261d216e7b_0_31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2" name="Shape 842"/>
        <p:cNvGrpSpPr/>
        <p:nvPr/>
      </p:nvGrpSpPr>
      <p:grpSpPr>
        <a:xfrm>
          <a:off x="0" y="0"/>
          <a:ext cx="0" cy="0"/>
          <a:chOff x="0" y="0"/>
          <a:chExt cx="0" cy="0"/>
        </a:xfrm>
      </p:grpSpPr>
      <p:sp>
        <p:nvSpPr>
          <p:cNvPr id="843" name="Google Shape;843;g1261d216e7b_0_316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4" name="Google Shape;844;g1261d216e7b_0_31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9" name="Shape 849"/>
        <p:cNvGrpSpPr/>
        <p:nvPr/>
      </p:nvGrpSpPr>
      <p:grpSpPr>
        <a:xfrm>
          <a:off x="0" y="0"/>
          <a:ext cx="0" cy="0"/>
          <a:chOff x="0" y="0"/>
          <a:chExt cx="0" cy="0"/>
        </a:xfrm>
      </p:grpSpPr>
      <p:sp>
        <p:nvSpPr>
          <p:cNvPr id="850" name="Google Shape;850;g1261d216e7b_0_316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1" name="Google Shape;851;g1261d216e7b_0_316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9" name="Shape 859"/>
        <p:cNvGrpSpPr/>
        <p:nvPr/>
      </p:nvGrpSpPr>
      <p:grpSpPr>
        <a:xfrm>
          <a:off x="0" y="0"/>
          <a:ext cx="0" cy="0"/>
          <a:chOff x="0" y="0"/>
          <a:chExt cx="0" cy="0"/>
        </a:xfrm>
      </p:grpSpPr>
      <p:sp>
        <p:nvSpPr>
          <p:cNvPr id="860" name="Google Shape;860;g1261d216e7b_0_317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1" name="Google Shape;861;g1261d216e7b_0_317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8" name="Shape 868"/>
        <p:cNvGrpSpPr/>
        <p:nvPr/>
      </p:nvGrpSpPr>
      <p:grpSpPr>
        <a:xfrm>
          <a:off x="0" y="0"/>
          <a:ext cx="0" cy="0"/>
          <a:chOff x="0" y="0"/>
          <a:chExt cx="0" cy="0"/>
        </a:xfrm>
      </p:grpSpPr>
      <p:sp>
        <p:nvSpPr>
          <p:cNvPr id="869" name="Google Shape;869;g1261d216e7b_0_318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0" name="Google Shape;870;g1261d216e7b_0_31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12660f81afb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12660f81afb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8" name="Shape 878"/>
        <p:cNvGrpSpPr/>
        <p:nvPr/>
      </p:nvGrpSpPr>
      <p:grpSpPr>
        <a:xfrm>
          <a:off x="0" y="0"/>
          <a:ext cx="0" cy="0"/>
          <a:chOff x="0" y="0"/>
          <a:chExt cx="0" cy="0"/>
        </a:xfrm>
      </p:grpSpPr>
      <p:sp>
        <p:nvSpPr>
          <p:cNvPr id="879" name="Google Shape;879;g1261d216e7b_0_3420: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SzPts val="1200"/>
              <a:buFont typeface="Calibri"/>
              <a:buNone/>
            </a:pPr>
            <a:r>
              <a:t/>
            </a:r>
            <a:endParaRPr/>
          </a:p>
        </p:txBody>
      </p:sp>
      <p:sp>
        <p:nvSpPr>
          <p:cNvPr id="880" name="Google Shape;880;g1261d216e7b_0_3420:notes"/>
          <p:cNvSpPr/>
          <p:nvPr>
            <p:ph idx="2" type="sldImg"/>
          </p:nvPr>
        </p:nvSpPr>
        <p:spPr>
          <a:xfrm>
            <a:off x="2749550" y="531813"/>
            <a:ext cx="4734000" cy="2662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2" name="Shape 892"/>
        <p:cNvGrpSpPr/>
        <p:nvPr/>
      </p:nvGrpSpPr>
      <p:grpSpPr>
        <a:xfrm>
          <a:off x="0" y="0"/>
          <a:ext cx="0" cy="0"/>
          <a:chOff x="0" y="0"/>
          <a:chExt cx="0" cy="0"/>
        </a:xfrm>
      </p:grpSpPr>
      <p:sp>
        <p:nvSpPr>
          <p:cNvPr id="893" name="Google Shape;893;g1261d216e7b_0_366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94" name="Google Shape;894;g1261d216e7b_0_36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4" name="Shape 904"/>
        <p:cNvGrpSpPr/>
        <p:nvPr/>
      </p:nvGrpSpPr>
      <p:grpSpPr>
        <a:xfrm>
          <a:off x="0" y="0"/>
          <a:ext cx="0" cy="0"/>
          <a:chOff x="0" y="0"/>
          <a:chExt cx="0" cy="0"/>
        </a:xfrm>
      </p:grpSpPr>
      <p:sp>
        <p:nvSpPr>
          <p:cNvPr id="905" name="Google Shape;905;g1261d216e7b_0_367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06" name="Google Shape;906;g1261d216e7b_0_36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4" name="Shape 914"/>
        <p:cNvGrpSpPr/>
        <p:nvPr/>
      </p:nvGrpSpPr>
      <p:grpSpPr>
        <a:xfrm>
          <a:off x="0" y="0"/>
          <a:ext cx="0" cy="0"/>
          <a:chOff x="0" y="0"/>
          <a:chExt cx="0" cy="0"/>
        </a:xfrm>
      </p:grpSpPr>
      <p:sp>
        <p:nvSpPr>
          <p:cNvPr id="915" name="Google Shape;915;g1261d216e7b_0_390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6" name="Google Shape;916;g1261d216e7b_0_390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1" name="Shape 921"/>
        <p:cNvGrpSpPr/>
        <p:nvPr/>
      </p:nvGrpSpPr>
      <p:grpSpPr>
        <a:xfrm>
          <a:off x="0" y="0"/>
          <a:ext cx="0" cy="0"/>
          <a:chOff x="0" y="0"/>
          <a:chExt cx="0" cy="0"/>
        </a:xfrm>
      </p:grpSpPr>
      <p:sp>
        <p:nvSpPr>
          <p:cNvPr id="922" name="Google Shape;922;g1228b48a23d_0_8:notes"/>
          <p:cNvSpPr/>
          <p:nvPr>
            <p:ph idx="2" type="sldImg"/>
          </p:nvPr>
        </p:nvSpPr>
        <p:spPr>
          <a:xfrm>
            <a:off x="2751138" y="531813"/>
            <a:ext cx="4734000" cy="26622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923" name="Google Shape;923;g1228b48a23d_0_8: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0" name="Shape 930"/>
        <p:cNvGrpSpPr/>
        <p:nvPr/>
      </p:nvGrpSpPr>
      <p:grpSpPr>
        <a:xfrm>
          <a:off x="0" y="0"/>
          <a:ext cx="0" cy="0"/>
          <a:chOff x="0" y="0"/>
          <a:chExt cx="0" cy="0"/>
        </a:xfrm>
      </p:grpSpPr>
      <p:sp>
        <p:nvSpPr>
          <p:cNvPr id="931" name="Google Shape;931;g1261d216e7b_0_39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2" name="Google Shape;932;g1261d216e7b_0_39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3" name="Google Shape;933;g1261d216e7b_0_39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2" name="Shape 942"/>
        <p:cNvGrpSpPr/>
        <p:nvPr/>
      </p:nvGrpSpPr>
      <p:grpSpPr>
        <a:xfrm>
          <a:off x="0" y="0"/>
          <a:ext cx="0" cy="0"/>
          <a:chOff x="0" y="0"/>
          <a:chExt cx="0" cy="0"/>
        </a:xfrm>
      </p:grpSpPr>
      <p:sp>
        <p:nvSpPr>
          <p:cNvPr id="943" name="Google Shape;943;g1261d216e7b_0_392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4" name="Google Shape;944;g1261d216e7b_0_39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8" name="Shape 948"/>
        <p:cNvGrpSpPr/>
        <p:nvPr/>
      </p:nvGrpSpPr>
      <p:grpSpPr>
        <a:xfrm>
          <a:off x="0" y="0"/>
          <a:ext cx="0" cy="0"/>
          <a:chOff x="0" y="0"/>
          <a:chExt cx="0" cy="0"/>
        </a:xfrm>
      </p:grpSpPr>
      <p:sp>
        <p:nvSpPr>
          <p:cNvPr id="949" name="Google Shape;949;g1261d216e7b_0_39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0" name="Google Shape;950;g1261d216e7b_0_39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9" name="Shape 959"/>
        <p:cNvGrpSpPr/>
        <p:nvPr/>
      </p:nvGrpSpPr>
      <p:grpSpPr>
        <a:xfrm>
          <a:off x="0" y="0"/>
          <a:ext cx="0" cy="0"/>
          <a:chOff x="0" y="0"/>
          <a:chExt cx="0" cy="0"/>
        </a:xfrm>
      </p:grpSpPr>
      <p:sp>
        <p:nvSpPr>
          <p:cNvPr id="960" name="Google Shape;960;g1261d216e7b_0_39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1" name="Google Shape;961;g1261d216e7b_0_39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6" name="Shape 966"/>
        <p:cNvGrpSpPr/>
        <p:nvPr/>
      </p:nvGrpSpPr>
      <p:grpSpPr>
        <a:xfrm>
          <a:off x="0" y="0"/>
          <a:ext cx="0" cy="0"/>
          <a:chOff x="0" y="0"/>
          <a:chExt cx="0" cy="0"/>
        </a:xfrm>
      </p:grpSpPr>
      <p:sp>
        <p:nvSpPr>
          <p:cNvPr id="967" name="Google Shape;967;g1261d216e7b_0_39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8" name="Google Shape;968;g1261d216e7b_0_39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1261d216e7b_0_4676:notes"/>
          <p:cNvSpPr/>
          <p:nvPr>
            <p:ph idx="2" type="sldImg"/>
          </p:nvPr>
        </p:nvSpPr>
        <p:spPr>
          <a:xfrm>
            <a:off x="2749550" y="531813"/>
            <a:ext cx="4734000" cy="26622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277" name="Google Shape;277;g1261d216e7b_0_4676: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SzPts val="1800"/>
              <a:buFont typeface="Calibri"/>
              <a:buNone/>
            </a:pPr>
            <a:r>
              <a:rPr lang="es"/>
              <a:t>http://mosaic.uoc.edu/2009/06/10/visualizacion-y-conocimiento-una-breve-invitacion-a-la-infografia</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3" name="Shape 973"/>
        <p:cNvGrpSpPr/>
        <p:nvPr/>
      </p:nvGrpSpPr>
      <p:grpSpPr>
        <a:xfrm>
          <a:off x="0" y="0"/>
          <a:ext cx="0" cy="0"/>
          <a:chOff x="0" y="0"/>
          <a:chExt cx="0" cy="0"/>
        </a:xfrm>
      </p:grpSpPr>
      <p:sp>
        <p:nvSpPr>
          <p:cNvPr id="974" name="Google Shape;974;g1261d216e7b_0_39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5" name="Google Shape;975;g1261d216e7b_0_395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6" name="Google Shape;976;g1261d216e7b_0_395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0" name="Shape 980"/>
        <p:cNvGrpSpPr/>
        <p:nvPr/>
      </p:nvGrpSpPr>
      <p:grpSpPr>
        <a:xfrm>
          <a:off x="0" y="0"/>
          <a:ext cx="0" cy="0"/>
          <a:chOff x="0" y="0"/>
          <a:chExt cx="0" cy="0"/>
        </a:xfrm>
      </p:grpSpPr>
      <p:sp>
        <p:nvSpPr>
          <p:cNvPr id="981" name="Google Shape;981;g1261d216e7b_0_39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2" name="Google Shape;982;g1261d216e7b_0_395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3" name="Google Shape;983;g1261d216e7b_0_395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9" name="Shape 989"/>
        <p:cNvGrpSpPr/>
        <p:nvPr/>
      </p:nvGrpSpPr>
      <p:grpSpPr>
        <a:xfrm>
          <a:off x="0" y="0"/>
          <a:ext cx="0" cy="0"/>
          <a:chOff x="0" y="0"/>
          <a:chExt cx="0" cy="0"/>
        </a:xfrm>
      </p:grpSpPr>
      <p:sp>
        <p:nvSpPr>
          <p:cNvPr id="990" name="Google Shape;990;g1261d216e7b_0_396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1" name="Google Shape;991;g1261d216e7b_0_396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8" name="Shape 1018"/>
        <p:cNvGrpSpPr/>
        <p:nvPr/>
      </p:nvGrpSpPr>
      <p:grpSpPr>
        <a:xfrm>
          <a:off x="0" y="0"/>
          <a:ext cx="0" cy="0"/>
          <a:chOff x="0" y="0"/>
          <a:chExt cx="0" cy="0"/>
        </a:xfrm>
      </p:grpSpPr>
      <p:sp>
        <p:nvSpPr>
          <p:cNvPr id="1019" name="Google Shape;1019;g1261d216e7b_0_399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0" name="Google Shape;1020;g1261d216e7b_0_399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1" name="Shape 1031"/>
        <p:cNvGrpSpPr/>
        <p:nvPr/>
      </p:nvGrpSpPr>
      <p:grpSpPr>
        <a:xfrm>
          <a:off x="0" y="0"/>
          <a:ext cx="0" cy="0"/>
          <a:chOff x="0" y="0"/>
          <a:chExt cx="0" cy="0"/>
        </a:xfrm>
      </p:grpSpPr>
      <p:sp>
        <p:nvSpPr>
          <p:cNvPr id="1032" name="Google Shape;1032;g1261d216e7b_0_400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33" name="Google Shape;1033;g1261d216e7b_0_400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2" name="Shape 1042"/>
        <p:cNvGrpSpPr/>
        <p:nvPr/>
      </p:nvGrpSpPr>
      <p:grpSpPr>
        <a:xfrm>
          <a:off x="0" y="0"/>
          <a:ext cx="0" cy="0"/>
          <a:chOff x="0" y="0"/>
          <a:chExt cx="0" cy="0"/>
        </a:xfrm>
      </p:grpSpPr>
      <p:sp>
        <p:nvSpPr>
          <p:cNvPr id="1043" name="Google Shape;1043;g1261d216e7b_0_40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4" name="Google Shape;1044;g1261d216e7b_0_40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rPr lang="es"/>
              <a:t>Preguntas: ¿cumple su función, es comprensible y atractiva para mis estudiantes o destinatarios? ¿he seleccionado la información más relevante y la he organizado de forma correcta, he escogido la forma visual adecuada de prensarla?, ¿he usado el color y la tipografía respetando principios básicos de diseño, hay coherencia interna de estilos, y estos estilos son a su vez coherentes con el contexto para el que he hecho esta infografía?, ¿tiene aparte de lo visual el resto de elementos para comprenderla, incluyendo citación de fuentes y recursos?, ¿el contenido carece de erratas?</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8" name="Shape 1048"/>
        <p:cNvGrpSpPr/>
        <p:nvPr/>
      </p:nvGrpSpPr>
      <p:grpSpPr>
        <a:xfrm>
          <a:off x="0" y="0"/>
          <a:ext cx="0" cy="0"/>
          <a:chOff x="0" y="0"/>
          <a:chExt cx="0" cy="0"/>
        </a:xfrm>
      </p:grpSpPr>
      <p:sp>
        <p:nvSpPr>
          <p:cNvPr id="1049" name="Google Shape;1049;g1228b48a23d_0_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0" name="Google Shape;1050;g1228b48a23d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5" name="Shape 1075"/>
        <p:cNvGrpSpPr/>
        <p:nvPr/>
      </p:nvGrpSpPr>
      <p:grpSpPr>
        <a:xfrm>
          <a:off x="0" y="0"/>
          <a:ext cx="0" cy="0"/>
          <a:chOff x="0" y="0"/>
          <a:chExt cx="0" cy="0"/>
        </a:xfrm>
      </p:grpSpPr>
      <p:sp>
        <p:nvSpPr>
          <p:cNvPr id="1076" name="Google Shape;1076;g1261d216e7b_0_42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7" name="Google Shape;1077;g1261d216e7b_0_42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3" name="Shape 1083"/>
        <p:cNvGrpSpPr/>
        <p:nvPr/>
      </p:nvGrpSpPr>
      <p:grpSpPr>
        <a:xfrm>
          <a:off x="0" y="0"/>
          <a:ext cx="0" cy="0"/>
          <a:chOff x="0" y="0"/>
          <a:chExt cx="0" cy="0"/>
        </a:xfrm>
      </p:grpSpPr>
      <p:sp>
        <p:nvSpPr>
          <p:cNvPr id="1084" name="Google Shape;1084;g1261d216e7b_0_427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5" name="Google Shape;1085;g1261d216e7b_0_427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b="1" lang="es" sz="2000">
                <a:solidFill>
                  <a:schemeClr val="dk1"/>
                </a:solidFill>
              </a:rPr>
              <a:t>Tradicionalmente</a:t>
            </a:r>
            <a:r>
              <a:rPr lang="es" sz="2000">
                <a:solidFill>
                  <a:schemeClr val="dk1"/>
                </a:solidFill>
              </a:rPr>
              <a:t> el diseño de estas infografías ha requerido el manejo de programas específicos </a:t>
            </a:r>
            <a:r>
              <a:rPr lang="es">
                <a:solidFill>
                  <a:schemeClr val="dk1"/>
                </a:solidFill>
              </a:rPr>
              <a:t>(ej. Adobe Flash o After Efects para las interactivas) </a:t>
            </a:r>
            <a:r>
              <a:rPr lang="es" sz="2000">
                <a:solidFill>
                  <a:schemeClr val="dk1"/>
                </a:solidFill>
              </a:rPr>
              <a:t>y en algunos casos, </a:t>
            </a:r>
            <a:r>
              <a:rPr lang="es">
                <a:solidFill>
                  <a:schemeClr val="dk1"/>
                </a:solidFill>
              </a:rPr>
              <a:t>conocimientos de programación</a:t>
            </a:r>
            <a:endParaRPr>
              <a:solidFill>
                <a:schemeClr val="dk1"/>
              </a:solidFill>
            </a:endParaRPr>
          </a:p>
          <a:p>
            <a:pPr indent="0" lvl="0" marL="0" rtl="0" algn="ctr">
              <a:lnSpc>
                <a:spcPct val="115000"/>
              </a:lnSpc>
              <a:spcBef>
                <a:spcPts val="0"/>
              </a:spcBef>
              <a:spcAft>
                <a:spcPts val="0"/>
              </a:spcAft>
              <a:buClr>
                <a:schemeClr val="dk1"/>
              </a:buClr>
              <a:buSzPts val="1100"/>
              <a:buFont typeface="Arial"/>
              <a:buNone/>
            </a:pPr>
            <a:r>
              <a:rPr lang="es" sz="2000">
                <a:solidFill>
                  <a:srgbClr val="FF9933"/>
                </a:solidFill>
              </a:rPr>
              <a:t>Con el auge de la </a:t>
            </a:r>
            <a:r>
              <a:rPr b="1" lang="es" sz="3200">
                <a:solidFill>
                  <a:srgbClr val="FF9933"/>
                </a:solidFill>
              </a:rPr>
              <a:t>web social</a:t>
            </a:r>
            <a:r>
              <a:rPr b="1" lang="es" sz="2000">
                <a:solidFill>
                  <a:srgbClr val="FF9933"/>
                </a:solidFill>
              </a:rPr>
              <a:t>, hay </a:t>
            </a:r>
            <a:r>
              <a:rPr b="1" lang="es" sz="3200">
                <a:solidFill>
                  <a:srgbClr val="FF9933"/>
                </a:solidFill>
              </a:rPr>
              <a:t>herramientas online</a:t>
            </a:r>
            <a:r>
              <a:rPr lang="es" sz="2000">
                <a:solidFill>
                  <a:srgbClr val="FF9933"/>
                </a:solidFill>
              </a:rPr>
              <a:t> que permiten:</a:t>
            </a:r>
            <a:endParaRPr sz="2000">
              <a:solidFill>
                <a:srgbClr val="FF9933"/>
              </a:solidFill>
            </a:endParaRPr>
          </a:p>
          <a:p>
            <a:pPr indent="0" lvl="0" marL="0" rtl="0" algn="l">
              <a:lnSpc>
                <a:spcPct val="115000"/>
              </a:lnSpc>
              <a:spcBef>
                <a:spcPts val="0"/>
              </a:spcBef>
              <a:spcAft>
                <a:spcPts val="0"/>
              </a:spcAft>
              <a:buClr>
                <a:schemeClr val="dk1"/>
              </a:buClr>
              <a:buSzPts val="1100"/>
              <a:buFont typeface="Arial"/>
              <a:buNone/>
            </a:pPr>
            <a:r>
              <a:rPr lang="es" sz="2000">
                <a:solidFill>
                  <a:schemeClr val="dk1"/>
                </a:solidFill>
              </a:rPr>
              <a:t>1.</a:t>
            </a:r>
            <a:r>
              <a:rPr b="1" lang="es" sz="2000">
                <a:solidFill>
                  <a:schemeClr val="dk1"/>
                </a:solidFill>
              </a:rPr>
              <a:t>Realizar todo el proceso</a:t>
            </a:r>
            <a:r>
              <a:rPr lang="es" sz="2000">
                <a:solidFill>
                  <a:schemeClr val="dk1"/>
                </a:solidFill>
              </a:rPr>
              <a:t>, </a:t>
            </a:r>
            <a:r>
              <a:rPr b="1" lang="es" sz="2000">
                <a:solidFill>
                  <a:schemeClr val="dk1"/>
                </a:solidFill>
              </a:rPr>
              <a:t>desde su</a:t>
            </a:r>
            <a:r>
              <a:rPr lang="es" sz="2000">
                <a:solidFill>
                  <a:schemeClr val="dk1"/>
                </a:solidFill>
              </a:rPr>
              <a:t> </a:t>
            </a:r>
            <a:r>
              <a:rPr b="1" lang="es" sz="2000">
                <a:solidFill>
                  <a:schemeClr val="dk1"/>
                </a:solidFill>
              </a:rPr>
              <a:t>producción</a:t>
            </a:r>
            <a:r>
              <a:rPr lang="es" sz="2000">
                <a:solidFill>
                  <a:schemeClr val="dk1"/>
                </a:solidFill>
              </a:rPr>
              <a:t>, de forma sencilla, </a:t>
            </a:r>
            <a:r>
              <a:rPr b="1" lang="es" sz="2000">
                <a:solidFill>
                  <a:schemeClr val="dk1"/>
                </a:solidFill>
              </a:rPr>
              <a:t>hasta su publicación en red</a:t>
            </a:r>
            <a:r>
              <a:rPr lang="es" sz="2000">
                <a:solidFill>
                  <a:schemeClr val="dk1"/>
                </a:solidFill>
              </a:rPr>
              <a:t>, partiendo de determinados datos.</a:t>
            </a:r>
            <a:endParaRPr sz="2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s">
                <a:solidFill>
                  <a:schemeClr val="dk1"/>
                </a:solidFill>
              </a:rPr>
              <a:t>Normalmente incorporan distintos formatos que pueden preseleccionarse y algunas opciones, más o menos limitadas, para personalizar el estilo del gráfico (fuentes, colores…), antes de su publicación.</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s" sz="2000">
                <a:solidFill>
                  <a:schemeClr val="dk1"/>
                </a:solidFill>
              </a:rPr>
              <a:t>2. Y Consultar (y/o incluso reusar) trabajos de otros usuarios</a:t>
            </a:r>
            <a:r>
              <a:rPr lang="es" sz="2000">
                <a:solidFill>
                  <a:schemeClr val="dk1"/>
                </a:solidFill>
              </a:rPr>
              <a:t> a través de los espacios de publicación de estas herramientas.</a:t>
            </a:r>
            <a:endParaRPr sz="2000">
              <a:solidFill>
                <a:schemeClr val="dk1"/>
              </a:solidFill>
            </a:endParaRPr>
          </a:p>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6" name="Shape 1096"/>
        <p:cNvGrpSpPr/>
        <p:nvPr/>
      </p:nvGrpSpPr>
      <p:grpSpPr>
        <a:xfrm>
          <a:off x="0" y="0"/>
          <a:ext cx="0" cy="0"/>
          <a:chOff x="0" y="0"/>
          <a:chExt cx="0" cy="0"/>
        </a:xfrm>
      </p:grpSpPr>
      <p:sp>
        <p:nvSpPr>
          <p:cNvPr id="1097" name="Google Shape;1097;g1228b48a23d_0_2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8" name="Google Shape;1098;g1228b48a23d_0_2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1261d216e7b_0_4688:notes"/>
          <p:cNvSpPr/>
          <p:nvPr>
            <p:ph idx="2" type="sldImg"/>
          </p:nvPr>
        </p:nvSpPr>
        <p:spPr>
          <a:xfrm>
            <a:off x="2751138" y="531813"/>
            <a:ext cx="4734000" cy="26622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287" name="Google Shape;287;g1261d216e7b_0_4688: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1" name="Shape 1101"/>
        <p:cNvGrpSpPr/>
        <p:nvPr/>
      </p:nvGrpSpPr>
      <p:grpSpPr>
        <a:xfrm>
          <a:off x="0" y="0"/>
          <a:ext cx="0" cy="0"/>
          <a:chOff x="0" y="0"/>
          <a:chExt cx="0" cy="0"/>
        </a:xfrm>
      </p:grpSpPr>
      <p:sp>
        <p:nvSpPr>
          <p:cNvPr id="1102" name="Google Shape;1102;g1261d216e7b_0_45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3" name="Google Shape;1103;g1261d216e7b_0_45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9" name="Shape 1109"/>
        <p:cNvGrpSpPr/>
        <p:nvPr/>
      </p:nvGrpSpPr>
      <p:grpSpPr>
        <a:xfrm>
          <a:off x="0" y="0"/>
          <a:ext cx="0" cy="0"/>
          <a:chOff x="0" y="0"/>
          <a:chExt cx="0" cy="0"/>
        </a:xfrm>
      </p:grpSpPr>
      <p:sp>
        <p:nvSpPr>
          <p:cNvPr id="1110" name="Google Shape;1110;g1261d216e7b_0_4290: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SzPts val="1200"/>
              <a:buFont typeface="Calibri"/>
              <a:buNone/>
            </a:pPr>
            <a:r>
              <a:t/>
            </a:r>
            <a:endParaRPr/>
          </a:p>
        </p:txBody>
      </p:sp>
      <p:sp>
        <p:nvSpPr>
          <p:cNvPr id="1111" name="Google Shape;1111;g1261d216e7b_0_4290:notes"/>
          <p:cNvSpPr/>
          <p:nvPr>
            <p:ph idx="2" type="sldImg"/>
          </p:nvPr>
        </p:nvSpPr>
        <p:spPr>
          <a:xfrm>
            <a:off x="2749550" y="531813"/>
            <a:ext cx="4734000" cy="2662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7" name="Shape 1137"/>
        <p:cNvGrpSpPr/>
        <p:nvPr/>
      </p:nvGrpSpPr>
      <p:grpSpPr>
        <a:xfrm>
          <a:off x="0" y="0"/>
          <a:ext cx="0" cy="0"/>
          <a:chOff x="0" y="0"/>
          <a:chExt cx="0" cy="0"/>
        </a:xfrm>
      </p:grpSpPr>
      <p:sp>
        <p:nvSpPr>
          <p:cNvPr id="1138" name="Google Shape;1138;g1228b48a23d_0_682:notes"/>
          <p:cNvSpPr txBox="1"/>
          <p:nvPr>
            <p:ph idx="1" type="body"/>
          </p:nvPr>
        </p:nvSpPr>
        <p:spPr>
          <a:xfrm>
            <a:off x="685802" y="4343406"/>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39" name="Google Shape;1139;g1228b48a23d_0_682:notes"/>
          <p:cNvSpPr/>
          <p:nvPr>
            <p:ph idx="2" type="sldImg"/>
          </p:nvPr>
        </p:nvSpPr>
        <p:spPr>
          <a:xfrm>
            <a:off x="25673" y="685838"/>
            <a:ext cx="6806700" cy="3429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5" name="Shape 1145"/>
        <p:cNvGrpSpPr/>
        <p:nvPr/>
      </p:nvGrpSpPr>
      <p:grpSpPr>
        <a:xfrm>
          <a:off x="0" y="0"/>
          <a:ext cx="0" cy="0"/>
          <a:chOff x="0" y="0"/>
          <a:chExt cx="0" cy="0"/>
        </a:xfrm>
      </p:grpSpPr>
      <p:sp>
        <p:nvSpPr>
          <p:cNvPr id="1146" name="Google Shape;1146;g1228b48a23d_0_689:notes"/>
          <p:cNvSpPr txBox="1"/>
          <p:nvPr>
            <p:ph idx="1" type="body"/>
          </p:nvPr>
        </p:nvSpPr>
        <p:spPr>
          <a:xfrm>
            <a:off x="685802" y="4343406"/>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7" name="Google Shape;1147;g1228b48a23d_0_689:notes"/>
          <p:cNvSpPr/>
          <p:nvPr>
            <p:ph idx="2" type="sldImg"/>
          </p:nvPr>
        </p:nvSpPr>
        <p:spPr>
          <a:xfrm>
            <a:off x="25673" y="685838"/>
            <a:ext cx="6806700" cy="3429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4" name="Shape 1154"/>
        <p:cNvGrpSpPr/>
        <p:nvPr/>
      </p:nvGrpSpPr>
      <p:grpSpPr>
        <a:xfrm>
          <a:off x="0" y="0"/>
          <a:ext cx="0" cy="0"/>
          <a:chOff x="0" y="0"/>
          <a:chExt cx="0" cy="0"/>
        </a:xfrm>
      </p:grpSpPr>
      <p:sp>
        <p:nvSpPr>
          <p:cNvPr id="1155" name="Google Shape;1155;g1228b48a23d_0_697:notes"/>
          <p:cNvSpPr txBox="1"/>
          <p:nvPr>
            <p:ph idx="1" type="body"/>
          </p:nvPr>
        </p:nvSpPr>
        <p:spPr>
          <a:xfrm>
            <a:off x="685802" y="4343406"/>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56" name="Google Shape;1156;g1228b48a23d_0_697:notes"/>
          <p:cNvSpPr/>
          <p:nvPr>
            <p:ph idx="2" type="sldImg"/>
          </p:nvPr>
        </p:nvSpPr>
        <p:spPr>
          <a:xfrm>
            <a:off x="25673" y="685838"/>
            <a:ext cx="6806700" cy="3429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1" name="Shape 1161"/>
        <p:cNvGrpSpPr/>
        <p:nvPr/>
      </p:nvGrpSpPr>
      <p:grpSpPr>
        <a:xfrm>
          <a:off x="0" y="0"/>
          <a:ext cx="0" cy="0"/>
          <a:chOff x="0" y="0"/>
          <a:chExt cx="0" cy="0"/>
        </a:xfrm>
      </p:grpSpPr>
      <p:sp>
        <p:nvSpPr>
          <p:cNvPr id="1162" name="Google Shape;1162;g1228b48a23d_0_702:notes"/>
          <p:cNvSpPr txBox="1"/>
          <p:nvPr>
            <p:ph idx="1" type="body"/>
          </p:nvPr>
        </p:nvSpPr>
        <p:spPr>
          <a:xfrm>
            <a:off x="685802" y="4343406"/>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3" name="Google Shape;1163;g1228b48a23d_0_702:notes"/>
          <p:cNvSpPr/>
          <p:nvPr>
            <p:ph idx="2" type="sldImg"/>
          </p:nvPr>
        </p:nvSpPr>
        <p:spPr>
          <a:xfrm>
            <a:off x="25673" y="685838"/>
            <a:ext cx="6806700" cy="3429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7" name="Shape 1167"/>
        <p:cNvGrpSpPr/>
        <p:nvPr/>
      </p:nvGrpSpPr>
      <p:grpSpPr>
        <a:xfrm>
          <a:off x="0" y="0"/>
          <a:ext cx="0" cy="0"/>
          <a:chOff x="0" y="0"/>
          <a:chExt cx="0" cy="0"/>
        </a:xfrm>
      </p:grpSpPr>
      <p:sp>
        <p:nvSpPr>
          <p:cNvPr id="1168" name="Google Shape;1168;g1228b48a23d_0_707:notes"/>
          <p:cNvSpPr txBox="1"/>
          <p:nvPr>
            <p:ph idx="1" type="body"/>
          </p:nvPr>
        </p:nvSpPr>
        <p:spPr>
          <a:xfrm>
            <a:off x="685802" y="4343406"/>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9" name="Google Shape;1169;g1228b48a23d_0_707:notes"/>
          <p:cNvSpPr/>
          <p:nvPr>
            <p:ph idx="2" type="sldImg"/>
          </p:nvPr>
        </p:nvSpPr>
        <p:spPr>
          <a:xfrm>
            <a:off x="25673" y="685838"/>
            <a:ext cx="6806700" cy="3429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4" name="Shape 1174"/>
        <p:cNvGrpSpPr/>
        <p:nvPr/>
      </p:nvGrpSpPr>
      <p:grpSpPr>
        <a:xfrm>
          <a:off x="0" y="0"/>
          <a:ext cx="0" cy="0"/>
          <a:chOff x="0" y="0"/>
          <a:chExt cx="0" cy="0"/>
        </a:xfrm>
      </p:grpSpPr>
      <p:sp>
        <p:nvSpPr>
          <p:cNvPr id="1175" name="Google Shape;1175;g1228b48a23d_0_4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6" name="Google Shape;1176;g1228b48a23d_0_4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9" name="Shape 1179"/>
        <p:cNvGrpSpPr/>
        <p:nvPr/>
      </p:nvGrpSpPr>
      <p:grpSpPr>
        <a:xfrm>
          <a:off x="0" y="0"/>
          <a:ext cx="0" cy="0"/>
          <a:chOff x="0" y="0"/>
          <a:chExt cx="0" cy="0"/>
        </a:xfrm>
      </p:grpSpPr>
      <p:sp>
        <p:nvSpPr>
          <p:cNvPr id="1180" name="Google Shape;1180;g1261d216e7b_0_45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1" name="Google Shape;1181;g1261d216e7b_0_45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7" name="Shape 1187"/>
        <p:cNvGrpSpPr/>
        <p:nvPr/>
      </p:nvGrpSpPr>
      <p:grpSpPr>
        <a:xfrm>
          <a:off x="0" y="0"/>
          <a:ext cx="0" cy="0"/>
          <a:chOff x="0" y="0"/>
          <a:chExt cx="0" cy="0"/>
        </a:xfrm>
      </p:grpSpPr>
      <p:sp>
        <p:nvSpPr>
          <p:cNvPr id="1188" name="Google Shape;1188;g1261d216e7b_0_4564: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SzPts val="1200"/>
              <a:buFont typeface="Calibri"/>
              <a:buNone/>
            </a:pPr>
            <a:r>
              <a:t/>
            </a:r>
            <a:endParaRPr/>
          </a:p>
        </p:txBody>
      </p:sp>
      <p:sp>
        <p:nvSpPr>
          <p:cNvPr id="1189" name="Google Shape;1189;g1261d216e7b_0_4564:notes"/>
          <p:cNvSpPr/>
          <p:nvPr>
            <p:ph idx="2" type="sldImg"/>
          </p:nvPr>
        </p:nvSpPr>
        <p:spPr>
          <a:xfrm>
            <a:off x="2749550" y="531813"/>
            <a:ext cx="4734000" cy="2662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1261d216e7b_0_4698: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SzPts val="1200"/>
              <a:buFont typeface="Calibri"/>
              <a:buNone/>
            </a:pPr>
            <a:r>
              <a:t/>
            </a:r>
            <a:endParaRPr/>
          </a:p>
        </p:txBody>
      </p:sp>
      <p:sp>
        <p:nvSpPr>
          <p:cNvPr id="294" name="Google Shape;294;g1261d216e7b_0_4698:notes"/>
          <p:cNvSpPr/>
          <p:nvPr>
            <p:ph idx="2" type="sldImg"/>
          </p:nvPr>
        </p:nvSpPr>
        <p:spPr>
          <a:xfrm>
            <a:off x="2749550" y="531813"/>
            <a:ext cx="4734000" cy="2662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9" name="Shape 1209"/>
        <p:cNvGrpSpPr/>
        <p:nvPr/>
      </p:nvGrpSpPr>
      <p:grpSpPr>
        <a:xfrm>
          <a:off x="0" y="0"/>
          <a:ext cx="0" cy="0"/>
          <a:chOff x="0" y="0"/>
          <a:chExt cx="0" cy="0"/>
        </a:xfrm>
      </p:grpSpPr>
      <p:sp>
        <p:nvSpPr>
          <p:cNvPr id="1210" name="Google Shape;1210;g1228b48a23d_0_416:notes"/>
          <p:cNvSpPr txBox="1"/>
          <p:nvPr>
            <p:ph idx="1" type="body"/>
          </p:nvPr>
        </p:nvSpPr>
        <p:spPr>
          <a:xfrm>
            <a:off x="1023462" y="3372172"/>
            <a:ext cx="8187600" cy="31947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rgbClr val="212529"/>
              </a:buClr>
              <a:buSzPts val="1550"/>
              <a:buFont typeface="Calibri"/>
              <a:buNone/>
            </a:pPr>
            <a:r>
              <a:rPr lang="es" sz="1550">
                <a:solidFill>
                  <a:srgbClr val="212529"/>
                </a:solidFill>
                <a:highlight>
                  <a:srgbClr val="FFFFFF"/>
                </a:highlight>
              </a:rPr>
              <a:t>Esta herramienta italiana supone un siguiente escalón perfecto en el camino del aprendizaje sobre el </a:t>
            </a:r>
            <a:r>
              <a:rPr i="1" lang="es" sz="1550">
                <a:solidFill>
                  <a:srgbClr val="212529"/>
                </a:solidFill>
                <a:highlight>
                  <a:srgbClr val="FFFFFF"/>
                </a:highlight>
              </a:rPr>
              <a:t>data viz</a:t>
            </a:r>
            <a:r>
              <a:rPr lang="es" sz="1550">
                <a:solidFill>
                  <a:srgbClr val="212529"/>
                </a:solidFill>
                <a:highlight>
                  <a:srgbClr val="FFFFFF"/>
                </a:highlight>
              </a:rPr>
              <a:t>. Totalmente </a:t>
            </a:r>
            <a:r>
              <a:rPr i="1" lang="es" sz="1550">
                <a:solidFill>
                  <a:srgbClr val="212529"/>
                </a:solidFill>
                <a:highlight>
                  <a:srgbClr val="FFFFFF"/>
                </a:highlight>
              </a:rPr>
              <a:t>open source</a:t>
            </a:r>
            <a:r>
              <a:rPr lang="es" sz="1550">
                <a:solidFill>
                  <a:srgbClr val="212529"/>
                </a:solidFill>
                <a:highlight>
                  <a:srgbClr val="FFFFFF"/>
                </a:highlight>
              </a:rPr>
              <a:t> y gratuita, actualmente está desarrollando una nueva versión que ofrecerá más opciones de visualización. Sin embargo, el </a:t>
            </a:r>
            <a:r>
              <a:rPr lang="es" sz="1550">
                <a:solidFill>
                  <a:srgbClr val="C28F00"/>
                </a:solidFill>
                <a:highlight>
                  <a:srgbClr val="FFFFFF"/>
                </a:highlight>
                <a:uFill>
                  <a:noFill/>
                </a:uFill>
                <a:hlinkClick r:id="rId2">
                  <a:extLst>
                    <a:ext uri="{A12FA001-AC4F-418D-AE19-62706E023703}">
                      <ahyp:hlinkClr val="tx"/>
                    </a:ext>
                  </a:extLst>
                </a:hlinkClick>
              </a:rPr>
              <a:t>Raw Graphs</a:t>
            </a:r>
            <a:r>
              <a:rPr lang="es" sz="1550">
                <a:solidFill>
                  <a:srgbClr val="212529"/>
                </a:solidFill>
                <a:highlight>
                  <a:srgbClr val="FFFFFF"/>
                </a:highlight>
              </a:rPr>
              <a:t> actual ya presenta un álbum de gráficos más que completo para crear </a:t>
            </a:r>
            <a:r>
              <a:rPr i="1" lang="es" sz="1550">
                <a:solidFill>
                  <a:srgbClr val="212529"/>
                </a:solidFill>
                <a:highlight>
                  <a:srgbClr val="FFFFFF"/>
                </a:highlight>
              </a:rPr>
              <a:t>data viz</a:t>
            </a:r>
            <a:r>
              <a:rPr lang="es" sz="1550">
                <a:solidFill>
                  <a:srgbClr val="212529"/>
                </a:solidFill>
                <a:highlight>
                  <a:srgbClr val="FFFFFF"/>
                </a:highlight>
              </a:rPr>
              <a:t> impactantes, aunque sin interactividad. Sólo hay que subir los datos, elegir una de las visualizaciones sugeridas y personalizarla experimentando con los datos. Al igual que hace Datawrapper, el equipo de Raw Graphs se esfuerza en ofrecer a los usuarios </a:t>
            </a:r>
            <a:r>
              <a:rPr lang="es" sz="1550">
                <a:solidFill>
                  <a:srgbClr val="C28F00"/>
                </a:solidFill>
                <a:highlight>
                  <a:srgbClr val="FFFFFF"/>
                </a:highlight>
                <a:uFill>
                  <a:noFill/>
                </a:uFill>
                <a:hlinkClick r:id="rId3">
                  <a:extLst>
                    <a:ext uri="{A12FA001-AC4F-418D-AE19-62706E023703}">
                      <ahyp:hlinkClr val="tx"/>
                    </a:ext>
                  </a:extLst>
                </a:hlinkClick>
              </a:rPr>
              <a:t>documentación, tutoriales y artículos</a:t>
            </a:r>
            <a:r>
              <a:rPr lang="es" sz="1550">
                <a:solidFill>
                  <a:srgbClr val="212529"/>
                </a:solidFill>
                <a:highlight>
                  <a:srgbClr val="FFFFFF"/>
                </a:highlight>
              </a:rPr>
              <a:t> para facilitar su uso. Aunque, a priori, pueda parecer algo más compleja en usabilidad, dedicándole un poco de tiempo se consiguen visualizaciones </a:t>
            </a:r>
            <a:r>
              <a:rPr i="1" lang="es" sz="1550">
                <a:solidFill>
                  <a:srgbClr val="212529"/>
                </a:solidFill>
                <a:highlight>
                  <a:srgbClr val="FFFFFF"/>
                </a:highlight>
              </a:rPr>
              <a:t>responsive</a:t>
            </a:r>
            <a:r>
              <a:rPr lang="es" sz="1550">
                <a:solidFill>
                  <a:srgbClr val="212529"/>
                </a:solidFill>
                <a:highlight>
                  <a:srgbClr val="FFFFFF"/>
                </a:highlight>
              </a:rPr>
              <a:t> más interesantes.</a:t>
            </a:r>
            <a:endParaRPr/>
          </a:p>
        </p:txBody>
      </p:sp>
      <p:sp>
        <p:nvSpPr>
          <p:cNvPr id="1211" name="Google Shape;1211;g1228b48a23d_0_416:notes"/>
          <p:cNvSpPr/>
          <p:nvPr>
            <p:ph idx="2" type="sldImg"/>
          </p:nvPr>
        </p:nvSpPr>
        <p:spPr>
          <a:xfrm>
            <a:off x="2749550" y="531813"/>
            <a:ext cx="4735500" cy="26637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8" name="Shape 1218"/>
        <p:cNvGrpSpPr/>
        <p:nvPr/>
      </p:nvGrpSpPr>
      <p:grpSpPr>
        <a:xfrm>
          <a:off x="0" y="0"/>
          <a:ext cx="0" cy="0"/>
          <a:chOff x="0" y="0"/>
          <a:chExt cx="0" cy="0"/>
        </a:xfrm>
      </p:grpSpPr>
      <p:sp>
        <p:nvSpPr>
          <p:cNvPr id="1219" name="Google Shape;1219;g1228b48a23d_0_425:notes"/>
          <p:cNvSpPr/>
          <p:nvPr>
            <p:ph idx="2" type="sldImg"/>
          </p:nvPr>
        </p:nvSpPr>
        <p:spPr>
          <a:xfrm>
            <a:off x="2749550" y="531813"/>
            <a:ext cx="4734000" cy="2662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0" name="Google Shape;1220;g1228b48a23d_0_425: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SzPts val="1200"/>
              <a:buFont typeface="Calibri"/>
              <a:buNone/>
            </a:pPr>
            <a:r>
              <a:t/>
            </a:r>
            <a:endParaRPr/>
          </a:p>
        </p:txBody>
      </p:sp>
      <p:sp>
        <p:nvSpPr>
          <p:cNvPr id="1221" name="Google Shape;1221;g1228b48a23d_0_425:notes"/>
          <p:cNvSpPr txBox="1"/>
          <p:nvPr>
            <p:ph idx="12" type="sldNum"/>
          </p:nvPr>
        </p:nvSpPr>
        <p:spPr>
          <a:xfrm>
            <a:off x="5797550" y="6742112"/>
            <a:ext cx="4435500" cy="355500"/>
          </a:xfrm>
          <a:prstGeom prst="rect">
            <a:avLst/>
          </a:prstGeom>
          <a:noFill/>
          <a:ln>
            <a:noFill/>
          </a:ln>
        </p:spPr>
        <p:txBody>
          <a:bodyPr anchorCtr="0" anchor="b" bIns="49500" lIns="99025" spcFirstLastPara="1" rIns="99025" wrap="square" tIns="49500">
            <a:noAutofit/>
          </a:bodyPr>
          <a:lstStyle/>
          <a:p>
            <a:pPr indent="0" lvl="0" marL="0" rtl="0" algn="r">
              <a:spcBef>
                <a:spcPts val="0"/>
              </a:spcBef>
              <a:spcAft>
                <a:spcPts val="0"/>
              </a:spcAft>
              <a:buClr>
                <a:srgbClr val="000000"/>
              </a:buClr>
              <a:buSzPts val="1300"/>
              <a:buFont typeface="Arial"/>
              <a:buNone/>
            </a:pPr>
            <a:fld id="{00000000-1234-1234-1234-123412341234}" type="slidenum">
              <a:rPr lang="es"/>
              <a:t>‹#›</a:t>
            </a:fld>
            <a:endParaRPr sz="1400"/>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5" name="Shape 1225"/>
        <p:cNvGrpSpPr/>
        <p:nvPr/>
      </p:nvGrpSpPr>
      <p:grpSpPr>
        <a:xfrm>
          <a:off x="0" y="0"/>
          <a:ext cx="0" cy="0"/>
          <a:chOff x="0" y="0"/>
          <a:chExt cx="0" cy="0"/>
        </a:xfrm>
      </p:grpSpPr>
      <p:sp>
        <p:nvSpPr>
          <p:cNvPr id="1226" name="Google Shape;1226;g1228b48a23d_0_431:notes"/>
          <p:cNvSpPr/>
          <p:nvPr>
            <p:ph idx="2" type="sldImg"/>
          </p:nvPr>
        </p:nvSpPr>
        <p:spPr>
          <a:xfrm>
            <a:off x="2749550" y="531813"/>
            <a:ext cx="4734000" cy="2662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7" name="Google Shape;1227;g1228b48a23d_0_431: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SzPts val="1200"/>
              <a:buFont typeface="Calibri"/>
              <a:buNone/>
            </a:pPr>
            <a:r>
              <a:t/>
            </a:r>
            <a:endParaRPr/>
          </a:p>
        </p:txBody>
      </p:sp>
      <p:sp>
        <p:nvSpPr>
          <p:cNvPr id="1228" name="Google Shape;1228;g1228b48a23d_0_431:notes"/>
          <p:cNvSpPr txBox="1"/>
          <p:nvPr>
            <p:ph idx="12" type="sldNum"/>
          </p:nvPr>
        </p:nvSpPr>
        <p:spPr>
          <a:xfrm>
            <a:off x="5797550" y="6742112"/>
            <a:ext cx="4435500" cy="355500"/>
          </a:xfrm>
          <a:prstGeom prst="rect">
            <a:avLst/>
          </a:prstGeom>
          <a:noFill/>
          <a:ln>
            <a:noFill/>
          </a:ln>
        </p:spPr>
        <p:txBody>
          <a:bodyPr anchorCtr="0" anchor="b" bIns="49500" lIns="99025" spcFirstLastPara="1" rIns="99025" wrap="square" tIns="49500">
            <a:noAutofit/>
          </a:bodyPr>
          <a:lstStyle/>
          <a:p>
            <a:pPr indent="0" lvl="0" marL="0" rtl="0" algn="r">
              <a:spcBef>
                <a:spcPts val="0"/>
              </a:spcBef>
              <a:spcAft>
                <a:spcPts val="0"/>
              </a:spcAft>
              <a:buClr>
                <a:schemeClr val="dk1"/>
              </a:buClr>
              <a:buSzPts val="1200"/>
              <a:buFont typeface="Calibri"/>
              <a:buNone/>
            </a:pPr>
            <a:fld id="{00000000-1234-1234-1234-123412341234}" type="slidenum">
              <a:rPr lang="es"/>
              <a:t>‹#›</a:t>
            </a:fld>
            <a:endParaRPr sz="1400"/>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2" name="Shape 1232"/>
        <p:cNvGrpSpPr/>
        <p:nvPr/>
      </p:nvGrpSpPr>
      <p:grpSpPr>
        <a:xfrm>
          <a:off x="0" y="0"/>
          <a:ext cx="0" cy="0"/>
          <a:chOff x="0" y="0"/>
          <a:chExt cx="0" cy="0"/>
        </a:xfrm>
      </p:grpSpPr>
      <p:sp>
        <p:nvSpPr>
          <p:cNvPr id="1233" name="Google Shape;1233;g1228b48a23d_0_437:notes"/>
          <p:cNvSpPr/>
          <p:nvPr>
            <p:ph idx="2" type="sldImg"/>
          </p:nvPr>
        </p:nvSpPr>
        <p:spPr>
          <a:xfrm>
            <a:off x="2749550" y="531813"/>
            <a:ext cx="4734000" cy="2662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4" name="Google Shape;1234;g1228b48a23d_0_437: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SzPts val="1200"/>
              <a:buFont typeface="Calibri"/>
              <a:buNone/>
            </a:pPr>
            <a:r>
              <a:t/>
            </a:r>
            <a:endParaRPr/>
          </a:p>
        </p:txBody>
      </p:sp>
      <p:sp>
        <p:nvSpPr>
          <p:cNvPr id="1235" name="Google Shape;1235;g1228b48a23d_0_437:notes"/>
          <p:cNvSpPr txBox="1"/>
          <p:nvPr>
            <p:ph idx="12" type="sldNum"/>
          </p:nvPr>
        </p:nvSpPr>
        <p:spPr>
          <a:xfrm>
            <a:off x="5797550" y="6742112"/>
            <a:ext cx="4435500" cy="355500"/>
          </a:xfrm>
          <a:prstGeom prst="rect">
            <a:avLst/>
          </a:prstGeom>
          <a:noFill/>
          <a:ln>
            <a:noFill/>
          </a:ln>
        </p:spPr>
        <p:txBody>
          <a:bodyPr anchorCtr="0" anchor="b" bIns="49500" lIns="99025" spcFirstLastPara="1" rIns="99025" wrap="square" tIns="49500">
            <a:noAutofit/>
          </a:bodyPr>
          <a:lstStyle/>
          <a:p>
            <a:pPr indent="0" lvl="0" marL="0" rtl="0" algn="r">
              <a:spcBef>
                <a:spcPts val="0"/>
              </a:spcBef>
              <a:spcAft>
                <a:spcPts val="0"/>
              </a:spcAft>
              <a:buClr>
                <a:schemeClr val="dk1"/>
              </a:buClr>
              <a:buSzPts val="1200"/>
              <a:buFont typeface="Calibri"/>
              <a:buNone/>
            </a:pPr>
            <a:fld id="{00000000-1234-1234-1234-123412341234}" type="slidenum">
              <a:rPr lang="es"/>
              <a:t>‹#›</a:t>
            </a:fld>
            <a:endParaRPr sz="1400"/>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9" name="Shape 1239"/>
        <p:cNvGrpSpPr/>
        <p:nvPr/>
      </p:nvGrpSpPr>
      <p:grpSpPr>
        <a:xfrm>
          <a:off x="0" y="0"/>
          <a:ext cx="0" cy="0"/>
          <a:chOff x="0" y="0"/>
          <a:chExt cx="0" cy="0"/>
        </a:xfrm>
      </p:grpSpPr>
      <p:sp>
        <p:nvSpPr>
          <p:cNvPr id="1240" name="Google Shape;1240;g1228b48a23d_0_443:notes"/>
          <p:cNvSpPr/>
          <p:nvPr>
            <p:ph idx="2" type="sldImg"/>
          </p:nvPr>
        </p:nvSpPr>
        <p:spPr>
          <a:xfrm>
            <a:off x="2749550" y="531813"/>
            <a:ext cx="4734000" cy="2662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1" name="Google Shape;1241;g1228b48a23d_0_443: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SzPts val="1200"/>
              <a:buFont typeface="Calibri"/>
              <a:buNone/>
            </a:pPr>
            <a:r>
              <a:t/>
            </a:r>
            <a:endParaRPr/>
          </a:p>
        </p:txBody>
      </p:sp>
      <p:sp>
        <p:nvSpPr>
          <p:cNvPr id="1242" name="Google Shape;1242;g1228b48a23d_0_443:notes"/>
          <p:cNvSpPr txBox="1"/>
          <p:nvPr>
            <p:ph idx="12" type="sldNum"/>
          </p:nvPr>
        </p:nvSpPr>
        <p:spPr>
          <a:xfrm>
            <a:off x="5797550" y="6742112"/>
            <a:ext cx="4435500" cy="355500"/>
          </a:xfrm>
          <a:prstGeom prst="rect">
            <a:avLst/>
          </a:prstGeom>
          <a:noFill/>
          <a:ln>
            <a:noFill/>
          </a:ln>
        </p:spPr>
        <p:txBody>
          <a:bodyPr anchorCtr="0" anchor="b" bIns="49500" lIns="99025" spcFirstLastPara="1" rIns="99025" wrap="square" tIns="49500">
            <a:noAutofit/>
          </a:bodyPr>
          <a:lstStyle/>
          <a:p>
            <a:pPr indent="0" lvl="0" marL="0" rtl="0" algn="r">
              <a:spcBef>
                <a:spcPts val="0"/>
              </a:spcBef>
              <a:spcAft>
                <a:spcPts val="0"/>
              </a:spcAft>
              <a:buClr>
                <a:schemeClr val="dk1"/>
              </a:buClr>
              <a:buSzPts val="1200"/>
              <a:buFont typeface="Calibri"/>
              <a:buNone/>
            </a:pPr>
            <a:fld id="{00000000-1234-1234-1234-123412341234}" type="slidenum">
              <a:rPr lang="es"/>
              <a:t>‹#›</a:t>
            </a:fld>
            <a:endParaRPr sz="1400"/>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6" name="Shape 1246"/>
        <p:cNvGrpSpPr/>
        <p:nvPr/>
      </p:nvGrpSpPr>
      <p:grpSpPr>
        <a:xfrm>
          <a:off x="0" y="0"/>
          <a:ext cx="0" cy="0"/>
          <a:chOff x="0" y="0"/>
          <a:chExt cx="0" cy="0"/>
        </a:xfrm>
      </p:grpSpPr>
      <p:sp>
        <p:nvSpPr>
          <p:cNvPr id="1247" name="Google Shape;1247;g1228b48a23d_0_449:notes"/>
          <p:cNvSpPr txBox="1"/>
          <p:nvPr>
            <p:ph idx="1" type="body"/>
          </p:nvPr>
        </p:nvSpPr>
        <p:spPr>
          <a:xfrm>
            <a:off x="1023462" y="3372172"/>
            <a:ext cx="8187600" cy="31947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SzPts val="1200"/>
              <a:buFont typeface="Calibri"/>
              <a:buNone/>
            </a:pPr>
            <a:r>
              <a:t/>
            </a:r>
            <a:endParaRPr/>
          </a:p>
        </p:txBody>
      </p:sp>
      <p:sp>
        <p:nvSpPr>
          <p:cNvPr id="1248" name="Google Shape;1248;g1228b48a23d_0_449:notes"/>
          <p:cNvSpPr/>
          <p:nvPr>
            <p:ph idx="2" type="sldImg"/>
          </p:nvPr>
        </p:nvSpPr>
        <p:spPr>
          <a:xfrm>
            <a:off x="2749550" y="531813"/>
            <a:ext cx="4735500" cy="26637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3" name="Shape 1253"/>
        <p:cNvGrpSpPr/>
        <p:nvPr/>
      </p:nvGrpSpPr>
      <p:grpSpPr>
        <a:xfrm>
          <a:off x="0" y="0"/>
          <a:ext cx="0" cy="0"/>
          <a:chOff x="0" y="0"/>
          <a:chExt cx="0" cy="0"/>
        </a:xfrm>
      </p:grpSpPr>
      <p:sp>
        <p:nvSpPr>
          <p:cNvPr id="1254" name="Google Shape;1254;g1261d216e7b_0_46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5" name="Google Shape;1255;g1261d216e7b_0_46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6" name="Shape 1266"/>
        <p:cNvGrpSpPr/>
        <p:nvPr/>
      </p:nvGrpSpPr>
      <p:grpSpPr>
        <a:xfrm>
          <a:off x="0" y="0"/>
          <a:ext cx="0" cy="0"/>
          <a:chOff x="0" y="0"/>
          <a:chExt cx="0" cy="0"/>
        </a:xfrm>
      </p:grpSpPr>
      <p:sp>
        <p:nvSpPr>
          <p:cNvPr id="1267" name="Google Shape;1267;g74aaae02bf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8" name="Google Shape;1268;g74aaae02b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4" name="Shape 1274"/>
        <p:cNvGrpSpPr/>
        <p:nvPr/>
      </p:nvGrpSpPr>
      <p:grpSpPr>
        <a:xfrm>
          <a:off x="0" y="0"/>
          <a:ext cx="0" cy="0"/>
          <a:chOff x="0" y="0"/>
          <a:chExt cx="0" cy="0"/>
        </a:xfrm>
      </p:grpSpPr>
      <p:sp>
        <p:nvSpPr>
          <p:cNvPr id="1275" name="Google Shape;1275;g340028d78e_2_93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6" name="Google Shape;1276;g340028d78e_2_93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3" name="Shape 1283"/>
        <p:cNvGrpSpPr/>
        <p:nvPr/>
      </p:nvGrpSpPr>
      <p:grpSpPr>
        <a:xfrm>
          <a:off x="0" y="0"/>
          <a:ext cx="0" cy="0"/>
          <a:chOff x="0" y="0"/>
          <a:chExt cx="0" cy="0"/>
        </a:xfrm>
      </p:grpSpPr>
      <p:sp>
        <p:nvSpPr>
          <p:cNvPr id="1284" name="Google Shape;1284;g74aaae02bf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5" name="Google Shape;1285;g74aaae02bf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1261d216e7b_0_4704:notes"/>
          <p:cNvSpPr/>
          <p:nvPr>
            <p:ph idx="2" type="sldImg"/>
          </p:nvPr>
        </p:nvSpPr>
        <p:spPr>
          <a:xfrm>
            <a:off x="2749550" y="531813"/>
            <a:ext cx="4734000" cy="26622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301" name="Google Shape;301;g1261d216e7b_0_4704:notes"/>
          <p:cNvSpPr txBox="1"/>
          <p:nvPr>
            <p:ph idx="1" type="body"/>
          </p:nvPr>
        </p:nvSpPr>
        <p:spPr>
          <a:xfrm>
            <a:off x="1023937" y="3371850"/>
            <a:ext cx="8186700" cy="3195600"/>
          </a:xfrm>
          <a:prstGeom prst="rect">
            <a:avLst/>
          </a:prstGeom>
          <a:noFill/>
          <a:ln>
            <a:noFill/>
          </a:ln>
        </p:spPr>
        <p:txBody>
          <a:bodyPr anchorCtr="0" anchor="t" bIns="49500" lIns="99025" spcFirstLastPara="1" rIns="99025" wrap="square" tIns="49500">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itle slide" type="title">
  <p:cSld name="TITLE">
    <p:bg>
      <p:bgPr>
        <a:solidFill>
          <a:srgbClr val="FFFFFF"/>
        </a:solidFill>
      </p:bgPr>
    </p:bg>
    <p:spTree>
      <p:nvGrpSpPr>
        <p:cNvPr id="8" name="Shape 8"/>
        <p:cNvGrpSpPr/>
        <p:nvPr/>
      </p:nvGrpSpPr>
      <p:grpSpPr>
        <a:xfrm>
          <a:off x="0" y="0"/>
          <a:ext cx="0" cy="0"/>
          <a:chOff x="0" y="0"/>
          <a:chExt cx="0" cy="0"/>
        </a:xfrm>
      </p:grpSpPr>
      <p:sp>
        <p:nvSpPr>
          <p:cNvPr id="9" name="Google Shape;9;p2"/>
          <p:cNvSpPr txBox="1"/>
          <p:nvPr>
            <p:ph type="ctrTitle"/>
          </p:nvPr>
        </p:nvSpPr>
        <p:spPr>
          <a:xfrm>
            <a:off x="1610650" y="1856275"/>
            <a:ext cx="6157800" cy="875700"/>
          </a:xfrm>
          <a:prstGeom prst="rect">
            <a:avLst/>
          </a:prstGeom>
          <a:ln cap="flat" cmpd="sng" w="38100">
            <a:solidFill>
              <a:srgbClr val="535353"/>
            </a:solidFill>
            <a:prstDash val="solid"/>
            <a:round/>
            <a:headEnd len="sm" w="sm" type="none"/>
            <a:tailEnd len="sm" w="sm" type="none"/>
          </a:ln>
        </p:spPr>
        <p:txBody>
          <a:bodyPr anchorCtr="0" anchor="ctr" bIns="91425" lIns="91425" spcFirstLastPara="1" rIns="91425" wrap="square" tIns="91425">
            <a:noAutofit/>
          </a:bodyPr>
          <a:lstStyle>
            <a:lvl1pPr lvl="0" rtl="0">
              <a:spcBef>
                <a:spcPts val="0"/>
              </a:spcBef>
              <a:spcAft>
                <a:spcPts val="0"/>
              </a:spcAft>
              <a:buSzPts val="3600"/>
              <a:buNone/>
              <a:defRPr b="1" sz="3600"/>
            </a:lvl1pPr>
            <a:lvl2pPr lvl="1" rtl="0" algn="ctr">
              <a:spcBef>
                <a:spcPts val="0"/>
              </a:spcBef>
              <a:spcAft>
                <a:spcPts val="0"/>
              </a:spcAft>
              <a:buClr>
                <a:srgbClr val="434343"/>
              </a:buClr>
              <a:buSzPts val="6000"/>
              <a:buNone/>
              <a:defRPr sz="6000">
                <a:solidFill>
                  <a:srgbClr val="434343"/>
                </a:solidFill>
              </a:defRPr>
            </a:lvl2pPr>
            <a:lvl3pPr lvl="2" rtl="0" algn="ctr">
              <a:spcBef>
                <a:spcPts val="0"/>
              </a:spcBef>
              <a:spcAft>
                <a:spcPts val="0"/>
              </a:spcAft>
              <a:buClr>
                <a:srgbClr val="434343"/>
              </a:buClr>
              <a:buSzPts val="6000"/>
              <a:buNone/>
              <a:defRPr sz="6000">
                <a:solidFill>
                  <a:srgbClr val="434343"/>
                </a:solidFill>
              </a:defRPr>
            </a:lvl3pPr>
            <a:lvl4pPr lvl="3" rtl="0" algn="ctr">
              <a:spcBef>
                <a:spcPts val="0"/>
              </a:spcBef>
              <a:spcAft>
                <a:spcPts val="0"/>
              </a:spcAft>
              <a:buClr>
                <a:srgbClr val="434343"/>
              </a:buClr>
              <a:buSzPts val="6000"/>
              <a:buNone/>
              <a:defRPr sz="6000">
                <a:solidFill>
                  <a:srgbClr val="434343"/>
                </a:solidFill>
              </a:defRPr>
            </a:lvl4pPr>
            <a:lvl5pPr lvl="4" rtl="0" algn="ctr">
              <a:spcBef>
                <a:spcPts val="0"/>
              </a:spcBef>
              <a:spcAft>
                <a:spcPts val="0"/>
              </a:spcAft>
              <a:buClr>
                <a:srgbClr val="434343"/>
              </a:buClr>
              <a:buSzPts val="6000"/>
              <a:buNone/>
              <a:defRPr sz="6000">
                <a:solidFill>
                  <a:srgbClr val="434343"/>
                </a:solidFill>
              </a:defRPr>
            </a:lvl5pPr>
            <a:lvl6pPr lvl="5" rtl="0" algn="ctr">
              <a:spcBef>
                <a:spcPts val="0"/>
              </a:spcBef>
              <a:spcAft>
                <a:spcPts val="0"/>
              </a:spcAft>
              <a:buClr>
                <a:srgbClr val="434343"/>
              </a:buClr>
              <a:buSzPts val="6000"/>
              <a:buNone/>
              <a:defRPr sz="6000">
                <a:solidFill>
                  <a:srgbClr val="434343"/>
                </a:solidFill>
              </a:defRPr>
            </a:lvl6pPr>
            <a:lvl7pPr lvl="6" rtl="0" algn="ctr">
              <a:spcBef>
                <a:spcPts val="0"/>
              </a:spcBef>
              <a:spcAft>
                <a:spcPts val="0"/>
              </a:spcAft>
              <a:buClr>
                <a:srgbClr val="434343"/>
              </a:buClr>
              <a:buSzPts val="6000"/>
              <a:buNone/>
              <a:defRPr sz="6000">
                <a:solidFill>
                  <a:srgbClr val="434343"/>
                </a:solidFill>
              </a:defRPr>
            </a:lvl7pPr>
            <a:lvl8pPr lvl="7" rtl="0" algn="ctr">
              <a:spcBef>
                <a:spcPts val="0"/>
              </a:spcBef>
              <a:spcAft>
                <a:spcPts val="0"/>
              </a:spcAft>
              <a:buClr>
                <a:srgbClr val="434343"/>
              </a:buClr>
              <a:buSzPts val="6000"/>
              <a:buNone/>
              <a:defRPr sz="6000">
                <a:solidFill>
                  <a:srgbClr val="434343"/>
                </a:solidFill>
              </a:defRPr>
            </a:lvl8pPr>
            <a:lvl9pPr lvl="8" rtl="0" algn="ctr">
              <a:spcBef>
                <a:spcPts val="0"/>
              </a:spcBef>
              <a:spcAft>
                <a:spcPts val="0"/>
              </a:spcAft>
              <a:buClr>
                <a:srgbClr val="434343"/>
              </a:buClr>
              <a:buSzPts val="6000"/>
              <a:buNone/>
              <a:defRPr sz="6000">
                <a:solidFill>
                  <a:srgbClr val="434343"/>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2 columns slide" type="twoColTx">
  <p:cSld name="TITLE_AND_TWO_COLUMNS">
    <p:bg>
      <p:bgPr>
        <a:solidFill>
          <a:srgbClr val="FFFFFF"/>
        </a:solidFill>
      </p:bgPr>
    </p:bg>
    <p:spTree>
      <p:nvGrpSpPr>
        <p:cNvPr id="42" name="Shape 42"/>
        <p:cNvGrpSpPr/>
        <p:nvPr/>
      </p:nvGrpSpPr>
      <p:grpSpPr>
        <a:xfrm>
          <a:off x="0" y="0"/>
          <a:ext cx="0" cy="0"/>
          <a:chOff x="0" y="0"/>
          <a:chExt cx="0" cy="0"/>
        </a:xfrm>
      </p:grpSpPr>
      <p:sp>
        <p:nvSpPr>
          <p:cNvPr id="43" name="Google Shape;43;p11"/>
          <p:cNvSpPr txBox="1"/>
          <p:nvPr>
            <p:ph type="ctrTitle"/>
          </p:nvPr>
        </p:nvSpPr>
        <p:spPr>
          <a:xfrm>
            <a:off x="1113228" y="1571550"/>
            <a:ext cx="3169500" cy="644700"/>
          </a:xfrm>
          <a:prstGeom prst="rect">
            <a:avLst/>
          </a:prstGeom>
        </p:spPr>
        <p:txBody>
          <a:bodyPr anchorCtr="0" anchor="b" bIns="91425" lIns="91425" spcFirstLastPara="1" rIns="91425" wrap="square" tIns="91425">
            <a:noAutofit/>
          </a:bodyPr>
          <a:lstStyle>
            <a:lvl1pPr lvl="0" rtl="0">
              <a:spcBef>
                <a:spcPts val="0"/>
              </a:spcBef>
              <a:spcAft>
                <a:spcPts val="0"/>
              </a:spcAft>
              <a:buClr>
                <a:srgbClr val="666666"/>
              </a:buClr>
              <a:buSzPts val="1800"/>
              <a:buNone/>
              <a:defRPr sz="1800">
                <a:solidFill>
                  <a:srgbClr val="666666"/>
                </a:solidFill>
              </a:defRPr>
            </a:lvl1pPr>
            <a:lvl2pPr lvl="1" rtl="0">
              <a:spcBef>
                <a:spcPts val="0"/>
              </a:spcBef>
              <a:spcAft>
                <a:spcPts val="0"/>
              </a:spcAft>
              <a:buClr>
                <a:srgbClr val="666666"/>
              </a:buClr>
              <a:buSzPts val="1600"/>
              <a:buNone/>
              <a:defRPr sz="1600">
                <a:solidFill>
                  <a:srgbClr val="666666"/>
                </a:solidFill>
              </a:defRPr>
            </a:lvl2pPr>
            <a:lvl3pPr lvl="2" rtl="0">
              <a:spcBef>
                <a:spcPts val="0"/>
              </a:spcBef>
              <a:spcAft>
                <a:spcPts val="0"/>
              </a:spcAft>
              <a:buClr>
                <a:srgbClr val="666666"/>
              </a:buClr>
              <a:buSzPts val="1600"/>
              <a:buNone/>
              <a:defRPr sz="1600">
                <a:solidFill>
                  <a:srgbClr val="666666"/>
                </a:solidFill>
              </a:defRPr>
            </a:lvl3pPr>
            <a:lvl4pPr lvl="3" rtl="0">
              <a:spcBef>
                <a:spcPts val="0"/>
              </a:spcBef>
              <a:spcAft>
                <a:spcPts val="0"/>
              </a:spcAft>
              <a:buClr>
                <a:srgbClr val="666666"/>
              </a:buClr>
              <a:buSzPts val="1600"/>
              <a:buNone/>
              <a:defRPr sz="1600">
                <a:solidFill>
                  <a:srgbClr val="666666"/>
                </a:solidFill>
              </a:defRPr>
            </a:lvl4pPr>
            <a:lvl5pPr lvl="4" rtl="0">
              <a:spcBef>
                <a:spcPts val="0"/>
              </a:spcBef>
              <a:spcAft>
                <a:spcPts val="0"/>
              </a:spcAft>
              <a:buClr>
                <a:srgbClr val="666666"/>
              </a:buClr>
              <a:buSzPts val="1600"/>
              <a:buNone/>
              <a:defRPr sz="1600">
                <a:solidFill>
                  <a:srgbClr val="666666"/>
                </a:solidFill>
              </a:defRPr>
            </a:lvl5pPr>
            <a:lvl6pPr lvl="5" rtl="0">
              <a:spcBef>
                <a:spcPts val="0"/>
              </a:spcBef>
              <a:spcAft>
                <a:spcPts val="0"/>
              </a:spcAft>
              <a:buClr>
                <a:srgbClr val="666666"/>
              </a:buClr>
              <a:buSzPts val="1600"/>
              <a:buNone/>
              <a:defRPr sz="1600">
                <a:solidFill>
                  <a:srgbClr val="666666"/>
                </a:solidFill>
              </a:defRPr>
            </a:lvl6pPr>
            <a:lvl7pPr lvl="6" rtl="0">
              <a:spcBef>
                <a:spcPts val="0"/>
              </a:spcBef>
              <a:spcAft>
                <a:spcPts val="0"/>
              </a:spcAft>
              <a:buClr>
                <a:srgbClr val="666666"/>
              </a:buClr>
              <a:buSzPts val="1600"/>
              <a:buNone/>
              <a:defRPr sz="1600">
                <a:solidFill>
                  <a:srgbClr val="666666"/>
                </a:solidFill>
              </a:defRPr>
            </a:lvl7pPr>
            <a:lvl8pPr lvl="7" rtl="0">
              <a:spcBef>
                <a:spcPts val="0"/>
              </a:spcBef>
              <a:spcAft>
                <a:spcPts val="0"/>
              </a:spcAft>
              <a:buClr>
                <a:srgbClr val="666666"/>
              </a:buClr>
              <a:buSzPts val="1600"/>
              <a:buNone/>
              <a:defRPr sz="1600">
                <a:solidFill>
                  <a:srgbClr val="666666"/>
                </a:solidFill>
              </a:defRPr>
            </a:lvl8pPr>
            <a:lvl9pPr lvl="8" rtl="0">
              <a:spcBef>
                <a:spcPts val="0"/>
              </a:spcBef>
              <a:spcAft>
                <a:spcPts val="0"/>
              </a:spcAft>
              <a:buClr>
                <a:srgbClr val="666666"/>
              </a:buClr>
              <a:buSzPts val="1600"/>
              <a:buNone/>
              <a:defRPr sz="1600">
                <a:solidFill>
                  <a:srgbClr val="666666"/>
                </a:solidFill>
              </a:defRPr>
            </a:lvl9pPr>
          </a:lstStyle>
          <a:p/>
        </p:txBody>
      </p:sp>
      <p:sp>
        <p:nvSpPr>
          <p:cNvPr id="44" name="Google Shape;44;p11"/>
          <p:cNvSpPr txBox="1"/>
          <p:nvPr>
            <p:ph idx="1" type="subTitle"/>
          </p:nvPr>
        </p:nvSpPr>
        <p:spPr>
          <a:xfrm>
            <a:off x="1113229" y="2177000"/>
            <a:ext cx="3101400" cy="1112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p:txBody>
      </p:sp>
      <p:sp>
        <p:nvSpPr>
          <p:cNvPr id="45" name="Google Shape;45;p11"/>
          <p:cNvSpPr txBox="1"/>
          <p:nvPr>
            <p:ph idx="2" type="ctrTitle"/>
          </p:nvPr>
        </p:nvSpPr>
        <p:spPr>
          <a:xfrm>
            <a:off x="4818378" y="1571550"/>
            <a:ext cx="3169500" cy="644700"/>
          </a:xfrm>
          <a:prstGeom prst="rect">
            <a:avLst/>
          </a:prstGeom>
        </p:spPr>
        <p:txBody>
          <a:bodyPr anchorCtr="0" anchor="b" bIns="91425" lIns="91425" spcFirstLastPara="1" rIns="91425" wrap="square" tIns="91425">
            <a:noAutofit/>
          </a:bodyPr>
          <a:lstStyle>
            <a:lvl1pPr lvl="0" rtl="0">
              <a:spcBef>
                <a:spcPts val="0"/>
              </a:spcBef>
              <a:spcAft>
                <a:spcPts val="0"/>
              </a:spcAft>
              <a:buClr>
                <a:srgbClr val="666666"/>
              </a:buClr>
              <a:buSzPts val="1800"/>
              <a:buNone/>
              <a:defRPr sz="1800">
                <a:solidFill>
                  <a:srgbClr val="666666"/>
                </a:solidFill>
              </a:defRPr>
            </a:lvl1pPr>
            <a:lvl2pPr lvl="1" rtl="0">
              <a:spcBef>
                <a:spcPts val="0"/>
              </a:spcBef>
              <a:spcAft>
                <a:spcPts val="0"/>
              </a:spcAft>
              <a:buClr>
                <a:srgbClr val="666666"/>
              </a:buClr>
              <a:buSzPts val="1600"/>
              <a:buNone/>
              <a:defRPr sz="1600">
                <a:solidFill>
                  <a:srgbClr val="666666"/>
                </a:solidFill>
              </a:defRPr>
            </a:lvl2pPr>
            <a:lvl3pPr lvl="2" rtl="0">
              <a:spcBef>
                <a:spcPts val="0"/>
              </a:spcBef>
              <a:spcAft>
                <a:spcPts val="0"/>
              </a:spcAft>
              <a:buClr>
                <a:srgbClr val="666666"/>
              </a:buClr>
              <a:buSzPts val="1600"/>
              <a:buNone/>
              <a:defRPr sz="1600">
                <a:solidFill>
                  <a:srgbClr val="666666"/>
                </a:solidFill>
              </a:defRPr>
            </a:lvl3pPr>
            <a:lvl4pPr lvl="3" rtl="0">
              <a:spcBef>
                <a:spcPts val="0"/>
              </a:spcBef>
              <a:spcAft>
                <a:spcPts val="0"/>
              </a:spcAft>
              <a:buClr>
                <a:srgbClr val="666666"/>
              </a:buClr>
              <a:buSzPts val="1600"/>
              <a:buNone/>
              <a:defRPr sz="1600">
                <a:solidFill>
                  <a:srgbClr val="666666"/>
                </a:solidFill>
              </a:defRPr>
            </a:lvl4pPr>
            <a:lvl5pPr lvl="4" rtl="0">
              <a:spcBef>
                <a:spcPts val="0"/>
              </a:spcBef>
              <a:spcAft>
                <a:spcPts val="0"/>
              </a:spcAft>
              <a:buClr>
                <a:srgbClr val="666666"/>
              </a:buClr>
              <a:buSzPts val="1600"/>
              <a:buNone/>
              <a:defRPr sz="1600">
                <a:solidFill>
                  <a:srgbClr val="666666"/>
                </a:solidFill>
              </a:defRPr>
            </a:lvl5pPr>
            <a:lvl6pPr lvl="5" rtl="0">
              <a:spcBef>
                <a:spcPts val="0"/>
              </a:spcBef>
              <a:spcAft>
                <a:spcPts val="0"/>
              </a:spcAft>
              <a:buClr>
                <a:srgbClr val="666666"/>
              </a:buClr>
              <a:buSzPts val="1600"/>
              <a:buNone/>
              <a:defRPr sz="1600">
                <a:solidFill>
                  <a:srgbClr val="666666"/>
                </a:solidFill>
              </a:defRPr>
            </a:lvl6pPr>
            <a:lvl7pPr lvl="6" rtl="0">
              <a:spcBef>
                <a:spcPts val="0"/>
              </a:spcBef>
              <a:spcAft>
                <a:spcPts val="0"/>
              </a:spcAft>
              <a:buClr>
                <a:srgbClr val="666666"/>
              </a:buClr>
              <a:buSzPts val="1600"/>
              <a:buNone/>
              <a:defRPr sz="1600">
                <a:solidFill>
                  <a:srgbClr val="666666"/>
                </a:solidFill>
              </a:defRPr>
            </a:lvl7pPr>
            <a:lvl8pPr lvl="7" rtl="0">
              <a:spcBef>
                <a:spcPts val="0"/>
              </a:spcBef>
              <a:spcAft>
                <a:spcPts val="0"/>
              </a:spcAft>
              <a:buClr>
                <a:srgbClr val="666666"/>
              </a:buClr>
              <a:buSzPts val="1600"/>
              <a:buNone/>
              <a:defRPr sz="1600">
                <a:solidFill>
                  <a:srgbClr val="666666"/>
                </a:solidFill>
              </a:defRPr>
            </a:lvl8pPr>
            <a:lvl9pPr lvl="8" rtl="0">
              <a:spcBef>
                <a:spcPts val="0"/>
              </a:spcBef>
              <a:spcAft>
                <a:spcPts val="0"/>
              </a:spcAft>
              <a:buClr>
                <a:srgbClr val="666666"/>
              </a:buClr>
              <a:buSzPts val="1600"/>
              <a:buNone/>
              <a:defRPr sz="1600">
                <a:solidFill>
                  <a:srgbClr val="666666"/>
                </a:solidFill>
              </a:defRPr>
            </a:lvl9pPr>
          </a:lstStyle>
          <a:p/>
        </p:txBody>
      </p:sp>
      <p:sp>
        <p:nvSpPr>
          <p:cNvPr id="46" name="Google Shape;46;p11"/>
          <p:cNvSpPr txBox="1"/>
          <p:nvPr>
            <p:ph idx="3" type="subTitle"/>
          </p:nvPr>
        </p:nvSpPr>
        <p:spPr>
          <a:xfrm>
            <a:off x="4818379" y="2177000"/>
            <a:ext cx="3101400" cy="1112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p:txBody>
      </p:sp>
      <p:sp>
        <p:nvSpPr>
          <p:cNvPr id="47" name="Google Shape;47;p11"/>
          <p:cNvSpPr txBox="1"/>
          <p:nvPr>
            <p:ph idx="4" type="title"/>
          </p:nvPr>
        </p:nvSpPr>
        <p:spPr>
          <a:xfrm>
            <a:off x="-11850" y="927075"/>
            <a:ext cx="9144000" cy="4824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200"/>
              <a:buNone/>
              <a:defRPr b="1" sz="2200"/>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2 columns slide 1">
  <p:cSld name="TITLE_AND_TWO_COLUMNS_2">
    <p:bg>
      <p:bgPr>
        <a:solidFill>
          <a:srgbClr val="FFFFFF"/>
        </a:solidFill>
      </p:bgPr>
    </p:bg>
    <p:spTree>
      <p:nvGrpSpPr>
        <p:cNvPr id="48" name="Shape 48"/>
        <p:cNvGrpSpPr/>
        <p:nvPr/>
      </p:nvGrpSpPr>
      <p:grpSpPr>
        <a:xfrm>
          <a:off x="0" y="0"/>
          <a:ext cx="0" cy="0"/>
          <a:chOff x="0" y="0"/>
          <a:chExt cx="0" cy="0"/>
        </a:xfrm>
      </p:grpSpPr>
      <p:sp>
        <p:nvSpPr>
          <p:cNvPr id="49" name="Google Shape;49;p12"/>
          <p:cNvSpPr txBox="1"/>
          <p:nvPr>
            <p:ph type="ctrTitle"/>
          </p:nvPr>
        </p:nvSpPr>
        <p:spPr>
          <a:xfrm>
            <a:off x="1113228" y="2151075"/>
            <a:ext cx="3169500" cy="644700"/>
          </a:xfrm>
          <a:prstGeom prst="rect">
            <a:avLst/>
          </a:prstGeom>
        </p:spPr>
        <p:txBody>
          <a:bodyPr anchorCtr="0" anchor="b" bIns="91425" lIns="91425" spcFirstLastPara="1" rIns="91425" wrap="square" tIns="91425">
            <a:noAutofit/>
          </a:bodyPr>
          <a:lstStyle>
            <a:lvl1pPr lvl="0" rtl="0" algn="ctr">
              <a:spcBef>
                <a:spcPts val="0"/>
              </a:spcBef>
              <a:spcAft>
                <a:spcPts val="0"/>
              </a:spcAft>
              <a:buClr>
                <a:srgbClr val="666666"/>
              </a:buClr>
              <a:buSzPts val="1800"/>
              <a:buNone/>
              <a:defRPr sz="1800">
                <a:solidFill>
                  <a:srgbClr val="666666"/>
                </a:solidFill>
              </a:defRPr>
            </a:lvl1pPr>
            <a:lvl2pPr lvl="1" rtl="0" algn="ctr">
              <a:spcBef>
                <a:spcPts val="0"/>
              </a:spcBef>
              <a:spcAft>
                <a:spcPts val="0"/>
              </a:spcAft>
              <a:buClr>
                <a:srgbClr val="666666"/>
              </a:buClr>
              <a:buSzPts val="1600"/>
              <a:buNone/>
              <a:defRPr sz="1600">
                <a:solidFill>
                  <a:srgbClr val="666666"/>
                </a:solidFill>
              </a:defRPr>
            </a:lvl2pPr>
            <a:lvl3pPr lvl="2" rtl="0" algn="ctr">
              <a:spcBef>
                <a:spcPts val="0"/>
              </a:spcBef>
              <a:spcAft>
                <a:spcPts val="0"/>
              </a:spcAft>
              <a:buClr>
                <a:srgbClr val="666666"/>
              </a:buClr>
              <a:buSzPts val="1600"/>
              <a:buNone/>
              <a:defRPr sz="1600">
                <a:solidFill>
                  <a:srgbClr val="666666"/>
                </a:solidFill>
              </a:defRPr>
            </a:lvl3pPr>
            <a:lvl4pPr lvl="3" rtl="0" algn="ctr">
              <a:spcBef>
                <a:spcPts val="0"/>
              </a:spcBef>
              <a:spcAft>
                <a:spcPts val="0"/>
              </a:spcAft>
              <a:buClr>
                <a:srgbClr val="666666"/>
              </a:buClr>
              <a:buSzPts val="1600"/>
              <a:buNone/>
              <a:defRPr sz="1600">
                <a:solidFill>
                  <a:srgbClr val="666666"/>
                </a:solidFill>
              </a:defRPr>
            </a:lvl4pPr>
            <a:lvl5pPr lvl="4" rtl="0" algn="ctr">
              <a:spcBef>
                <a:spcPts val="0"/>
              </a:spcBef>
              <a:spcAft>
                <a:spcPts val="0"/>
              </a:spcAft>
              <a:buClr>
                <a:srgbClr val="666666"/>
              </a:buClr>
              <a:buSzPts val="1600"/>
              <a:buNone/>
              <a:defRPr sz="1600">
                <a:solidFill>
                  <a:srgbClr val="666666"/>
                </a:solidFill>
              </a:defRPr>
            </a:lvl5pPr>
            <a:lvl6pPr lvl="5" rtl="0" algn="ctr">
              <a:spcBef>
                <a:spcPts val="0"/>
              </a:spcBef>
              <a:spcAft>
                <a:spcPts val="0"/>
              </a:spcAft>
              <a:buClr>
                <a:srgbClr val="666666"/>
              </a:buClr>
              <a:buSzPts val="1600"/>
              <a:buNone/>
              <a:defRPr sz="1600">
                <a:solidFill>
                  <a:srgbClr val="666666"/>
                </a:solidFill>
              </a:defRPr>
            </a:lvl6pPr>
            <a:lvl7pPr lvl="6" rtl="0" algn="ctr">
              <a:spcBef>
                <a:spcPts val="0"/>
              </a:spcBef>
              <a:spcAft>
                <a:spcPts val="0"/>
              </a:spcAft>
              <a:buClr>
                <a:srgbClr val="666666"/>
              </a:buClr>
              <a:buSzPts val="1600"/>
              <a:buNone/>
              <a:defRPr sz="1600">
                <a:solidFill>
                  <a:srgbClr val="666666"/>
                </a:solidFill>
              </a:defRPr>
            </a:lvl7pPr>
            <a:lvl8pPr lvl="7" rtl="0" algn="ctr">
              <a:spcBef>
                <a:spcPts val="0"/>
              </a:spcBef>
              <a:spcAft>
                <a:spcPts val="0"/>
              </a:spcAft>
              <a:buClr>
                <a:srgbClr val="666666"/>
              </a:buClr>
              <a:buSzPts val="1600"/>
              <a:buNone/>
              <a:defRPr sz="1600">
                <a:solidFill>
                  <a:srgbClr val="666666"/>
                </a:solidFill>
              </a:defRPr>
            </a:lvl8pPr>
            <a:lvl9pPr lvl="8" rtl="0" algn="ctr">
              <a:spcBef>
                <a:spcPts val="0"/>
              </a:spcBef>
              <a:spcAft>
                <a:spcPts val="0"/>
              </a:spcAft>
              <a:buClr>
                <a:srgbClr val="666666"/>
              </a:buClr>
              <a:buSzPts val="1600"/>
              <a:buNone/>
              <a:defRPr sz="1600">
                <a:solidFill>
                  <a:srgbClr val="666666"/>
                </a:solidFill>
              </a:defRPr>
            </a:lvl9pPr>
          </a:lstStyle>
          <a:p/>
        </p:txBody>
      </p:sp>
      <p:sp>
        <p:nvSpPr>
          <p:cNvPr id="50" name="Google Shape;50;p12"/>
          <p:cNvSpPr txBox="1"/>
          <p:nvPr>
            <p:ph idx="1" type="subTitle"/>
          </p:nvPr>
        </p:nvSpPr>
        <p:spPr>
          <a:xfrm>
            <a:off x="1147278" y="2756525"/>
            <a:ext cx="3101400" cy="1112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sz="1400"/>
            </a:lvl3pPr>
            <a:lvl4pPr lvl="3" rtl="0" algn="ctr">
              <a:lnSpc>
                <a:spcPct val="100000"/>
              </a:lnSpc>
              <a:spcBef>
                <a:spcPts val="0"/>
              </a:spcBef>
              <a:spcAft>
                <a:spcPts val="0"/>
              </a:spcAft>
              <a:buSzPts val="1400"/>
              <a:buNone/>
              <a:defRPr sz="1400"/>
            </a:lvl4pPr>
            <a:lvl5pPr lvl="4" rtl="0" algn="ctr">
              <a:lnSpc>
                <a:spcPct val="100000"/>
              </a:lnSpc>
              <a:spcBef>
                <a:spcPts val="0"/>
              </a:spcBef>
              <a:spcAft>
                <a:spcPts val="0"/>
              </a:spcAft>
              <a:buSzPts val="1400"/>
              <a:buNone/>
              <a:defRPr sz="1400"/>
            </a:lvl5pPr>
            <a:lvl6pPr lvl="5" rtl="0" algn="ctr">
              <a:lnSpc>
                <a:spcPct val="100000"/>
              </a:lnSpc>
              <a:spcBef>
                <a:spcPts val="0"/>
              </a:spcBef>
              <a:spcAft>
                <a:spcPts val="0"/>
              </a:spcAft>
              <a:buSzPts val="1400"/>
              <a:buNone/>
              <a:defRPr sz="1400"/>
            </a:lvl6pPr>
            <a:lvl7pPr lvl="6" rtl="0" algn="ctr">
              <a:lnSpc>
                <a:spcPct val="100000"/>
              </a:lnSpc>
              <a:spcBef>
                <a:spcPts val="0"/>
              </a:spcBef>
              <a:spcAft>
                <a:spcPts val="0"/>
              </a:spcAft>
              <a:buSzPts val="1400"/>
              <a:buNone/>
              <a:defRPr sz="1400"/>
            </a:lvl7pPr>
            <a:lvl8pPr lvl="7" rtl="0" algn="ctr">
              <a:lnSpc>
                <a:spcPct val="100000"/>
              </a:lnSpc>
              <a:spcBef>
                <a:spcPts val="0"/>
              </a:spcBef>
              <a:spcAft>
                <a:spcPts val="0"/>
              </a:spcAft>
              <a:buSzPts val="1400"/>
              <a:buNone/>
              <a:defRPr sz="1400"/>
            </a:lvl8pPr>
            <a:lvl9pPr lvl="8" rtl="0" algn="ctr">
              <a:lnSpc>
                <a:spcPct val="100000"/>
              </a:lnSpc>
              <a:spcBef>
                <a:spcPts val="0"/>
              </a:spcBef>
              <a:spcAft>
                <a:spcPts val="0"/>
              </a:spcAft>
              <a:buSzPts val="1400"/>
              <a:buNone/>
              <a:defRPr sz="1400"/>
            </a:lvl9pPr>
          </a:lstStyle>
          <a:p/>
        </p:txBody>
      </p:sp>
      <p:sp>
        <p:nvSpPr>
          <p:cNvPr id="51" name="Google Shape;51;p12"/>
          <p:cNvSpPr txBox="1"/>
          <p:nvPr>
            <p:ph idx="2" type="ctrTitle"/>
          </p:nvPr>
        </p:nvSpPr>
        <p:spPr>
          <a:xfrm>
            <a:off x="4818378" y="2151075"/>
            <a:ext cx="3169500" cy="644700"/>
          </a:xfrm>
          <a:prstGeom prst="rect">
            <a:avLst/>
          </a:prstGeom>
        </p:spPr>
        <p:txBody>
          <a:bodyPr anchorCtr="0" anchor="b" bIns="91425" lIns="91425" spcFirstLastPara="1" rIns="91425" wrap="square" tIns="91425">
            <a:noAutofit/>
          </a:bodyPr>
          <a:lstStyle>
            <a:lvl1pPr lvl="0" rtl="0" algn="ctr">
              <a:spcBef>
                <a:spcPts val="0"/>
              </a:spcBef>
              <a:spcAft>
                <a:spcPts val="0"/>
              </a:spcAft>
              <a:buClr>
                <a:srgbClr val="666666"/>
              </a:buClr>
              <a:buSzPts val="1800"/>
              <a:buNone/>
              <a:defRPr sz="1800">
                <a:solidFill>
                  <a:srgbClr val="666666"/>
                </a:solidFill>
              </a:defRPr>
            </a:lvl1pPr>
            <a:lvl2pPr lvl="1" rtl="0" algn="ctr">
              <a:spcBef>
                <a:spcPts val="0"/>
              </a:spcBef>
              <a:spcAft>
                <a:spcPts val="0"/>
              </a:spcAft>
              <a:buClr>
                <a:srgbClr val="666666"/>
              </a:buClr>
              <a:buSzPts val="1600"/>
              <a:buNone/>
              <a:defRPr sz="1600">
                <a:solidFill>
                  <a:srgbClr val="666666"/>
                </a:solidFill>
              </a:defRPr>
            </a:lvl2pPr>
            <a:lvl3pPr lvl="2" rtl="0" algn="ctr">
              <a:spcBef>
                <a:spcPts val="0"/>
              </a:spcBef>
              <a:spcAft>
                <a:spcPts val="0"/>
              </a:spcAft>
              <a:buClr>
                <a:srgbClr val="666666"/>
              </a:buClr>
              <a:buSzPts val="1600"/>
              <a:buNone/>
              <a:defRPr sz="1600">
                <a:solidFill>
                  <a:srgbClr val="666666"/>
                </a:solidFill>
              </a:defRPr>
            </a:lvl3pPr>
            <a:lvl4pPr lvl="3" rtl="0" algn="ctr">
              <a:spcBef>
                <a:spcPts val="0"/>
              </a:spcBef>
              <a:spcAft>
                <a:spcPts val="0"/>
              </a:spcAft>
              <a:buClr>
                <a:srgbClr val="666666"/>
              </a:buClr>
              <a:buSzPts val="1600"/>
              <a:buNone/>
              <a:defRPr sz="1600">
                <a:solidFill>
                  <a:srgbClr val="666666"/>
                </a:solidFill>
              </a:defRPr>
            </a:lvl4pPr>
            <a:lvl5pPr lvl="4" rtl="0" algn="ctr">
              <a:spcBef>
                <a:spcPts val="0"/>
              </a:spcBef>
              <a:spcAft>
                <a:spcPts val="0"/>
              </a:spcAft>
              <a:buClr>
                <a:srgbClr val="666666"/>
              </a:buClr>
              <a:buSzPts val="1600"/>
              <a:buNone/>
              <a:defRPr sz="1600">
                <a:solidFill>
                  <a:srgbClr val="666666"/>
                </a:solidFill>
              </a:defRPr>
            </a:lvl5pPr>
            <a:lvl6pPr lvl="5" rtl="0" algn="ctr">
              <a:spcBef>
                <a:spcPts val="0"/>
              </a:spcBef>
              <a:spcAft>
                <a:spcPts val="0"/>
              </a:spcAft>
              <a:buClr>
                <a:srgbClr val="666666"/>
              </a:buClr>
              <a:buSzPts val="1600"/>
              <a:buNone/>
              <a:defRPr sz="1600">
                <a:solidFill>
                  <a:srgbClr val="666666"/>
                </a:solidFill>
              </a:defRPr>
            </a:lvl6pPr>
            <a:lvl7pPr lvl="6" rtl="0" algn="ctr">
              <a:spcBef>
                <a:spcPts val="0"/>
              </a:spcBef>
              <a:spcAft>
                <a:spcPts val="0"/>
              </a:spcAft>
              <a:buClr>
                <a:srgbClr val="666666"/>
              </a:buClr>
              <a:buSzPts val="1600"/>
              <a:buNone/>
              <a:defRPr sz="1600">
                <a:solidFill>
                  <a:srgbClr val="666666"/>
                </a:solidFill>
              </a:defRPr>
            </a:lvl7pPr>
            <a:lvl8pPr lvl="7" rtl="0" algn="ctr">
              <a:spcBef>
                <a:spcPts val="0"/>
              </a:spcBef>
              <a:spcAft>
                <a:spcPts val="0"/>
              </a:spcAft>
              <a:buClr>
                <a:srgbClr val="666666"/>
              </a:buClr>
              <a:buSzPts val="1600"/>
              <a:buNone/>
              <a:defRPr sz="1600">
                <a:solidFill>
                  <a:srgbClr val="666666"/>
                </a:solidFill>
              </a:defRPr>
            </a:lvl8pPr>
            <a:lvl9pPr lvl="8" rtl="0" algn="ctr">
              <a:spcBef>
                <a:spcPts val="0"/>
              </a:spcBef>
              <a:spcAft>
                <a:spcPts val="0"/>
              </a:spcAft>
              <a:buClr>
                <a:srgbClr val="666666"/>
              </a:buClr>
              <a:buSzPts val="1600"/>
              <a:buNone/>
              <a:defRPr sz="1600">
                <a:solidFill>
                  <a:srgbClr val="666666"/>
                </a:solidFill>
              </a:defRPr>
            </a:lvl9pPr>
          </a:lstStyle>
          <a:p/>
        </p:txBody>
      </p:sp>
      <p:sp>
        <p:nvSpPr>
          <p:cNvPr id="52" name="Google Shape;52;p12"/>
          <p:cNvSpPr txBox="1"/>
          <p:nvPr>
            <p:ph idx="3" type="subTitle"/>
          </p:nvPr>
        </p:nvSpPr>
        <p:spPr>
          <a:xfrm>
            <a:off x="4852428" y="2756525"/>
            <a:ext cx="3101400" cy="1112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sz="1400"/>
            </a:lvl3pPr>
            <a:lvl4pPr lvl="3" rtl="0" algn="ctr">
              <a:lnSpc>
                <a:spcPct val="100000"/>
              </a:lnSpc>
              <a:spcBef>
                <a:spcPts val="0"/>
              </a:spcBef>
              <a:spcAft>
                <a:spcPts val="0"/>
              </a:spcAft>
              <a:buSzPts val="1400"/>
              <a:buNone/>
              <a:defRPr sz="1400"/>
            </a:lvl4pPr>
            <a:lvl5pPr lvl="4" rtl="0" algn="ctr">
              <a:lnSpc>
                <a:spcPct val="100000"/>
              </a:lnSpc>
              <a:spcBef>
                <a:spcPts val="0"/>
              </a:spcBef>
              <a:spcAft>
                <a:spcPts val="0"/>
              </a:spcAft>
              <a:buSzPts val="1400"/>
              <a:buNone/>
              <a:defRPr sz="1400"/>
            </a:lvl5pPr>
            <a:lvl6pPr lvl="5" rtl="0" algn="ctr">
              <a:lnSpc>
                <a:spcPct val="100000"/>
              </a:lnSpc>
              <a:spcBef>
                <a:spcPts val="0"/>
              </a:spcBef>
              <a:spcAft>
                <a:spcPts val="0"/>
              </a:spcAft>
              <a:buSzPts val="1400"/>
              <a:buNone/>
              <a:defRPr sz="1400"/>
            </a:lvl6pPr>
            <a:lvl7pPr lvl="6" rtl="0" algn="ctr">
              <a:lnSpc>
                <a:spcPct val="100000"/>
              </a:lnSpc>
              <a:spcBef>
                <a:spcPts val="0"/>
              </a:spcBef>
              <a:spcAft>
                <a:spcPts val="0"/>
              </a:spcAft>
              <a:buSzPts val="1400"/>
              <a:buNone/>
              <a:defRPr sz="1400"/>
            </a:lvl7pPr>
            <a:lvl8pPr lvl="7" rtl="0" algn="ctr">
              <a:lnSpc>
                <a:spcPct val="100000"/>
              </a:lnSpc>
              <a:spcBef>
                <a:spcPts val="0"/>
              </a:spcBef>
              <a:spcAft>
                <a:spcPts val="0"/>
              </a:spcAft>
              <a:buSzPts val="1400"/>
              <a:buNone/>
              <a:defRPr sz="1400"/>
            </a:lvl8pPr>
            <a:lvl9pPr lvl="8" rtl="0" algn="ctr">
              <a:lnSpc>
                <a:spcPct val="100000"/>
              </a:lnSpc>
              <a:spcBef>
                <a:spcPts val="0"/>
              </a:spcBef>
              <a:spcAft>
                <a:spcPts val="0"/>
              </a:spcAft>
              <a:buSzPts val="1400"/>
              <a:buNone/>
              <a:defRPr sz="1400"/>
            </a:lvl9pPr>
          </a:lstStyle>
          <a:p/>
        </p:txBody>
      </p:sp>
      <p:sp>
        <p:nvSpPr>
          <p:cNvPr id="53" name="Google Shape;53;p12"/>
          <p:cNvSpPr txBox="1"/>
          <p:nvPr>
            <p:ph idx="4" type="title"/>
          </p:nvPr>
        </p:nvSpPr>
        <p:spPr>
          <a:xfrm>
            <a:off x="-11850" y="927075"/>
            <a:ext cx="9144000" cy="4824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200"/>
              <a:buNone/>
              <a:defRPr b="1" sz="2200"/>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3 columns slide">
  <p:cSld name="TITLE_AND_TWO_COLUMNS_1">
    <p:bg>
      <p:bgPr>
        <a:solidFill>
          <a:srgbClr val="FFFFFF"/>
        </a:solidFill>
      </p:bgPr>
    </p:bg>
    <p:spTree>
      <p:nvGrpSpPr>
        <p:cNvPr id="54" name="Shape 54"/>
        <p:cNvGrpSpPr/>
        <p:nvPr/>
      </p:nvGrpSpPr>
      <p:grpSpPr>
        <a:xfrm>
          <a:off x="0" y="0"/>
          <a:ext cx="0" cy="0"/>
          <a:chOff x="0" y="0"/>
          <a:chExt cx="0" cy="0"/>
        </a:xfrm>
      </p:grpSpPr>
      <p:sp>
        <p:nvSpPr>
          <p:cNvPr id="55" name="Google Shape;55;p13"/>
          <p:cNvSpPr txBox="1"/>
          <p:nvPr>
            <p:ph type="title"/>
          </p:nvPr>
        </p:nvSpPr>
        <p:spPr>
          <a:xfrm>
            <a:off x="-11850" y="927075"/>
            <a:ext cx="9144000" cy="4824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200"/>
              <a:buNone/>
              <a:defRPr b="1" sz="2200"/>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p:txBody>
      </p:sp>
      <p:sp>
        <p:nvSpPr>
          <p:cNvPr id="56" name="Google Shape;56;p13"/>
          <p:cNvSpPr txBox="1"/>
          <p:nvPr>
            <p:ph idx="2" type="ctrTitle"/>
          </p:nvPr>
        </p:nvSpPr>
        <p:spPr>
          <a:xfrm>
            <a:off x="1105351" y="2062425"/>
            <a:ext cx="2113500" cy="644700"/>
          </a:xfrm>
          <a:prstGeom prst="rect">
            <a:avLst/>
          </a:prstGeom>
        </p:spPr>
        <p:txBody>
          <a:bodyPr anchorCtr="0" anchor="b" bIns="91425" lIns="91425" spcFirstLastPara="1" rIns="91425" wrap="square" tIns="91425">
            <a:noAutofit/>
          </a:bodyPr>
          <a:lstStyle>
            <a:lvl1pPr lvl="0" rtl="0" algn="ctr">
              <a:spcBef>
                <a:spcPts val="0"/>
              </a:spcBef>
              <a:spcAft>
                <a:spcPts val="0"/>
              </a:spcAft>
              <a:buClr>
                <a:srgbClr val="666666"/>
              </a:buClr>
              <a:buSzPts val="1800"/>
              <a:buNone/>
              <a:defRPr sz="1800">
                <a:solidFill>
                  <a:srgbClr val="666666"/>
                </a:solidFill>
              </a:defRPr>
            </a:lvl1pPr>
            <a:lvl2pPr lvl="1" rtl="0" algn="ctr">
              <a:spcBef>
                <a:spcPts val="0"/>
              </a:spcBef>
              <a:spcAft>
                <a:spcPts val="0"/>
              </a:spcAft>
              <a:buClr>
                <a:srgbClr val="666666"/>
              </a:buClr>
              <a:buSzPts val="1600"/>
              <a:buNone/>
              <a:defRPr sz="1600">
                <a:solidFill>
                  <a:srgbClr val="666666"/>
                </a:solidFill>
              </a:defRPr>
            </a:lvl2pPr>
            <a:lvl3pPr lvl="2" rtl="0" algn="ctr">
              <a:spcBef>
                <a:spcPts val="0"/>
              </a:spcBef>
              <a:spcAft>
                <a:spcPts val="0"/>
              </a:spcAft>
              <a:buClr>
                <a:srgbClr val="666666"/>
              </a:buClr>
              <a:buSzPts val="1600"/>
              <a:buNone/>
              <a:defRPr sz="1600">
                <a:solidFill>
                  <a:srgbClr val="666666"/>
                </a:solidFill>
              </a:defRPr>
            </a:lvl3pPr>
            <a:lvl4pPr lvl="3" rtl="0" algn="ctr">
              <a:spcBef>
                <a:spcPts val="0"/>
              </a:spcBef>
              <a:spcAft>
                <a:spcPts val="0"/>
              </a:spcAft>
              <a:buClr>
                <a:srgbClr val="666666"/>
              </a:buClr>
              <a:buSzPts val="1600"/>
              <a:buNone/>
              <a:defRPr sz="1600">
                <a:solidFill>
                  <a:srgbClr val="666666"/>
                </a:solidFill>
              </a:defRPr>
            </a:lvl4pPr>
            <a:lvl5pPr lvl="4" rtl="0" algn="ctr">
              <a:spcBef>
                <a:spcPts val="0"/>
              </a:spcBef>
              <a:spcAft>
                <a:spcPts val="0"/>
              </a:spcAft>
              <a:buClr>
                <a:srgbClr val="666666"/>
              </a:buClr>
              <a:buSzPts val="1600"/>
              <a:buNone/>
              <a:defRPr sz="1600">
                <a:solidFill>
                  <a:srgbClr val="666666"/>
                </a:solidFill>
              </a:defRPr>
            </a:lvl5pPr>
            <a:lvl6pPr lvl="5" rtl="0" algn="ctr">
              <a:spcBef>
                <a:spcPts val="0"/>
              </a:spcBef>
              <a:spcAft>
                <a:spcPts val="0"/>
              </a:spcAft>
              <a:buClr>
                <a:srgbClr val="666666"/>
              </a:buClr>
              <a:buSzPts val="1600"/>
              <a:buNone/>
              <a:defRPr sz="1600">
                <a:solidFill>
                  <a:srgbClr val="666666"/>
                </a:solidFill>
              </a:defRPr>
            </a:lvl6pPr>
            <a:lvl7pPr lvl="6" rtl="0" algn="ctr">
              <a:spcBef>
                <a:spcPts val="0"/>
              </a:spcBef>
              <a:spcAft>
                <a:spcPts val="0"/>
              </a:spcAft>
              <a:buClr>
                <a:srgbClr val="666666"/>
              </a:buClr>
              <a:buSzPts val="1600"/>
              <a:buNone/>
              <a:defRPr sz="1600">
                <a:solidFill>
                  <a:srgbClr val="666666"/>
                </a:solidFill>
              </a:defRPr>
            </a:lvl7pPr>
            <a:lvl8pPr lvl="7" rtl="0" algn="ctr">
              <a:spcBef>
                <a:spcPts val="0"/>
              </a:spcBef>
              <a:spcAft>
                <a:spcPts val="0"/>
              </a:spcAft>
              <a:buClr>
                <a:srgbClr val="666666"/>
              </a:buClr>
              <a:buSzPts val="1600"/>
              <a:buNone/>
              <a:defRPr sz="1600">
                <a:solidFill>
                  <a:srgbClr val="666666"/>
                </a:solidFill>
              </a:defRPr>
            </a:lvl8pPr>
            <a:lvl9pPr lvl="8" rtl="0" algn="ctr">
              <a:spcBef>
                <a:spcPts val="0"/>
              </a:spcBef>
              <a:spcAft>
                <a:spcPts val="0"/>
              </a:spcAft>
              <a:buClr>
                <a:srgbClr val="666666"/>
              </a:buClr>
              <a:buSzPts val="1600"/>
              <a:buNone/>
              <a:defRPr sz="1600">
                <a:solidFill>
                  <a:srgbClr val="666666"/>
                </a:solidFill>
              </a:defRPr>
            </a:lvl9pPr>
          </a:lstStyle>
          <a:p/>
        </p:txBody>
      </p:sp>
      <p:sp>
        <p:nvSpPr>
          <p:cNvPr id="57" name="Google Shape;57;p13"/>
          <p:cNvSpPr txBox="1"/>
          <p:nvPr>
            <p:ph idx="1" type="subTitle"/>
          </p:nvPr>
        </p:nvSpPr>
        <p:spPr>
          <a:xfrm>
            <a:off x="1105354" y="2667875"/>
            <a:ext cx="2113500" cy="1112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sz="1400"/>
            </a:lvl3pPr>
            <a:lvl4pPr lvl="3" rtl="0" algn="ctr">
              <a:lnSpc>
                <a:spcPct val="100000"/>
              </a:lnSpc>
              <a:spcBef>
                <a:spcPts val="0"/>
              </a:spcBef>
              <a:spcAft>
                <a:spcPts val="0"/>
              </a:spcAft>
              <a:buSzPts val="1400"/>
              <a:buNone/>
              <a:defRPr sz="1400"/>
            </a:lvl4pPr>
            <a:lvl5pPr lvl="4" rtl="0" algn="ctr">
              <a:lnSpc>
                <a:spcPct val="100000"/>
              </a:lnSpc>
              <a:spcBef>
                <a:spcPts val="0"/>
              </a:spcBef>
              <a:spcAft>
                <a:spcPts val="0"/>
              </a:spcAft>
              <a:buSzPts val="1400"/>
              <a:buNone/>
              <a:defRPr sz="1400"/>
            </a:lvl5pPr>
            <a:lvl6pPr lvl="5" rtl="0" algn="ctr">
              <a:lnSpc>
                <a:spcPct val="100000"/>
              </a:lnSpc>
              <a:spcBef>
                <a:spcPts val="0"/>
              </a:spcBef>
              <a:spcAft>
                <a:spcPts val="0"/>
              </a:spcAft>
              <a:buSzPts val="1400"/>
              <a:buNone/>
              <a:defRPr sz="1400"/>
            </a:lvl6pPr>
            <a:lvl7pPr lvl="6" rtl="0" algn="ctr">
              <a:lnSpc>
                <a:spcPct val="100000"/>
              </a:lnSpc>
              <a:spcBef>
                <a:spcPts val="0"/>
              </a:spcBef>
              <a:spcAft>
                <a:spcPts val="0"/>
              </a:spcAft>
              <a:buSzPts val="1400"/>
              <a:buNone/>
              <a:defRPr sz="1400"/>
            </a:lvl7pPr>
            <a:lvl8pPr lvl="7" rtl="0" algn="ctr">
              <a:lnSpc>
                <a:spcPct val="100000"/>
              </a:lnSpc>
              <a:spcBef>
                <a:spcPts val="0"/>
              </a:spcBef>
              <a:spcAft>
                <a:spcPts val="0"/>
              </a:spcAft>
              <a:buSzPts val="1400"/>
              <a:buNone/>
              <a:defRPr sz="1400"/>
            </a:lvl8pPr>
            <a:lvl9pPr lvl="8" rtl="0" algn="ctr">
              <a:lnSpc>
                <a:spcPct val="100000"/>
              </a:lnSpc>
              <a:spcBef>
                <a:spcPts val="0"/>
              </a:spcBef>
              <a:spcAft>
                <a:spcPts val="0"/>
              </a:spcAft>
              <a:buSzPts val="1400"/>
              <a:buNone/>
              <a:defRPr sz="1400"/>
            </a:lvl9pPr>
          </a:lstStyle>
          <a:p/>
        </p:txBody>
      </p:sp>
      <p:sp>
        <p:nvSpPr>
          <p:cNvPr id="58" name="Google Shape;58;p13"/>
          <p:cNvSpPr txBox="1"/>
          <p:nvPr>
            <p:ph idx="3" type="ctrTitle"/>
          </p:nvPr>
        </p:nvSpPr>
        <p:spPr>
          <a:xfrm>
            <a:off x="3515251" y="2062425"/>
            <a:ext cx="2113500" cy="644700"/>
          </a:xfrm>
          <a:prstGeom prst="rect">
            <a:avLst/>
          </a:prstGeom>
        </p:spPr>
        <p:txBody>
          <a:bodyPr anchorCtr="0" anchor="b" bIns="91425" lIns="91425" spcFirstLastPara="1" rIns="91425" wrap="square" tIns="91425">
            <a:noAutofit/>
          </a:bodyPr>
          <a:lstStyle>
            <a:lvl1pPr lvl="0" rtl="0" algn="ctr">
              <a:spcBef>
                <a:spcPts val="0"/>
              </a:spcBef>
              <a:spcAft>
                <a:spcPts val="0"/>
              </a:spcAft>
              <a:buClr>
                <a:srgbClr val="666666"/>
              </a:buClr>
              <a:buSzPts val="1800"/>
              <a:buNone/>
              <a:defRPr sz="1800">
                <a:solidFill>
                  <a:srgbClr val="666666"/>
                </a:solidFill>
              </a:defRPr>
            </a:lvl1pPr>
            <a:lvl2pPr lvl="1" rtl="0" algn="ctr">
              <a:spcBef>
                <a:spcPts val="0"/>
              </a:spcBef>
              <a:spcAft>
                <a:spcPts val="0"/>
              </a:spcAft>
              <a:buClr>
                <a:srgbClr val="666666"/>
              </a:buClr>
              <a:buSzPts val="1600"/>
              <a:buNone/>
              <a:defRPr sz="1600">
                <a:solidFill>
                  <a:srgbClr val="666666"/>
                </a:solidFill>
              </a:defRPr>
            </a:lvl2pPr>
            <a:lvl3pPr lvl="2" rtl="0" algn="ctr">
              <a:spcBef>
                <a:spcPts val="0"/>
              </a:spcBef>
              <a:spcAft>
                <a:spcPts val="0"/>
              </a:spcAft>
              <a:buClr>
                <a:srgbClr val="666666"/>
              </a:buClr>
              <a:buSzPts val="1600"/>
              <a:buNone/>
              <a:defRPr sz="1600">
                <a:solidFill>
                  <a:srgbClr val="666666"/>
                </a:solidFill>
              </a:defRPr>
            </a:lvl3pPr>
            <a:lvl4pPr lvl="3" rtl="0" algn="ctr">
              <a:spcBef>
                <a:spcPts val="0"/>
              </a:spcBef>
              <a:spcAft>
                <a:spcPts val="0"/>
              </a:spcAft>
              <a:buClr>
                <a:srgbClr val="666666"/>
              </a:buClr>
              <a:buSzPts val="1600"/>
              <a:buNone/>
              <a:defRPr sz="1600">
                <a:solidFill>
                  <a:srgbClr val="666666"/>
                </a:solidFill>
              </a:defRPr>
            </a:lvl4pPr>
            <a:lvl5pPr lvl="4" rtl="0" algn="ctr">
              <a:spcBef>
                <a:spcPts val="0"/>
              </a:spcBef>
              <a:spcAft>
                <a:spcPts val="0"/>
              </a:spcAft>
              <a:buClr>
                <a:srgbClr val="666666"/>
              </a:buClr>
              <a:buSzPts val="1600"/>
              <a:buNone/>
              <a:defRPr sz="1600">
                <a:solidFill>
                  <a:srgbClr val="666666"/>
                </a:solidFill>
              </a:defRPr>
            </a:lvl5pPr>
            <a:lvl6pPr lvl="5" rtl="0" algn="ctr">
              <a:spcBef>
                <a:spcPts val="0"/>
              </a:spcBef>
              <a:spcAft>
                <a:spcPts val="0"/>
              </a:spcAft>
              <a:buClr>
                <a:srgbClr val="666666"/>
              </a:buClr>
              <a:buSzPts val="1600"/>
              <a:buNone/>
              <a:defRPr sz="1600">
                <a:solidFill>
                  <a:srgbClr val="666666"/>
                </a:solidFill>
              </a:defRPr>
            </a:lvl6pPr>
            <a:lvl7pPr lvl="6" rtl="0" algn="ctr">
              <a:spcBef>
                <a:spcPts val="0"/>
              </a:spcBef>
              <a:spcAft>
                <a:spcPts val="0"/>
              </a:spcAft>
              <a:buClr>
                <a:srgbClr val="666666"/>
              </a:buClr>
              <a:buSzPts val="1600"/>
              <a:buNone/>
              <a:defRPr sz="1600">
                <a:solidFill>
                  <a:srgbClr val="666666"/>
                </a:solidFill>
              </a:defRPr>
            </a:lvl7pPr>
            <a:lvl8pPr lvl="7" rtl="0" algn="ctr">
              <a:spcBef>
                <a:spcPts val="0"/>
              </a:spcBef>
              <a:spcAft>
                <a:spcPts val="0"/>
              </a:spcAft>
              <a:buClr>
                <a:srgbClr val="666666"/>
              </a:buClr>
              <a:buSzPts val="1600"/>
              <a:buNone/>
              <a:defRPr sz="1600">
                <a:solidFill>
                  <a:srgbClr val="666666"/>
                </a:solidFill>
              </a:defRPr>
            </a:lvl8pPr>
            <a:lvl9pPr lvl="8" rtl="0" algn="ctr">
              <a:spcBef>
                <a:spcPts val="0"/>
              </a:spcBef>
              <a:spcAft>
                <a:spcPts val="0"/>
              </a:spcAft>
              <a:buClr>
                <a:srgbClr val="666666"/>
              </a:buClr>
              <a:buSzPts val="1600"/>
              <a:buNone/>
              <a:defRPr sz="1600">
                <a:solidFill>
                  <a:srgbClr val="666666"/>
                </a:solidFill>
              </a:defRPr>
            </a:lvl9pPr>
          </a:lstStyle>
          <a:p/>
        </p:txBody>
      </p:sp>
      <p:sp>
        <p:nvSpPr>
          <p:cNvPr id="59" name="Google Shape;59;p13"/>
          <p:cNvSpPr txBox="1"/>
          <p:nvPr>
            <p:ph idx="4" type="subTitle"/>
          </p:nvPr>
        </p:nvSpPr>
        <p:spPr>
          <a:xfrm>
            <a:off x="3515254" y="2667875"/>
            <a:ext cx="2113500" cy="1112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sz="1400"/>
            </a:lvl3pPr>
            <a:lvl4pPr lvl="3" rtl="0" algn="ctr">
              <a:lnSpc>
                <a:spcPct val="100000"/>
              </a:lnSpc>
              <a:spcBef>
                <a:spcPts val="0"/>
              </a:spcBef>
              <a:spcAft>
                <a:spcPts val="0"/>
              </a:spcAft>
              <a:buSzPts val="1400"/>
              <a:buNone/>
              <a:defRPr sz="1400"/>
            </a:lvl4pPr>
            <a:lvl5pPr lvl="4" rtl="0" algn="ctr">
              <a:lnSpc>
                <a:spcPct val="100000"/>
              </a:lnSpc>
              <a:spcBef>
                <a:spcPts val="0"/>
              </a:spcBef>
              <a:spcAft>
                <a:spcPts val="0"/>
              </a:spcAft>
              <a:buSzPts val="1400"/>
              <a:buNone/>
              <a:defRPr sz="1400"/>
            </a:lvl5pPr>
            <a:lvl6pPr lvl="5" rtl="0" algn="ctr">
              <a:lnSpc>
                <a:spcPct val="100000"/>
              </a:lnSpc>
              <a:spcBef>
                <a:spcPts val="0"/>
              </a:spcBef>
              <a:spcAft>
                <a:spcPts val="0"/>
              </a:spcAft>
              <a:buSzPts val="1400"/>
              <a:buNone/>
              <a:defRPr sz="1400"/>
            </a:lvl6pPr>
            <a:lvl7pPr lvl="6" rtl="0" algn="ctr">
              <a:lnSpc>
                <a:spcPct val="100000"/>
              </a:lnSpc>
              <a:spcBef>
                <a:spcPts val="0"/>
              </a:spcBef>
              <a:spcAft>
                <a:spcPts val="0"/>
              </a:spcAft>
              <a:buSzPts val="1400"/>
              <a:buNone/>
              <a:defRPr sz="1400"/>
            </a:lvl7pPr>
            <a:lvl8pPr lvl="7" rtl="0" algn="ctr">
              <a:lnSpc>
                <a:spcPct val="100000"/>
              </a:lnSpc>
              <a:spcBef>
                <a:spcPts val="0"/>
              </a:spcBef>
              <a:spcAft>
                <a:spcPts val="0"/>
              </a:spcAft>
              <a:buSzPts val="1400"/>
              <a:buNone/>
              <a:defRPr sz="1400"/>
            </a:lvl8pPr>
            <a:lvl9pPr lvl="8" rtl="0" algn="ctr">
              <a:lnSpc>
                <a:spcPct val="100000"/>
              </a:lnSpc>
              <a:spcBef>
                <a:spcPts val="0"/>
              </a:spcBef>
              <a:spcAft>
                <a:spcPts val="0"/>
              </a:spcAft>
              <a:buSzPts val="1400"/>
              <a:buNone/>
              <a:defRPr sz="1400"/>
            </a:lvl9pPr>
          </a:lstStyle>
          <a:p/>
        </p:txBody>
      </p:sp>
      <p:sp>
        <p:nvSpPr>
          <p:cNvPr id="60" name="Google Shape;60;p13"/>
          <p:cNvSpPr txBox="1"/>
          <p:nvPr>
            <p:ph idx="5" type="ctrTitle"/>
          </p:nvPr>
        </p:nvSpPr>
        <p:spPr>
          <a:xfrm>
            <a:off x="5925151" y="2062425"/>
            <a:ext cx="2113500" cy="644700"/>
          </a:xfrm>
          <a:prstGeom prst="rect">
            <a:avLst/>
          </a:prstGeom>
        </p:spPr>
        <p:txBody>
          <a:bodyPr anchorCtr="0" anchor="b" bIns="91425" lIns="91425" spcFirstLastPara="1" rIns="91425" wrap="square" tIns="91425">
            <a:noAutofit/>
          </a:bodyPr>
          <a:lstStyle>
            <a:lvl1pPr lvl="0" rtl="0" algn="ctr">
              <a:spcBef>
                <a:spcPts val="0"/>
              </a:spcBef>
              <a:spcAft>
                <a:spcPts val="0"/>
              </a:spcAft>
              <a:buClr>
                <a:srgbClr val="666666"/>
              </a:buClr>
              <a:buSzPts val="1800"/>
              <a:buNone/>
              <a:defRPr sz="1800">
                <a:solidFill>
                  <a:srgbClr val="666666"/>
                </a:solidFill>
              </a:defRPr>
            </a:lvl1pPr>
            <a:lvl2pPr lvl="1" rtl="0" algn="ctr">
              <a:spcBef>
                <a:spcPts val="0"/>
              </a:spcBef>
              <a:spcAft>
                <a:spcPts val="0"/>
              </a:spcAft>
              <a:buClr>
                <a:srgbClr val="666666"/>
              </a:buClr>
              <a:buSzPts val="1600"/>
              <a:buNone/>
              <a:defRPr sz="1600">
                <a:solidFill>
                  <a:srgbClr val="666666"/>
                </a:solidFill>
              </a:defRPr>
            </a:lvl2pPr>
            <a:lvl3pPr lvl="2" rtl="0" algn="ctr">
              <a:spcBef>
                <a:spcPts val="0"/>
              </a:spcBef>
              <a:spcAft>
                <a:spcPts val="0"/>
              </a:spcAft>
              <a:buClr>
                <a:srgbClr val="666666"/>
              </a:buClr>
              <a:buSzPts val="1600"/>
              <a:buNone/>
              <a:defRPr sz="1600">
                <a:solidFill>
                  <a:srgbClr val="666666"/>
                </a:solidFill>
              </a:defRPr>
            </a:lvl3pPr>
            <a:lvl4pPr lvl="3" rtl="0" algn="ctr">
              <a:spcBef>
                <a:spcPts val="0"/>
              </a:spcBef>
              <a:spcAft>
                <a:spcPts val="0"/>
              </a:spcAft>
              <a:buClr>
                <a:srgbClr val="666666"/>
              </a:buClr>
              <a:buSzPts val="1600"/>
              <a:buNone/>
              <a:defRPr sz="1600">
                <a:solidFill>
                  <a:srgbClr val="666666"/>
                </a:solidFill>
              </a:defRPr>
            </a:lvl4pPr>
            <a:lvl5pPr lvl="4" rtl="0" algn="ctr">
              <a:spcBef>
                <a:spcPts val="0"/>
              </a:spcBef>
              <a:spcAft>
                <a:spcPts val="0"/>
              </a:spcAft>
              <a:buClr>
                <a:srgbClr val="666666"/>
              </a:buClr>
              <a:buSzPts val="1600"/>
              <a:buNone/>
              <a:defRPr sz="1600">
                <a:solidFill>
                  <a:srgbClr val="666666"/>
                </a:solidFill>
              </a:defRPr>
            </a:lvl5pPr>
            <a:lvl6pPr lvl="5" rtl="0" algn="ctr">
              <a:spcBef>
                <a:spcPts val="0"/>
              </a:spcBef>
              <a:spcAft>
                <a:spcPts val="0"/>
              </a:spcAft>
              <a:buClr>
                <a:srgbClr val="666666"/>
              </a:buClr>
              <a:buSzPts val="1600"/>
              <a:buNone/>
              <a:defRPr sz="1600">
                <a:solidFill>
                  <a:srgbClr val="666666"/>
                </a:solidFill>
              </a:defRPr>
            </a:lvl6pPr>
            <a:lvl7pPr lvl="6" rtl="0" algn="ctr">
              <a:spcBef>
                <a:spcPts val="0"/>
              </a:spcBef>
              <a:spcAft>
                <a:spcPts val="0"/>
              </a:spcAft>
              <a:buClr>
                <a:srgbClr val="666666"/>
              </a:buClr>
              <a:buSzPts val="1600"/>
              <a:buNone/>
              <a:defRPr sz="1600">
                <a:solidFill>
                  <a:srgbClr val="666666"/>
                </a:solidFill>
              </a:defRPr>
            </a:lvl7pPr>
            <a:lvl8pPr lvl="7" rtl="0" algn="ctr">
              <a:spcBef>
                <a:spcPts val="0"/>
              </a:spcBef>
              <a:spcAft>
                <a:spcPts val="0"/>
              </a:spcAft>
              <a:buClr>
                <a:srgbClr val="666666"/>
              </a:buClr>
              <a:buSzPts val="1600"/>
              <a:buNone/>
              <a:defRPr sz="1600">
                <a:solidFill>
                  <a:srgbClr val="666666"/>
                </a:solidFill>
              </a:defRPr>
            </a:lvl8pPr>
            <a:lvl9pPr lvl="8" rtl="0" algn="ctr">
              <a:spcBef>
                <a:spcPts val="0"/>
              </a:spcBef>
              <a:spcAft>
                <a:spcPts val="0"/>
              </a:spcAft>
              <a:buClr>
                <a:srgbClr val="666666"/>
              </a:buClr>
              <a:buSzPts val="1600"/>
              <a:buNone/>
              <a:defRPr sz="1600">
                <a:solidFill>
                  <a:srgbClr val="666666"/>
                </a:solidFill>
              </a:defRPr>
            </a:lvl9pPr>
          </a:lstStyle>
          <a:p/>
        </p:txBody>
      </p:sp>
      <p:sp>
        <p:nvSpPr>
          <p:cNvPr id="61" name="Google Shape;61;p13"/>
          <p:cNvSpPr txBox="1"/>
          <p:nvPr>
            <p:ph idx="6" type="subTitle"/>
          </p:nvPr>
        </p:nvSpPr>
        <p:spPr>
          <a:xfrm>
            <a:off x="5925154" y="2667875"/>
            <a:ext cx="2113500" cy="1112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sz="1400"/>
            </a:lvl3pPr>
            <a:lvl4pPr lvl="3" rtl="0" algn="ctr">
              <a:lnSpc>
                <a:spcPct val="100000"/>
              </a:lnSpc>
              <a:spcBef>
                <a:spcPts val="0"/>
              </a:spcBef>
              <a:spcAft>
                <a:spcPts val="0"/>
              </a:spcAft>
              <a:buSzPts val="1400"/>
              <a:buNone/>
              <a:defRPr sz="1400"/>
            </a:lvl4pPr>
            <a:lvl5pPr lvl="4" rtl="0" algn="ctr">
              <a:lnSpc>
                <a:spcPct val="100000"/>
              </a:lnSpc>
              <a:spcBef>
                <a:spcPts val="0"/>
              </a:spcBef>
              <a:spcAft>
                <a:spcPts val="0"/>
              </a:spcAft>
              <a:buSzPts val="1400"/>
              <a:buNone/>
              <a:defRPr sz="1400"/>
            </a:lvl5pPr>
            <a:lvl6pPr lvl="5" rtl="0" algn="ctr">
              <a:lnSpc>
                <a:spcPct val="100000"/>
              </a:lnSpc>
              <a:spcBef>
                <a:spcPts val="0"/>
              </a:spcBef>
              <a:spcAft>
                <a:spcPts val="0"/>
              </a:spcAft>
              <a:buSzPts val="1400"/>
              <a:buNone/>
              <a:defRPr sz="1400"/>
            </a:lvl6pPr>
            <a:lvl7pPr lvl="6" rtl="0" algn="ctr">
              <a:lnSpc>
                <a:spcPct val="100000"/>
              </a:lnSpc>
              <a:spcBef>
                <a:spcPts val="0"/>
              </a:spcBef>
              <a:spcAft>
                <a:spcPts val="0"/>
              </a:spcAft>
              <a:buSzPts val="1400"/>
              <a:buNone/>
              <a:defRPr sz="1400"/>
            </a:lvl7pPr>
            <a:lvl8pPr lvl="7" rtl="0" algn="ctr">
              <a:lnSpc>
                <a:spcPct val="100000"/>
              </a:lnSpc>
              <a:spcBef>
                <a:spcPts val="0"/>
              </a:spcBef>
              <a:spcAft>
                <a:spcPts val="0"/>
              </a:spcAft>
              <a:buSzPts val="1400"/>
              <a:buNone/>
              <a:defRPr sz="1400"/>
            </a:lvl8pPr>
            <a:lvl9pPr lvl="8" rtl="0" algn="ctr">
              <a:lnSpc>
                <a:spcPct val="100000"/>
              </a:lnSpc>
              <a:spcBef>
                <a:spcPts val="0"/>
              </a:spcBef>
              <a:spcAft>
                <a:spcPts val="0"/>
              </a:spcAft>
              <a:buSzPts val="1400"/>
              <a:buNone/>
              <a:defRPr sz="1400"/>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6 columns slide">
  <p:cSld name="TITLE_AND_TWO_COLUMNS_1_1">
    <p:bg>
      <p:bgPr>
        <a:solidFill>
          <a:srgbClr val="FFFFFF"/>
        </a:solidFill>
      </p:bgPr>
    </p:bg>
    <p:spTree>
      <p:nvGrpSpPr>
        <p:cNvPr id="62" name="Shape 62"/>
        <p:cNvGrpSpPr/>
        <p:nvPr/>
      </p:nvGrpSpPr>
      <p:grpSpPr>
        <a:xfrm>
          <a:off x="0" y="0"/>
          <a:ext cx="0" cy="0"/>
          <a:chOff x="0" y="0"/>
          <a:chExt cx="0" cy="0"/>
        </a:xfrm>
      </p:grpSpPr>
      <p:sp>
        <p:nvSpPr>
          <p:cNvPr id="63" name="Google Shape;63;p14"/>
          <p:cNvSpPr txBox="1"/>
          <p:nvPr>
            <p:ph type="ctrTitle"/>
          </p:nvPr>
        </p:nvSpPr>
        <p:spPr>
          <a:xfrm>
            <a:off x="1105351" y="2765600"/>
            <a:ext cx="2113500" cy="644700"/>
          </a:xfrm>
          <a:prstGeom prst="rect">
            <a:avLst/>
          </a:prstGeom>
        </p:spPr>
        <p:txBody>
          <a:bodyPr anchorCtr="0" anchor="b" bIns="91425" lIns="91425" spcFirstLastPara="1" rIns="91425" wrap="square" tIns="91425">
            <a:noAutofit/>
          </a:bodyPr>
          <a:lstStyle>
            <a:lvl1pPr lvl="0" rtl="0" algn="ctr">
              <a:spcBef>
                <a:spcPts val="0"/>
              </a:spcBef>
              <a:spcAft>
                <a:spcPts val="0"/>
              </a:spcAft>
              <a:buClr>
                <a:srgbClr val="666666"/>
              </a:buClr>
              <a:buSzPts val="1400"/>
              <a:buNone/>
              <a:defRPr sz="1400">
                <a:solidFill>
                  <a:srgbClr val="666666"/>
                </a:solidFill>
              </a:defRPr>
            </a:lvl1pPr>
            <a:lvl2pPr lvl="1" rtl="0" algn="ctr">
              <a:spcBef>
                <a:spcPts val="0"/>
              </a:spcBef>
              <a:spcAft>
                <a:spcPts val="0"/>
              </a:spcAft>
              <a:buClr>
                <a:srgbClr val="666666"/>
              </a:buClr>
              <a:buSzPts val="1600"/>
              <a:buNone/>
              <a:defRPr sz="1600">
                <a:solidFill>
                  <a:srgbClr val="666666"/>
                </a:solidFill>
              </a:defRPr>
            </a:lvl2pPr>
            <a:lvl3pPr lvl="2" rtl="0" algn="ctr">
              <a:spcBef>
                <a:spcPts val="0"/>
              </a:spcBef>
              <a:spcAft>
                <a:spcPts val="0"/>
              </a:spcAft>
              <a:buClr>
                <a:srgbClr val="666666"/>
              </a:buClr>
              <a:buSzPts val="1600"/>
              <a:buNone/>
              <a:defRPr sz="1600">
                <a:solidFill>
                  <a:srgbClr val="666666"/>
                </a:solidFill>
              </a:defRPr>
            </a:lvl3pPr>
            <a:lvl4pPr lvl="3" rtl="0" algn="ctr">
              <a:spcBef>
                <a:spcPts val="0"/>
              </a:spcBef>
              <a:spcAft>
                <a:spcPts val="0"/>
              </a:spcAft>
              <a:buClr>
                <a:srgbClr val="666666"/>
              </a:buClr>
              <a:buSzPts val="1600"/>
              <a:buNone/>
              <a:defRPr sz="1600">
                <a:solidFill>
                  <a:srgbClr val="666666"/>
                </a:solidFill>
              </a:defRPr>
            </a:lvl4pPr>
            <a:lvl5pPr lvl="4" rtl="0" algn="ctr">
              <a:spcBef>
                <a:spcPts val="0"/>
              </a:spcBef>
              <a:spcAft>
                <a:spcPts val="0"/>
              </a:spcAft>
              <a:buClr>
                <a:srgbClr val="666666"/>
              </a:buClr>
              <a:buSzPts val="1600"/>
              <a:buNone/>
              <a:defRPr sz="1600">
                <a:solidFill>
                  <a:srgbClr val="666666"/>
                </a:solidFill>
              </a:defRPr>
            </a:lvl5pPr>
            <a:lvl6pPr lvl="5" rtl="0" algn="ctr">
              <a:spcBef>
                <a:spcPts val="0"/>
              </a:spcBef>
              <a:spcAft>
                <a:spcPts val="0"/>
              </a:spcAft>
              <a:buClr>
                <a:srgbClr val="666666"/>
              </a:buClr>
              <a:buSzPts val="1600"/>
              <a:buNone/>
              <a:defRPr sz="1600">
                <a:solidFill>
                  <a:srgbClr val="666666"/>
                </a:solidFill>
              </a:defRPr>
            </a:lvl6pPr>
            <a:lvl7pPr lvl="6" rtl="0" algn="ctr">
              <a:spcBef>
                <a:spcPts val="0"/>
              </a:spcBef>
              <a:spcAft>
                <a:spcPts val="0"/>
              </a:spcAft>
              <a:buClr>
                <a:srgbClr val="666666"/>
              </a:buClr>
              <a:buSzPts val="1600"/>
              <a:buNone/>
              <a:defRPr sz="1600">
                <a:solidFill>
                  <a:srgbClr val="666666"/>
                </a:solidFill>
              </a:defRPr>
            </a:lvl7pPr>
            <a:lvl8pPr lvl="7" rtl="0" algn="ctr">
              <a:spcBef>
                <a:spcPts val="0"/>
              </a:spcBef>
              <a:spcAft>
                <a:spcPts val="0"/>
              </a:spcAft>
              <a:buClr>
                <a:srgbClr val="666666"/>
              </a:buClr>
              <a:buSzPts val="1600"/>
              <a:buNone/>
              <a:defRPr sz="1600">
                <a:solidFill>
                  <a:srgbClr val="666666"/>
                </a:solidFill>
              </a:defRPr>
            </a:lvl8pPr>
            <a:lvl9pPr lvl="8" rtl="0" algn="ctr">
              <a:spcBef>
                <a:spcPts val="0"/>
              </a:spcBef>
              <a:spcAft>
                <a:spcPts val="0"/>
              </a:spcAft>
              <a:buClr>
                <a:srgbClr val="666666"/>
              </a:buClr>
              <a:buSzPts val="1600"/>
              <a:buNone/>
              <a:defRPr sz="1600">
                <a:solidFill>
                  <a:srgbClr val="666666"/>
                </a:solidFill>
              </a:defRPr>
            </a:lvl9pPr>
          </a:lstStyle>
          <a:p/>
        </p:txBody>
      </p:sp>
      <p:sp>
        <p:nvSpPr>
          <p:cNvPr id="64" name="Google Shape;64;p14"/>
          <p:cNvSpPr txBox="1"/>
          <p:nvPr>
            <p:ph idx="1" type="subTitle"/>
          </p:nvPr>
        </p:nvSpPr>
        <p:spPr>
          <a:xfrm>
            <a:off x="980600" y="3371050"/>
            <a:ext cx="2363100" cy="64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2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sz="1400"/>
            </a:lvl3pPr>
            <a:lvl4pPr lvl="3" rtl="0" algn="ctr">
              <a:lnSpc>
                <a:spcPct val="100000"/>
              </a:lnSpc>
              <a:spcBef>
                <a:spcPts val="0"/>
              </a:spcBef>
              <a:spcAft>
                <a:spcPts val="0"/>
              </a:spcAft>
              <a:buSzPts val="1400"/>
              <a:buNone/>
              <a:defRPr sz="1400"/>
            </a:lvl4pPr>
            <a:lvl5pPr lvl="4" rtl="0" algn="ctr">
              <a:lnSpc>
                <a:spcPct val="100000"/>
              </a:lnSpc>
              <a:spcBef>
                <a:spcPts val="0"/>
              </a:spcBef>
              <a:spcAft>
                <a:spcPts val="0"/>
              </a:spcAft>
              <a:buSzPts val="1400"/>
              <a:buNone/>
              <a:defRPr sz="1400"/>
            </a:lvl5pPr>
            <a:lvl6pPr lvl="5" rtl="0" algn="ctr">
              <a:lnSpc>
                <a:spcPct val="100000"/>
              </a:lnSpc>
              <a:spcBef>
                <a:spcPts val="0"/>
              </a:spcBef>
              <a:spcAft>
                <a:spcPts val="0"/>
              </a:spcAft>
              <a:buSzPts val="1400"/>
              <a:buNone/>
              <a:defRPr sz="1400"/>
            </a:lvl6pPr>
            <a:lvl7pPr lvl="6" rtl="0" algn="ctr">
              <a:lnSpc>
                <a:spcPct val="100000"/>
              </a:lnSpc>
              <a:spcBef>
                <a:spcPts val="0"/>
              </a:spcBef>
              <a:spcAft>
                <a:spcPts val="0"/>
              </a:spcAft>
              <a:buSzPts val="1400"/>
              <a:buNone/>
              <a:defRPr sz="1400"/>
            </a:lvl7pPr>
            <a:lvl8pPr lvl="7" rtl="0" algn="ctr">
              <a:lnSpc>
                <a:spcPct val="100000"/>
              </a:lnSpc>
              <a:spcBef>
                <a:spcPts val="0"/>
              </a:spcBef>
              <a:spcAft>
                <a:spcPts val="0"/>
              </a:spcAft>
              <a:buSzPts val="1400"/>
              <a:buNone/>
              <a:defRPr sz="1400"/>
            </a:lvl8pPr>
            <a:lvl9pPr lvl="8" rtl="0" algn="ctr">
              <a:lnSpc>
                <a:spcPct val="100000"/>
              </a:lnSpc>
              <a:spcBef>
                <a:spcPts val="0"/>
              </a:spcBef>
              <a:spcAft>
                <a:spcPts val="0"/>
              </a:spcAft>
              <a:buSzPts val="1400"/>
              <a:buNone/>
              <a:defRPr sz="1400"/>
            </a:lvl9pPr>
          </a:lstStyle>
          <a:p/>
        </p:txBody>
      </p:sp>
      <p:sp>
        <p:nvSpPr>
          <p:cNvPr id="65" name="Google Shape;65;p14"/>
          <p:cNvSpPr txBox="1"/>
          <p:nvPr>
            <p:ph idx="2" type="ctrTitle"/>
          </p:nvPr>
        </p:nvSpPr>
        <p:spPr>
          <a:xfrm>
            <a:off x="3484651" y="2765600"/>
            <a:ext cx="2113500" cy="644700"/>
          </a:xfrm>
          <a:prstGeom prst="rect">
            <a:avLst/>
          </a:prstGeom>
        </p:spPr>
        <p:txBody>
          <a:bodyPr anchorCtr="0" anchor="b" bIns="91425" lIns="91425" spcFirstLastPara="1" rIns="91425" wrap="square" tIns="91425">
            <a:noAutofit/>
          </a:bodyPr>
          <a:lstStyle>
            <a:lvl1pPr lvl="0" rtl="0" algn="ctr">
              <a:spcBef>
                <a:spcPts val="0"/>
              </a:spcBef>
              <a:spcAft>
                <a:spcPts val="0"/>
              </a:spcAft>
              <a:buClr>
                <a:srgbClr val="666666"/>
              </a:buClr>
              <a:buSzPts val="1400"/>
              <a:buNone/>
              <a:defRPr sz="1400">
                <a:solidFill>
                  <a:srgbClr val="666666"/>
                </a:solidFill>
              </a:defRPr>
            </a:lvl1pPr>
            <a:lvl2pPr lvl="1" rtl="0" algn="ctr">
              <a:spcBef>
                <a:spcPts val="0"/>
              </a:spcBef>
              <a:spcAft>
                <a:spcPts val="0"/>
              </a:spcAft>
              <a:buClr>
                <a:srgbClr val="666666"/>
              </a:buClr>
              <a:buSzPts val="1600"/>
              <a:buNone/>
              <a:defRPr sz="1600">
                <a:solidFill>
                  <a:srgbClr val="666666"/>
                </a:solidFill>
              </a:defRPr>
            </a:lvl2pPr>
            <a:lvl3pPr lvl="2" rtl="0" algn="ctr">
              <a:spcBef>
                <a:spcPts val="0"/>
              </a:spcBef>
              <a:spcAft>
                <a:spcPts val="0"/>
              </a:spcAft>
              <a:buClr>
                <a:srgbClr val="666666"/>
              </a:buClr>
              <a:buSzPts val="1600"/>
              <a:buNone/>
              <a:defRPr sz="1600">
                <a:solidFill>
                  <a:srgbClr val="666666"/>
                </a:solidFill>
              </a:defRPr>
            </a:lvl3pPr>
            <a:lvl4pPr lvl="3" rtl="0" algn="ctr">
              <a:spcBef>
                <a:spcPts val="0"/>
              </a:spcBef>
              <a:spcAft>
                <a:spcPts val="0"/>
              </a:spcAft>
              <a:buClr>
                <a:srgbClr val="666666"/>
              </a:buClr>
              <a:buSzPts val="1600"/>
              <a:buNone/>
              <a:defRPr sz="1600">
                <a:solidFill>
                  <a:srgbClr val="666666"/>
                </a:solidFill>
              </a:defRPr>
            </a:lvl4pPr>
            <a:lvl5pPr lvl="4" rtl="0" algn="ctr">
              <a:spcBef>
                <a:spcPts val="0"/>
              </a:spcBef>
              <a:spcAft>
                <a:spcPts val="0"/>
              </a:spcAft>
              <a:buClr>
                <a:srgbClr val="666666"/>
              </a:buClr>
              <a:buSzPts val="1600"/>
              <a:buNone/>
              <a:defRPr sz="1600">
                <a:solidFill>
                  <a:srgbClr val="666666"/>
                </a:solidFill>
              </a:defRPr>
            </a:lvl5pPr>
            <a:lvl6pPr lvl="5" rtl="0" algn="ctr">
              <a:spcBef>
                <a:spcPts val="0"/>
              </a:spcBef>
              <a:spcAft>
                <a:spcPts val="0"/>
              </a:spcAft>
              <a:buClr>
                <a:srgbClr val="666666"/>
              </a:buClr>
              <a:buSzPts val="1600"/>
              <a:buNone/>
              <a:defRPr sz="1600">
                <a:solidFill>
                  <a:srgbClr val="666666"/>
                </a:solidFill>
              </a:defRPr>
            </a:lvl6pPr>
            <a:lvl7pPr lvl="6" rtl="0" algn="ctr">
              <a:spcBef>
                <a:spcPts val="0"/>
              </a:spcBef>
              <a:spcAft>
                <a:spcPts val="0"/>
              </a:spcAft>
              <a:buClr>
                <a:srgbClr val="666666"/>
              </a:buClr>
              <a:buSzPts val="1600"/>
              <a:buNone/>
              <a:defRPr sz="1600">
                <a:solidFill>
                  <a:srgbClr val="666666"/>
                </a:solidFill>
              </a:defRPr>
            </a:lvl7pPr>
            <a:lvl8pPr lvl="7" rtl="0" algn="ctr">
              <a:spcBef>
                <a:spcPts val="0"/>
              </a:spcBef>
              <a:spcAft>
                <a:spcPts val="0"/>
              </a:spcAft>
              <a:buClr>
                <a:srgbClr val="666666"/>
              </a:buClr>
              <a:buSzPts val="1600"/>
              <a:buNone/>
              <a:defRPr sz="1600">
                <a:solidFill>
                  <a:srgbClr val="666666"/>
                </a:solidFill>
              </a:defRPr>
            </a:lvl8pPr>
            <a:lvl9pPr lvl="8" rtl="0" algn="ctr">
              <a:spcBef>
                <a:spcPts val="0"/>
              </a:spcBef>
              <a:spcAft>
                <a:spcPts val="0"/>
              </a:spcAft>
              <a:buClr>
                <a:srgbClr val="666666"/>
              </a:buClr>
              <a:buSzPts val="1600"/>
              <a:buNone/>
              <a:defRPr sz="1600">
                <a:solidFill>
                  <a:srgbClr val="666666"/>
                </a:solidFill>
              </a:defRPr>
            </a:lvl9pPr>
          </a:lstStyle>
          <a:p/>
        </p:txBody>
      </p:sp>
      <p:sp>
        <p:nvSpPr>
          <p:cNvPr id="66" name="Google Shape;66;p14"/>
          <p:cNvSpPr txBox="1"/>
          <p:nvPr>
            <p:ph idx="3" type="subTitle"/>
          </p:nvPr>
        </p:nvSpPr>
        <p:spPr>
          <a:xfrm>
            <a:off x="3419975" y="3371050"/>
            <a:ext cx="2242800" cy="64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2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sz="1400"/>
            </a:lvl3pPr>
            <a:lvl4pPr lvl="3" rtl="0" algn="ctr">
              <a:lnSpc>
                <a:spcPct val="100000"/>
              </a:lnSpc>
              <a:spcBef>
                <a:spcPts val="0"/>
              </a:spcBef>
              <a:spcAft>
                <a:spcPts val="0"/>
              </a:spcAft>
              <a:buSzPts val="1400"/>
              <a:buNone/>
              <a:defRPr sz="1400"/>
            </a:lvl4pPr>
            <a:lvl5pPr lvl="4" rtl="0" algn="ctr">
              <a:lnSpc>
                <a:spcPct val="100000"/>
              </a:lnSpc>
              <a:spcBef>
                <a:spcPts val="0"/>
              </a:spcBef>
              <a:spcAft>
                <a:spcPts val="0"/>
              </a:spcAft>
              <a:buSzPts val="1400"/>
              <a:buNone/>
              <a:defRPr sz="1400"/>
            </a:lvl5pPr>
            <a:lvl6pPr lvl="5" rtl="0" algn="ctr">
              <a:lnSpc>
                <a:spcPct val="100000"/>
              </a:lnSpc>
              <a:spcBef>
                <a:spcPts val="0"/>
              </a:spcBef>
              <a:spcAft>
                <a:spcPts val="0"/>
              </a:spcAft>
              <a:buSzPts val="1400"/>
              <a:buNone/>
              <a:defRPr sz="1400"/>
            </a:lvl6pPr>
            <a:lvl7pPr lvl="6" rtl="0" algn="ctr">
              <a:lnSpc>
                <a:spcPct val="100000"/>
              </a:lnSpc>
              <a:spcBef>
                <a:spcPts val="0"/>
              </a:spcBef>
              <a:spcAft>
                <a:spcPts val="0"/>
              </a:spcAft>
              <a:buSzPts val="1400"/>
              <a:buNone/>
              <a:defRPr sz="1400"/>
            </a:lvl7pPr>
            <a:lvl8pPr lvl="7" rtl="0" algn="ctr">
              <a:lnSpc>
                <a:spcPct val="100000"/>
              </a:lnSpc>
              <a:spcBef>
                <a:spcPts val="0"/>
              </a:spcBef>
              <a:spcAft>
                <a:spcPts val="0"/>
              </a:spcAft>
              <a:buSzPts val="1400"/>
              <a:buNone/>
              <a:defRPr sz="1400"/>
            </a:lvl8pPr>
            <a:lvl9pPr lvl="8" rtl="0" algn="ctr">
              <a:lnSpc>
                <a:spcPct val="100000"/>
              </a:lnSpc>
              <a:spcBef>
                <a:spcPts val="0"/>
              </a:spcBef>
              <a:spcAft>
                <a:spcPts val="0"/>
              </a:spcAft>
              <a:buSzPts val="1400"/>
              <a:buNone/>
              <a:defRPr sz="1400"/>
            </a:lvl9pPr>
          </a:lstStyle>
          <a:p/>
        </p:txBody>
      </p:sp>
      <p:sp>
        <p:nvSpPr>
          <p:cNvPr id="67" name="Google Shape;67;p14"/>
          <p:cNvSpPr txBox="1"/>
          <p:nvPr>
            <p:ph idx="4" type="ctrTitle"/>
          </p:nvPr>
        </p:nvSpPr>
        <p:spPr>
          <a:xfrm>
            <a:off x="5880251" y="2765600"/>
            <a:ext cx="2113500" cy="644700"/>
          </a:xfrm>
          <a:prstGeom prst="rect">
            <a:avLst/>
          </a:prstGeom>
        </p:spPr>
        <p:txBody>
          <a:bodyPr anchorCtr="0" anchor="b" bIns="91425" lIns="91425" spcFirstLastPara="1" rIns="91425" wrap="square" tIns="91425">
            <a:noAutofit/>
          </a:bodyPr>
          <a:lstStyle>
            <a:lvl1pPr lvl="0" rtl="0" algn="ctr">
              <a:spcBef>
                <a:spcPts val="0"/>
              </a:spcBef>
              <a:spcAft>
                <a:spcPts val="0"/>
              </a:spcAft>
              <a:buClr>
                <a:srgbClr val="666666"/>
              </a:buClr>
              <a:buSzPts val="1400"/>
              <a:buNone/>
              <a:defRPr sz="1400">
                <a:solidFill>
                  <a:srgbClr val="666666"/>
                </a:solidFill>
              </a:defRPr>
            </a:lvl1pPr>
            <a:lvl2pPr lvl="1" rtl="0" algn="ctr">
              <a:spcBef>
                <a:spcPts val="0"/>
              </a:spcBef>
              <a:spcAft>
                <a:spcPts val="0"/>
              </a:spcAft>
              <a:buClr>
                <a:srgbClr val="666666"/>
              </a:buClr>
              <a:buSzPts val="1600"/>
              <a:buNone/>
              <a:defRPr sz="1600">
                <a:solidFill>
                  <a:srgbClr val="666666"/>
                </a:solidFill>
              </a:defRPr>
            </a:lvl2pPr>
            <a:lvl3pPr lvl="2" rtl="0" algn="ctr">
              <a:spcBef>
                <a:spcPts val="0"/>
              </a:spcBef>
              <a:spcAft>
                <a:spcPts val="0"/>
              </a:spcAft>
              <a:buClr>
                <a:srgbClr val="666666"/>
              </a:buClr>
              <a:buSzPts val="1600"/>
              <a:buNone/>
              <a:defRPr sz="1600">
                <a:solidFill>
                  <a:srgbClr val="666666"/>
                </a:solidFill>
              </a:defRPr>
            </a:lvl3pPr>
            <a:lvl4pPr lvl="3" rtl="0" algn="ctr">
              <a:spcBef>
                <a:spcPts val="0"/>
              </a:spcBef>
              <a:spcAft>
                <a:spcPts val="0"/>
              </a:spcAft>
              <a:buClr>
                <a:srgbClr val="666666"/>
              </a:buClr>
              <a:buSzPts val="1600"/>
              <a:buNone/>
              <a:defRPr sz="1600">
                <a:solidFill>
                  <a:srgbClr val="666666"/>
                </a:solidFill>
              </a:defRPr>
            </a:lvl4pPr>
            <a:lvl5pPr lvl="4" rtl="0" algn="ctr">
              <a:spcBef>
                <a:spcPts val="0"/>
              </a:spcBef>
              <a:spcAft>
                <a:spcPts val="0"/>
              </a:spcAft>
              <a:buClr>
                <a:srgbClr val="666666"/>
              </a:buClr>
              <a:buSzPts val="1600"/>
              <a:buNone/>
              <a:defRPr sz="1600">
                <a:solidFill>
                  <a:srgbClr val="666666"/>
                </a:solidFill>
              </a:defRPr>
            </a:lvl5pPr>
            <a:lvl6pPr lvl="5" rtl="0" algn="ctr">
              <a:spcBef>
                <a:spcPts val="0"/>
              </a:spcBef>
              <a:spcAft>
                <a:spcPts val="0"/>
              </a:spcAft>
              <a:buClr>
                <a:srgbClr val="666666"/>
              </a:buClr>
              <a:buSzPts val="1600"/>
              <a:buNone/>
              <a:defRPr sz="1600">
                <a:solidFill>
                  <a:srgbClr val="666666"/>
                </a:solidFill>
              </a:defRPr>
            </a:lvl6pPr>
            <a:lvl7pPr lvl="6" rtl="0" algn="ctr">
              <a:spcBef>
                <a:spcPts val="0"/>
              </a:spcBef>
              <a:spcAft>
                <a:spcPts val="0"/>
              </a:spcAft>
              <a:buClr>
                <a:srgbClr val="666666"/>
              </a:buClr>
              <a:buSzPts val="1600"/>
              <a:buNone/>
              <a:defRPr sz="1600">
                <a:solidFill>
                  <a:srgbClr val="666666"/>
                </a:solidFill>
              </a:defRPr>
            </a:lvl7pPr>
            <a:lvl8pPr lvl="7" rtl="0" algn="ctr">
              <a:spcBef>
                <a:spcPts val="0"/>
              </a:spcBef>
              <a:spcAft>
                <a:spcPts val="0"/>
              </a:spcAft>
              <a:buClr>
                <a:srgbClr val="666666"/>
              </a:buClr>
              <a:buSzPts val="1600"/>
              <a:buNone/>
              <a:defRPr sz="1600">
                <a:solidFill>
                  <a:srgbClr val="666666"/>
                </a:solidFill>
              </a:defRPr>
            </a:lvl8pPr>
            <a:lvl9pPr lvl="8" rtl="0" algn="ctr">
              <a:spcBef>
                <a:spcPts val="0"/>
              </a:spcBef>
              <a:spcAft>
                <a:spcPts val="0"/>
              </a:spcAft>
              <a:buClr>
                <a:srgbClr val="666666"/>
              </a:buClr>
              <a:buSzPts val="1600"/>
              <a:buNone/>
              <a:defRPr sz="1600">
                <a:solidFill>
                  <a:srgbClr val="666666"/>
                </a:solidFill>
              </a:defRPr>
            </a:lvl9pPr>
          </a:lstStyle>
          <a:p/>
        </p:txBody>
      </p:sp>
      <p:sp>
        <p:nvSpPr>
          <p:cNvPr id="68" name="Google Shape;68;p14"/>
          <p:cNvSpPr txBox="1"/>
          <p:nvPr>
            <p:ph idx="5" type="subTitle"/>
          </p:nvPr>
        </p:nvSpPr>
        <p:spPr>
          <a:xfrm>
            <a:off x="5880250" y="3371050"/>
            <a:ext cx="2113500" cy="64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2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sz="1400"/>
            </a:lvl3pPr>
            <a:lvl4pPr lvl="3" rtl="0" algn="ctr">
              <a:lnSpc>
                <a:spcPct val="100000"/>
              </a:lnSpc>
              <a:spcBef>
                <a:spcPts val="0"/>
              </a:spcBef>
              <a:spcAft>
                <a:spcPts val="0"/>
              </a:spcAft>
              <a:buSzPts val="1400"/>
              <a:buNone/>
              <a:defRPr sz="1400"/>
            </a:lvl4pPr>
            <a:lvl5pPr lvl="4" rtl="0" algn="ctr">
              <a:lnSpc>
                <a:spcPct val="100000"/>
              </a:lnSpc>
              <a:spcBef>
                <a:spcPts val="0"/>
              </a:spcBef>
              <a:spcAft>
                <a:spcPts val="0"/>
              </a:spcAft>
              <a:buSzPts val="1400"/>
              <a:buNone/>
              <a:defRPr sz="1400"/>
            </a:lvl5pPr>
            <a:lvl6pPr lvl="5" rtl="0" algn="ctr">
              <a:lnSpc>
                <a:spcPct val="100000"/>
              </a:lnSpc>
              <a:spcBef>
                <a:spcPts val="0"/>
              </a:spcBef>
              <a:spcAft>
                <a:spcPts val="0"/>
              </a:spcAft>
              <a:buSzPts val="1400"/>
              <a:buNone/>
              <a:defRPr sz="1400"/>
            </a:lvl6pPr>
            <a:lvl7pPr lvl="6" rtl="0" algn="ctr">
              <a:lnSpc>
                <a:spcPct val="100000"/>
              </a:lnSpc>
              <a:spcBef>
                <a:spcPts val="0"/>
              </a:spcBef>
              <a:spcAft>
                <a:spcPts val="0"/>
              </a:spcAft>
              <a:buSzPts val="1400"/>
              <a:buNone/>
              <a:defRPr sz="1400"/>
            </a:lvl7pPr>
            <a:lvl8pPr lvl="7" rtl="0" algn="ctr">
              <a:lnSpc>
                <a:spcPct val="100000"/>
              </a:lnSpc>
              <a:spcBef>
                <a:spcPts val="0"/>
              </a:spcBef>
              <a:spcAft>
                <a:spcPts val="0"/>
              </a:spcAft>
              <a:buSzPts val="1400"/>
              <a:buNone/>
              <a:defRPr sz="1400"/>
            </a:lvl8pPr>
            <a:lvl9pPr lvl="8" rtl="0" algn="ctr">
              <a:lnSpc>
                <a:spcPct val="100000"/>
              </a:lnSpc>
              <a:spcBef>
                <a:spcPts val="0"/>
              </a:spcBef>
              <a:spcAft>
                <a:spcPts val="0"/>
              </a:spcAft>
              <a:buSzPts val="1400"/>
              <a:buNone/>
              <a:defRPr sz="1400"/>
            </a:lvl9pPr>
          </a:lstStyle>
          <a:p/>
        </p:txBody>
      </p:sp>
      <p:sp>
        <p:nvSpPr>
          <p:cNvPr id="69" name="Google Shape;69;p14"/>
          <p:cNvSpPr txBox="1"/>
          <p:nvPr>
            <p:ph idx="6" type="title"/>
          </p:nvPr>
        </p:nvSpPr>
        <p:spPr>
          <a:xfrm>
            <a:off x="773850" y="638075"/>
            <a:ext cx="7672500" cy="4824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200"/>
              <a:buNone/>
              <a:defRPr b="1" sz="2200"/>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p:txBody>
      </p:sp>
      <p:sp>
        <p:nvSpPr>
          <p:cNvPr id="70" name="Google Shape;70;p14"/>
          <p:cNvSpPr txBox="1"/>
          <p:nvPr>
            <p:ph idx="7" type="ctrTitle"/>
          </p:nvPr>
        </p:nvSpPr>
        <p:spPr>
          <a:xfrm>
            <a:off x="1105351" y="1436375"/>
            <a:ext cx="2113500" cy="644700"/>
          </a:xfrm>
          <a:prstGeom prst="rect">
            <a:avLst/>
          </a:prstGeom>
        </p:spPr>
        <p:txBody>
          <a:bodyPr anchorCtr="0" anchor="b" bIns="91425" lIns="91425" spcFirstLastPara="1" rIns="91425" wrap="square" tIns="91425">
            <a:noAutofit/>
          </a:bodyPr>
          <a:lstStyle>
            <a:lvl1pPr lvl="0" rtl="0" algn="ctr">
              <a:spcBef>
                <a:spcPts val="0"/>
              </a:spcBef>
              <a:spcAft>
                <a:spcPts val="0"/>
              </a:spcAft>
              <a:buClr>
                <a:srgbClr val="666666"/>
              </a:buClr>
              <a:buSzPts val="1400"/>
              <a:buNone/>
              <a:defRPr sz="1400">
                <a:solidFill>
                  <a:srgbClr val="666666"/>
                </a:solidFill>
              </a:defRPr>
            </a:lvl1pPr>
            <a:lvl2pPr lvl="1" rtl="0" algn="ctr">
              <a:spcBef>
                <a:spcPts val="0"/>
              </a:spcBef>
              <a:spcAft>
                <a:spcPts val="0"/>
              </a:spcAft>
              <a:buClr>
                <a:srgbClr val="666666"/>
              </a:buClr>
              <a:buSzPts val="1600"/>
              <a:buNone/>
              <a:defRPr sz="1600">
                <a:solidFill>
                  <a:srgbClr val="666666"/>
                </a:solidFill>
              </a:defRPr>
            </a:lvl2pPr>
            <a:lvl3pPr lvl="2" rtl="0" algn="ctr">
              <a:spcBef>
                <a:spcPts val="0"/>
              </a:spcBef>
              <a:spcAft>
                <a:spcPts val="0"/>
              </a:spcAft>
              <a:buClr>
                <a:srgbClr val="666666"/>
              </a:buClr>
              <a:buSzPts val="1600"/>
              <a:buNone/>
              <a:defRPr sz="1600">
                <a:solidFill>
                  <a:srgbClr val="666666"/>
                </a:solidFill>
              </a:defRPr>
            </a:lvl3pPr>
            <a:lvl4pPr lvl="3" rtl="0" algn="ctr">
              <a:spcBef>
                <a:spcPts val="0"/>
              </a:spcBef>
              <a:spcAft>
                <a:spcPts val="0"/>
              </a:spcAft>
              <a:buClr>
                <a:srgbClr val="666666"/>
              </a:buClr>
              <a:buSzPts val="1600"/>
              <a:buNone/>
              <a:defRPr sz="1600">
                <a:solidFill>
                  <a:srgbClr val="666666"/>
                </a:solidFill>
              </a:defRPr>
            </a:lvl4pPr>
            <a:lvl5pPr lvl="4" rtl="0" algn="ctr">
              <a:spcBef>
                <a:spcPts val="0"/>
              </a:spcBef>
              <a:spcAft>
                <a:spcPts val="0"/>
              </a:spcAft>
              <a:buClr>
                <a:srgbClr val="666666"/>
              </a:buClr>
              <a:buSzPts val="1600"/>
              <a:buNone/>
              <a:defRPr sz="1600">
                <a:solidFill>
                  <a:srgbClr val="666666"/>
                </a:solidFill>
              </a:defRPr>
            </a:lvl5pPr>
            <a:lvl6pPr lvl="5" rtl="0" algn="ctr">
              <a:spcBef>
                <a:spcPts val="0"/>
              </a:spcBef>
              <a:spcAft>
                <a:spcPts val="0"/>
              </a:spcAft>
              <a:buClr>
                <a:srgbClr val="666666"/>
              </a:buClr>
              <a:buSzPts val="1600"/>
              <a:buNone/>
              <a:defRPr sz="1600">
                <a:solidFill>
                  <a:srgbClr val="666666"/>
                </a:solidFill>
              </a:defRPr>
            </a:lvl6pPr>
            <a:lvl7pPr lvl="6" rtl="0" algn="ctr">
              <a:spcBef>
                <a:spcPts val="0"/>
              </a:spcBef>
              <a:spcAft>
                <a:spcPts val="0"/>
              </a:spcAft>
              <a:buClr>
                <a:srgbClr val="666666"/>
              </a:buClr>
              <a:buSzPts val="1600"/>
              <a:buNone/>
              <a:defRPr sz="1600">
                <a:solidFill>
                  <a:srgbClr val="666666"/>
                </a:solidFill>
              </a:defRPr>
            </a:lvl7pPr>
            <a:lvl8pPr lvl="7" rtl="0" algn="ctr">
              <a:spcBef>
                <a:spcPts val="0"/>
              </a:spcBef>
              <a:spcAft>
                <a:spcPts val="0"/>
              </a:spcAft>
              <a:buClr>
                <a:srgbClr val="666666"/>
              </a:buClr>
              <a:buSzPts val="1600"/>
              <a:buNone/>
              <a:defRPr sz="1600">
                <a:solidFill>
                  <a:srgbClr val="666666"/>
                </a:solidFill>
              </a:defRPr>
            </a:lvl8pPr>
            <a:lvl9pPr lvl="8" rtl="0" algn="ctr">
              <a:spcBef>
                <a:spcPts val="0"/>
              </a:spcBef>
              <a:spcAft>
                <a:spcPts val="0"/>
              </a:spcAft>
              <a:buClr>
                <a:srgbClr val="666666"/>
              </a:buClr>
              <a:buSzPts val="1600"/>
              <a:buNone/>
              <a:defRPr sz="1600">
                <a:solidFill>
                  <a:srgbClr val="666666"/>
                </a:solidFill>
              </a:defRPr>
            </a:lvl9pPr>
          </a:lstStyle>
          <a:p/>
        </p:txBody>
      </p:sp>
      <p:sp>
        <p:nvSpPr>
          <p:cNvPr id="71" name="Google Shape;71;p14"/>
          <p:cNvSpPr txBox="1"/>
          <p:nvPr>
            <p:ph idx="8" type="subTitle"/>
          </p:nvPr>
        </p:nvSpPr>
        <p:spPr>
          <a:xfrm>
            <a:off x="1073150" y="2041825"/>
            <a:ext cx="2178000" cy="64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2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sz="1400"/>
            </a:lvl3pPr>
            <a:lvl4pPr lvl="3" rtl="0" algn="ctr">
              <a:lnSpc>
                <a:spcPct val="100000"/>
              </a:lnSpc>
              <a:spcBef>
                <a:spcPts val="0"/>
              </a:spcBef>
              <a:spcAft>
                <a:spcPts val="0"/>
              </a:spcAft>
              <a:buSzPts val="1400"/>
              <a:buNone/>
              <a:defRPr sz="1400"/>
            </a:lvl4pPr>
            <a:lvl5pPr lvl="4" rtl="0" algn="ctr">
              <a:lnSpc>
                <a:spcPct val="100000"/>
              </a:lnSpc>
              <a:spcBef>
                <a:spcPts val="0"/>
              </a:spcBef>
              <a:spcAft>
                <a:spcPts val="0"/>
              </a:spcAft>
              <a:buSzPts val="1400"/>
              <a:buNone/>
              <a:defRPr sz="1400"/>
            </a:lvl5pPr>
            <a:lvl6pPr lvl="5" rtl="0" algn="ctr">
              <a:lnSpc>
                <a:spcPct val="100000"/>
              </a:lnSpc>
              <a:spcBef>
                <a:spcPts val="0"/>
              </a:spcBef>
              <a:spcAft>
                <a:spcPts val="0"/>
              </a:spcAft>
              <a:buSzPts val="1400"/>
              <a:buNone/>
              <a:defRPr sz="1400"/>
            </a:lvl6pPr>
            <a:lvl7pPr lvl="6" rtl="0" algn="ctr">
              <a:lnSpc>
                <a:spcPct val="100000"/>
              </a:lnSpc>
              <a:spcBef>
                <a:spcPts val="0"/>
              </a:spcBef>
              <a:spcAft>
                <a:spcPts val="0"/>
              </a:spcAft>
              <a:buSzPts val="1400"/>
              <a:buNone/>
              <a:defRPr sz="1400"/>
            </a:lvl7pPr>
            <a:lvl8pPr lvl="7" rtl="0" algn="ctr">
              <a:lnSpc>
                <a:spcPct val="100000"/>
              </a:lnSpc>
              <a:spcBef>
                <a:spcPts val="0"/>
              </a:spcBef>
              <a:spcAft>
                <a:spcPts val="0"/>
              </a:spcAft>
              <a:buSzPts val="1400"/>
              <a:buNone/>
              <a:defRPr sz="1400"/>
            </a:lvl8pPr>
            <a:lvl9pPr lvl="8" rtl="0" algn="ctr">
              <a:lnSpc>
                <a:spcPct val="100000"/>
              </a:lnSpc>
              <a:spcBef>
                <a:spcPts val="0"/>
              </a:spcBef>
              <a:spcAft>
                <a:spcPts val="0"/>
              </a:spcAft>
              <a:buSzPts val="1400"/>
              <a:buNone/>
              <a:defRPr sz="1400"/>
            </a:lvl9pPr>
          </a:lstStyle>
          <a:p/>
        </p:txBody>
      </p:sp>
      <p:sp>
        <p:nvSpPr>
          <p:cNvPr id="72" name="Google Shape;72;p14"/>
          <p:cNvSpPr txBox="1"/>
          <p:nvPr>
            <p:ph idx="9" type="ctrTitle"/>
          </p:nvPr>
        </p:nvSpPr>
        <p:spPr>
          <a:xfrm>
            <a:off x="3484651" y="1436375"/>
            <a:ext cx="2113500" cy="644700"/>
          </a:xfrm>
          <a:prstGeom prst="rect">
            <a:avLst/>
          </a:prstGeom>
        </p:spPr>
        <p:txBody>
          <a:bodyPr anchorCtr="0" anchor="b" bIns="91425" lIns="91425" spcFirstLastPara="1" rIns="91425" wrap="square" tIns="91425">
            <a:noAutofit/>
          </a:bodyPr>
          <a:lstStyle>
            <a:lvl1pPr lvl="0" rtl="0" algn="ctr">
              <a:spcBef>
                <a:spcPts val="0"/>
              </a:spcBef>
              <a:spcAft>
                <a:spcPts val="0"/>
              </a:spcAft>
              <a:buClr>
                <a:srgbClr val="666666"/>
              </a:buClr>
              <a:buSzPts val="1400"/>
              <a:buNone/>
              <a:defRPr sz="1400">
                <a:solidFill>
                  <a:srgbClr val="666666"/>
                </a:solidFill>
              </a:defRPr>
            </a:lvl1pPr>
            <a:lvl2pPr lvl="1" rtl="0" algn="ctr">
              <a:spcBef>
                <a:spcPts val="0"/>
              </a:spcBef>
              <a:spcAft>
                <a:spcPts val="0"/>
              </a:spcAft>
              <a:buClr>
                <a:srgbClr val="666666"/>
              </a:buClr>
              <a:buSzPts val="1600"/>
              <a:buNone/>
              <a:defRPr sz="1600">
                <a:solidFill>
                  <a:srgbClr val="666666"/>
                </a:solidFill>
              </a:defRPr>
            </a:lvl2pPr>
            <a:lvl3pPr lvl="2" rtl="0" algn="ctr">
              <a:spcBef>
                <a:spcPts val="0"/>
              </a:spcBef>
              <a:spcAft>
                <a:spcPts val="0"/>
              </a:spcAft>
              <a:buClr>
                <a:srgbClr val="666666"/>
              </a:buClr>
              <a:buSzPts val="1600"/>
              <a:buNone/>
              <a:defRPr sz="1600">
                <a:solidFill>
                  <a:srgbClr val="666666"/>
                </a:solidFill>
              </a:defRPr>
            </a:lvl3pPr>
            <a:lvl4pPr lvl="3" rtl="0" algn="ctr">
              <a:spcBef>
                <a:spcPts val="0"/>
              </a:spcBef>
              <a:spcAft>
                <a:spcPts val="0"/>
              </a:spcAft>
              <a:buClr>
                <a:srgbClr val="666666"/>
              </a:buClr>
              <a:buSzPts val="1600"/>
              <a:buNone/>
              <a:defRPr sz="1600">
                <a:solidFill>
                  <a:srgbClr val="666666"/>
                </a:solidFill>
              </a:defRPr>
            </a:lvl4pPr>
            <a:lvl5pPr lvl="4" rtl="0" algn="ctr">
              <a:spcBef>
                <a:spcPts val="0"/>
              </a:spcBef>
              <a:spcAft>
                <a:spcPts val="0"/>
              </a:spcAft>
              <a:buClr>
                <a:srgbClr val="666666"/>
              </a:buClr>
              <a:buSzPts val="1600"/>
              <a:buNone/>
              <a:defRPr sz="1600">
                <a:solidFill>
                  <a:srgbClr val="666666"/>
                </a:solidFill>
              </a:defRPr>
            </a:lvl5pPr>
            <a:lvl6pPr lvl="5" rtl="0" algn="ctr">
              <a:spcBef>
                <a:spcPts val="0"/>
              </a:spcBef>
              <a:spcAft>
                <a:spcPts val="0"/>
              </a:spcAft>
              <a:buClr>
                <a:srgbClr val="666666"/>
              </a:buClr>
              <a:buSzPts val="1600"/>
              <a:buNone/>
              <a:defRPr sz="1600">
                <a:solidFill>
                  <a:srgbClr val="666666"/>
                </a:solidFill>
              </a:defRPr>
            </a:lvl6pPr>
            <a:lvl7pPr lvl="6" rtl="0" algn="ctr">
              <a:spcBef>
                <a:spcPts val="0"/>
              </a:spcBef>
              <a:spcAft>
                <a:spcPts val="0"/>
              </a:spcAft>
              <a:buClr>
                <a:srgbClr val="666666"/>
              </a:buClr>
              <a:buSzPts val="1600"/>
              <a:buNone/>
              <a:defRPr sz="1600">
                <a:solidFill>
                  <a:srgbClr val="666666"/>
                </a:solidFill>
              </a:defRPr>
            </a:lvl7pPr>
            <a:lvl8pPr lvl="7" rtl="0" algn="ctr">
              <a:spcBef>
                <a:spcPts val="0"/>
              </a:spcBef>
              <a:spcAft>
                <a:spcPts val="0"/>
              </a:spcAft>
              <a:buClr>
                <a:srgbClr val="666666"/>
              </a:buClr>
              <a:buSzPts val="1600"/>
              <a:buNone/>
              <a:defRPr sz="1600">
                <a:solidFill>
                  <a:srgbClr val="666666"/>
                </a:solidFill>
              </a:defRPr>
            </a:lvl8pPr>
            <a:lvl9pPr lvl="8" rtl="0" algn="ctr">
              <a:spcBef>
                <a:spcPts val="0"/>
              </a:spcBef>
              <a:spcAft>
                <a:spcPts val="0"/>
              </a:spcAft>
              <a:buClr>
                <a:srgbClr val="666666"/>
              </a:buClr>
              <a:buSzPts val="1600"/>
              <a:buNone/>
              <a:defRPr sz="1600">
                <a:solidFill>
                  <a:srgbClr val="666666"/>
                </a:solidFill>
              </a:defRPr>
            </a:lvl9pPr>
          </a:lstStyle>
          <a:p/>
        </p:txBody>
      </p:sp>
      <p:sp>
        <p:nvSpPr>
          <p:cNvPr id="73" name="Google Shape;73;p14"/>
          <p:cNvSpPr txBox="1"/>
          <p:nvPr>
            <p:ph idx="13" type="subTitle"/>
          </p:nvPr>
        </p:nvSpPr>
        <p:spPr>
          <a:xfrm>
            <a:off x="3452400" y="2041825"/>
            <a:ext cx="2178000" cy="64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2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sz="1400"/>
            </a:lvl3pPr>
            <a:lvl4pPr lvl="3" rtl="0" algn="ctr">
              <a:lnSpc>
                <a:spcPct val="100000"/>
              </a:lnSpc>
              <a:spcBef>
                <a:spcPts val="0"/>
              </a:spcBef>
              <a:spcAft>
                <a:spcPts val="0"/>
              </a:spcAft>
              <a:buSzPts val="1400"/>
              <a:buNone/>
              <a:defRPr sz="1400"/>
            </a:lvl4pPr>
            <a:lvl5pPr lvl="4" rtl="0" algn="ctr">
              <a:lnSpc>
                <a:spcPct val="100000"/>
              </a:lnSpc>
              <a:spcBef>
                <a:spcPts val="0"/>
              </a:spcBef>
              <a:spcAft>
                <a:spcPts val="0"/>
              </a:spcAft>
              <a:buSzPts val="1400"/>
              <a:buNone/>
              <a:defRPr sz="1400"/>
            </a:lvl5pPr>
            <a:lvl6pPr lvl="5" rtl="0" algn="ctr">
              <a:lnSpc>
                <a:spcPct val="100000"/>
              </a:lnSpc>
              <a:spcBef>
                <a:spcPts val="0"/>
              </a:spcBef>
              <a:spcAft>
                <a:spcPts val="0"/>
              </a:spcAft>
              <a:buSzPts val="1400"/>
              <a:buNone/>
              <a:defRPr sz="1400"/>
            </a:lvl6pPr>
            <a:lvl7pPr lvl="6" rtl="0" algn="ctr">
              <a:lnSpc>
                <a:spcPct val="100000"/>
              </a:lnSpc>
              <a:spcBef>
                <a:spcPts val="0"/>
              </a:spcBef>
              <a:spcAft>
                <a:spcPts val="0"/>
              </a:spcAft>
              <a:buSzPts val="1400"/>
              <a:buNone/>
              <a:defRPr sz="1400"/>
            </a:lvl7pPr>
            <a:lvl8pPr lvl="7" rtl="0" algn="ctr">
              <a:lnSpc>
                <a:spcPct val="100000"/>
              </a:lnSpc>
              <a:spcBef>
                <a:spcPts val="0"/>
              </a:spcBef>
              <a:spcAft>
                <a:spcPts val="0"/>
              </a:spcAft>
              <a:buSzPts val="1400"/>
              <a:buNone/>
              <a:defRPr sz="1400"/>
            </a:lvl8pPr>
            <a:lvl9pPr lvl="8" rtl="0" algn="ctr">
              <a:lnSpc>
                <a:spcPct val="100000"/>
              </a:lnSpc>
              <a:spcBef>
                <a:spcPts val="0"/>
              </a:spcBef>
              <a:spcAft>
                <a:spcPts val="0"/>
              </a:spcAft>
              <a:buSzPts val="1400"/>
              <a:buNone/>
              <a:defRPr sz="1400"/>
            </a:lvl9pPr>
          </a:lstStyle>
          <a:p/>
        </p:txBody>
      </p:sp>
      <p:sp>
        <p:nvSpPr>
          <p:cNvPr id="74" name="Google Shape;74;p14"/>
          <p:cNvSpPr txBox="1"/>
          <p:nvPr>
            <p:ph idx="14" type="ctrTitle"/>
          </p:nvPr>
        </p:nvSpPr>
        <p:spPr>
          <a:xfrm>
            <a:off x="5880251" y="1436375"/>
            <a:ext cx="2113500" cy="644700"/>
          </a:xfrm>
          <a:prstGeom prst="rect">
            <a:avLst/>
          </a:prstGeom>
        </p:spPr>
        <p:txBody>
          <a:bodyPr anchorCtr="0" anchor="b" bIns="91425" lIns="91425" spcFirstLastPara="1" rIns="91425" wrap="square" tIns="91425">
            <a:noAutofit/>
          </a:bodyPr>
          <a:lstStyle>
            <a:lvl1pPr lvl="0" rtl="0" algn="ctr">
              <a:spcBef>
                <a:spcPts val="0"/>
              </a:spcBef>
              <a:spcAft>
                <a:spcPts val="0"/>
              </a:spcAft>
              <a:buClr>
                <a:srgbClr val="666666"/>
              </a:buClr>
              <a:buSzPts val="1400"/>
              <a:buNone/>
              <a:defRPr sz="1400">
                <a:solidFill>
                  <a:srgbClr val="666666"/>
                </a:solidFill>
              </a:defRPr>
            </a:lvl1pPr>
            <a:lvl2pPr lvl="1" rtl="0" algn="ctr">
              <a:spcBef>
                <a:spcPts val="0"/>
              </a:spcBef>
              <a:spcAft>
                <a:spcPts val="0"/>
              </a:spcAft>
              <a:buClr>
                <a:srgbClr val="666666"/>
              </a:buClr>
              <a:buSzPts val="1600"/>
              <a:buNone/>
              <a:defRPr sz="1600">
                <a:solidFill>
                  <a:srgbClr val="666666"/>
                </a:solidFill>
              </a:defRPr>
            </a:lvl2pPr>
            <a:lvl3pPr lvl="2" rtl="0" algn="ctr">
              <a:spcBef>
                <a:spcPts val="0"/>
              </a:spcBef>
              <a:spcAft>
                <a:spcPts val="0"/>
              </a:spcAft>
              <a:buClr>
                <a:srgbClr val="666666"/>
              </a:buClr>
              <a:buSzPts val="1600"/>
              <a:buNone/>
              <a:defRPr sz="1600">
                <a:solidFill>
                  <a:srgbClr val="666666"/>
                </a:solidFill>
              </a:defRPr>
            </a:lvl3pPr>
            <a:lvl4pPr lvl="3" rtl="0" algn="ctr">
              <a:spcBef>
                <a:spcPts val="0"/>
              </a:spcBef>
              <a:spcAft>
                <a:spcPts val="0"/>
              </a:spcAft>
              <a:buClr>
                <a:srgbClr val="666666"/>
              </a:buClr>
              <a:buSzPts val="1600"/>
              <a:buNone/>
              <a:defRPr sz="1600">
                <a:solidFill>
                  <a:srgbClr val="666666"/>
                </a:solidFill>
              </a:defRPr>
            </a:lvl4pPr>
            <a:lvl5pPr lvl="4" rtl="0" algn="ctr">
              <a:spcBef>
                <a:spcPts val="0"/>
              </a:spcBef>
              <a:spcAft>
                <a:spcPts val="0"/>
              </a:spcAft>
              <a:buClr>
                <a:srgbClr val="666666"/>
              </a:buClr>
              <a:buSzPts val="1600"/>
              <a:buNone/>
              <a:defRPr sz="1600">
                <a:solidFill>
                  <a:srgbClr val="666666"/>
                </a:solidFill>
              </a:defRPr>
            </a:lvl5pPr>
            <a:lvl6pPr lvl="5" rtl="0" algn="ctr">
              <a:spcBef>
                <a:spcPts val="0"/>
              </a:spcBef>
              <a:spcAft>
                <a:spcPts val="0"/>
              </a:spcAft>
              <a:buClr>
                <a:srgbClr val="666666"/>
              </a:buClr>
              <a:buSzPts val="1600"/>
              <a:buNone/>
              <a:defRPr sz="1600">
                <a:solidFill>
                  <a:srgbClr val="666666"/>
                </a:solidFill>
              </a:defRPr>
            </a:lvl6pPr>
            <a:lvl7pPr lvl="6" rtl="0" algn="ctr">
              <a:spcBef>
                <a:spcPts val="0"/>
              </a:spcBef>
              <a:spcAft>
                <a:spcPts val="0"/>
              </a:spcAft>
              <a:buClr>
                <a:srgbClr val="666666"/>
              </a:buClr>
              <a:buSzPts val="1600"/>
              <a:buNone/>
              <a:defRPr sz="1600">
                <a:solidFill>
                  <a:srgbClr val="666666"/>
                </a:solidFill>
              </a:defRPr>
            </a:lvl7pPr>
            <a:lvl8pPr lvl="7" rtl="0" algn="ctr">
              <a:spcBef>
                <a:spcPts val="0"/>
              </a:spcBef>
              <a:spcAft>
                <a:spcPts val="0"/>
              </a:spcAft>
              <a:buClr>
                <a:srgbClr val="666666"/>
              </a:buClr>
              <a:buSzPts val="1600"/>
              <a:buNone/>
              <a:defRPr sz="1600">
                <a:solidFill>
                  <a:srgbClr val="666666"/>
                </a:solidFill>
              </a:defRPr>
            </a:lvl8pPr>
            <a:lvl9pPr lvl="8" rtl="0" algn="ctr">
              <a:spcBef>
                <a:spcPts val="0"/>
              </a:spcBef>
              <a:spcAft>
                <a:spcPts val="0"/>
              </a:spcAft>
              <a:buClr>
                <a:srgbClr val="666666"/>
              </a:buClr>
              <a:buSzPts val="1600"/>
              <a:buNone/>
              <a:defRPr sz="1600">
                <a:solidFill>
                  <a:srgbClr val="666666"/>
                </a:solidFill>
              </a:defRPr>
            </a:lvl9pPr>
          </a:lstStyle>
          <a:p/>
        </p:txBody>
      </p:sp>
      <p:sp>
        <p:nvSpPr>
          <p:cNvPr id="75" name="Google Shape;75;p14"/>
          <p:cNvSpPr txBox="1"/>
          <p:nvPr>
            <p:ph idx="15" type="subTitle"/>
          </p:nvPr>
        </p:nvSpPr>
        <p:spPr>
          <a:xfrm>
            <a:off x="5831650" y="2041825"/>
            <a:ext cx="2210700" cy="64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2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sz="1400"/>
            </a:lvl3pPr>
            <a:lvl4pPr lvl="3" rtl="0" algn="ctr">
              <a:lnSpc>
                <a:spcPct val="100000"/>
              </a:lnSpc>
              <a:spcBef>
                <a:spcPts val="0"/>
              </a:spcBef>
              <a:spcAft>
                <a:spcPts val="0"/>
              </a:spcAft>
              <a:buSzPts val="1400"/>
              <a:buNone/>
              <a:defRPr sz="1400"/>
            </a:lvl4pPr>
            <a:lvl5pPr lvl="4" rtl="0" algn="ctr">
              <a:lnSpc>
                <a:spcPct val="100000"/>
              </a:lnSpc>
              <a:spcBef>
                <a:spcPts val="0"/>
              </a:spcBef>
              <a:spcAft>
                <a:spcPts val="0"/>
              </a:spcAft>
              <a:buSzPts val="1400"/>
              <a:buNone/>
              <a:defRPr sz="1400"/>
            </a:lvl5pPr>
            <a:lvl6pPr lvl="5" rtl="0" algn="ctr">
              <a:lnSpc>
                <a:spcPct val="100000"/>
              </a:lnSpc>
              <a:spcBef>
                <a:spcPts val="0"/>
              </a:spcBef>
              <a:spcAft>
                <a:spcPts val="0"/>
              </a:spcAft>
              <a:buSzPts val="1400"/>
              <a:buNone/>
              <a:defRPr sz="1400"/>
            </a:lvl6pPr>
            <a:lvl7pPr lvl="6" rtl="0" algn="ctr">
              <a:lnSpc>
                <a:spcPct val="100000"/>
              </a:lnSpc>
              <a:spcBef>
                <a:spcPts val="0"/>
              </a:spcBef>
              <a:spcAft>
                <a:spcPts val="0"/>
              </a:spcAft>
              <a:buSzPts val="1400"/>
              <a:buNone/>
              <a:defRPr sz="1400"/>
            </a:lvl7pPr>
            <a:lvl8pPr lvl="7" rtl="0" algn="ctr">
              <a:lnSpc>
                <a:spcPct val="100000"/>
              </a:lnSpc>
              <a:spcBef>
                <a:spcPts val="0"/>
              </a:spcBef>
              <a:spcAft>
                <a:spcPts val="0"/>
              </a:spcAft>
              <a:buSzPts val="1400"/>
              <a:buNone/>
              <a:defRPr sz="1400"/>
            </a:lvl8pPr>
            <a:lvl9pPr lvl="8" rtl="0" algn="ctr">
              <a:lnSpc>
                <a:spcPct val="100000"/>
              </a:lnSpc>
              <a:spcBef>
                <a:spcPts val="0"/>
              </a:spcBef>
              <a:spcAft>
                <a:spcPts val="0"/>
              </a:spcAft>
              <a:buSzPts val="1400"/>
              <a:buNone/>
              <a:defRPr sz="1400"/>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amp; some text slide">
  <p:cSld name="BIG_NUMBER">
    <p:bg>
      <p:bgPr>
        <a:solidFill>
          <a:srgbClr val="FFFFFF"/>
        </a:solidFill>
      </p:bgPr>
    </p:bg>
    <p:spTree>
      <p:nvGrpSpPr>
        <p:cNvPr id="76" name="Shape 76"/>
        <p:cNvGrpSpPr/>
        <p:nvPr/>
      </p:nvGrpSpPr>
      <p:grpSpPr>
        <a:xfrm>
          <a:off x="0" y="0"/>
          <a:ext cx="0" cy="0"/>
          <a:chOff x="0" y="0"/>
          <a:chExt cx="0" cy="0"/>
        </a:xfrm>
      </p:grpSpPr>
      <p:sp>
        <p:nvSpPr>
          <p:cNvPr id="77" name="Google Shape;77;p15"/>
          <p:cNvSpPr txBox="1"/>
          <p:nvPr>
            <p:ph idx="1" type="subTitle"/>
          </p:nvPr>
        </p:nvSpPr>
        <p:spPr>
          <a:xfrm>
            <a:off x="2433300" y="3015325"/>
            <a:ext cx="4277400" cy="64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rgbClr val="FFFFFF"/>
              </a:buClr>
              <a:buSzPts val="1400"/>
              <a:buNone/>
              <a:defRPr>
                <a:solidFill>
                  <a:srgbClr val="FFFFFF"/>
                </a:solidFill>
              </a:defRPr>
            </a:lvl1pPr>
            <a:lvl2pPr lvl="1" rtl="0" algn="ctr">
              <a:lnSpc>
                <a:spcPct val="100000"/>
              </a:lnSpc>
              <a:spcBef>
                <a:spcPts val="0"/>
              </a:spcBef>
              <a:spcAft>
                <a:spcPts val="0"/>
              </a:spcAft>
              <a:buClr>
                <a:srgbClr val="FFFFFF"/>
              </a:buClr>
              <a:buSzPts val="1400"/>
              <a:buNone/>
              <a:defRPr>
                <a:solidFill>
                  <a:srgbClr val="FFFFFF"/>
                </a:solidFill>
              </a:defRPr>
            </a:lvl2pPr>
            <a:lvl3pPr lvl="2" rtl="0" algn="ctr">
              <a:lnSpc>
                <a:spcPct val="100000"/>
              </a:lnSpc>
              <a:spcBef>
                <a:spcPts val="0"/>
              </a:spcBef>
              <a:spcAft>
                <a:spcPts val="0"/>
              </a:spcAft>
              <a:buClr>
                <a:srgbClr val="FFFFFF"/>
              </a:buClr>
              <a:buSzPts val="1400"/>
              <a:buNone/>
              <a:defRPr sz="1400">
                <a:solidFill>
                  <a:srgbClr val="FFFFFF"/>
                </a:solidFill>
              </a:defRPr>
            </a:lvl3pPr>
            <a:lvl4pPr lvl="3" rtl="0" algn="ctr">
              <a:lnSpc>
                <a:spcPct val="100000"/>
              </a:lnSpc>
              <a:spcBef>
                <a:spcPts val="0"/>
              </a:spcBef>
              <a:spcAft>
                <a:spcPts val="0"/>
              </a:spcAft>
              <a:buClr>
                <a:srgbClr val="FFFFFF"/>
              </a:buClr>
              <a:buSzPts val="1400"/>
              <a:buNone/>
              <a:defRPr sz="1400">
                <a:solidFill>
                  <a:srgbClr val="FFFFFF"/>
                </a:solidFill>
              </a:defRPr>
            </a:lvl4pPr>
            <a:lvl5pPr lvl="4" rtl="0" algn="ctr">
              <a:lnSpc>
                <a:spcPct val="100000"/>
              </a:lnSpc>
              <a:spcBef>
                <a:spcPts val="0"/>
              </a:spcBef>
              <a:spcAft>
                <a:spcPts val="0"/>
              </a:spcAft>
              <a:buClr>
                <a:srgbClr val="FFFFFF"/>
              </a:buClr>
              <a:buSzPts val="1400"/>
              <a:buNone/>
              <a:defRPr sz="1400">
                <a:solidFill>
                  <a:srgbClr val="FFFFFF"/>
                </a:solidFill>
              </a:defRPr>
            </a:lvl5pPr>
            <a:lvl6pPr lvl="5" rtl="0" algn="ctr">
              <a:lnSpc>
                <a:spcPct val="100000"/>
              </a:lnSpc>
              <a:spcBef>
                <a:spcPts val="0"/>
              </a:spcBef>
              <a:spcAft>
                <a:spcPts val="0"/>
              </a:spcAft>
              <a:buClr>
                <a:srgbClr val="FFFFFF"/>
              </a:buClr>
              <a:buSzPts val="1400"/>
              <a:buNone/>
              <a:defRPr sz="1400">
                <a:solidFill>
                  <a:srgbClr val="FFFFFF"/>
                </a:solidFill>
              </a:defRPr>
            </a:lvl6pPr>
            <a:lvl7pPr lvl="6" rtl="0" algn="ctr">
              <a:lnSpc>
                <a:spcPct val="100000"/>
              </a:lnSpc>
              <a:spcBef>
                <a:spcPts val="0"/>
              </a:spcBef>
              <a:spcAft>
                <a:spcPts val="0"/>
              </a:spcAft>
              <a:buClr>
                <a:srgbClr val="FFFFFF"/>
              </a:buClr>
              <a:buSzPts val="1400"/>
              <a:buNone/>
              <a:defRPr sz="1400">
                <a:solidFill>
                  <a:srgbClr val="FFFFFF"/>
                </a:solidFill>
              </a:defRPr>
            </a:lvl7pPr>
            <a:lvl8pPr lvl="7" rtl="0" algn="ctr">
              <a:lnSpc>
                <a:spcPct val="100000"/>
              </a:lnSpc>
              <a:spcBef>
                <a:spcPts val="0"/>
              </a:spcBef>
              <a:spcAft>
                <a:spcPts val="0"/>
              </a:spcAft>
              <a:buClr>
                <a:srgbClr val="FFFFFF"/>
              </a:buClr>
              <a:buSzPts val="1400"/>
              <a:buNone/>
              <a:defRPr sz="1400">
                <a:solidFill>
                  <a:srgbClr val="FFFFFF"/>
                </a:solidFill>
              </a:defRPr>
            </a:lvl8pPr>
            <a:lvl9pPr lvl="8" rtl="0" algn="ctr">
              <a:lnSpc>
                <a:spcPct val="100000"/>
              </a:lnSpc>
              <a:spcBef>
                <a:spcPts val="0"/>
              </a:spcBef>
              <a:spcAft>
                <a:spcPts val="0"/>
              </a:spcAft>
              <a:buClr>
                <a:srgbClr val="FFFFFF"/>
              </a:buClr>
              <a:buSzPts val="1400"/>
              <a:buNone/>
              <a:defRPr sz="1400">
                <a:solidFill>
                  <a:srgbClr val="FFFFFF"/>
                </a:solidFill>
              </a:defRPr>
            </a:lvl9pPr>
          </a:lstStyle>
          <a:p/>
        </p:txBody>
      </p:sp>
      <p:sp>
        <p:nvSpPr>
          <p:cNvPr id="78" name="Google Shape;78;p15"/>
          <p:cNvSpPr txBox="1"/>
          <p:nvPr>
            <p:ph type="title"/>
          </p:nvPr>
        </p:nvSpPr>
        <p:spPr>
          <a:xfrm>
            <a:off x="0" y="2466400"/>
            <a:ext cx="9144000" cy="4824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7200"/>
              <a:buNone/>
              <a:defRPr b="1" sz="7200"/>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amp; some text slide 2">
  <p:cSld name="BIG_NUMBER_2">
    <p:bg>
      <p:bgPr>
        <a:solidFill>
          <a:srgbClr val="FFFFFF"/>
        </a:solidFill>
      </p:bgPr>
    </p:bg>
    <p:spTree>
      <p:nvGrpSpPr>
        <p:cNvPr id="79" name="Shape 79"/>
        <p:cNvGrpSpPr/>
        <p:nvPr/>
      </p:nvGrpSpPr>
      <p:grpSpPr>
        <a:xfrm>
          <a:off x="0" y="0"/>
          <a:ext cx="0" cy="0"/>
          <a:chOff x="0" y="0"/>
          <a:chExt cx="0" cy="0"/>
        </a:xfrm>
      </p:grpSpPr>
      <p:sp>
        <p:nvSpPr>
          <p:cNvPr id="80" name="Google Shape;80;p16"/>
          <p:cNvSpPr txBox="1"/>
          <p:nvPr>
            <p:ph hasCustomPrompt="1" type="title"/>
          </p:nvPr>
        </p:nvSpPr>
        <p:spPr>
          <a:xfrm>
            <a:off x="742950" y="1238100"/>
            <a:ext cx="7729500" cy="19635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2000"/>
              <a:buNone/>
              <a:defRPr b="1"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81" name="Google Shape;81;p16"/>
          <p:cNvSpPr txBox="1"/>
          <p:nvPr>
            <p:ph idx="1" type="subTitle"/>
          </p:nvPr>
        </p:nvSpPr>
        <p:spPr>
          <a:xfrm>
            <a:off x="2433300" y="3015325"/>
            <a:ext cx="4277400" cy="64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rgbClr val="FFFFFF"/>
              </a:buClr>
              <a:buSzPts val="1200"/>
              <a:buNone/>
              <a:defRPr sz="1200">
                <a:solidFill>
                  <a:srgbClr val="FFFFFF"/>
                </a:solidFill>
              </a:defRPr>
            </a:lvl1pPr>
            <a:lvl2pPr lvl="1" rtl="0" algn="ctr">
              <a:lnSpc>
                <a:spcPct val="100000"/>
              </a:lnSpc>
              <a:spcBef>
                <a:spcPts val="0"/>
              </a:spcBef>
              <a:spcAft>
                <a:spcPts val="0"/>
              </a:spcAft>
              <a:buClr>
                <a:srgbClr val="FFFFFF"/>
              </a:buClr>
              <a:buSzPts val="1400"/>
              <a:buNone/>
              <a:defRPr>
                <a:solidFill>
                  <a:srgbClr val="FFFFFF"/>
                </a:solidFill>
              </a:defRPr>
            </a:lvl2pPr>
            <a:lvl3pPr lvl="2" rtl="0" algn="ctr">
              <a:lnSpc>
                <a:spcPct val="100000"/>
              </a:lnSpc>
              <a:spcBef>
                <a:spcPts val="0"/>
              </a:spcBef>
              <a:spcAft>
                <a:spcPts val="0"/>
              </a:spcAft>
              <a:buClr>
                <a:srgbClr val="FFFFFF"/>
              </a:buClr>
              <a:buSzPts val="1400"/>
              <a:buNone/>
              <a:defRPr sz="1400">
                <a:solidFill>
                  <a:srgbClr val="FFFFFF"/>
                </a:solidFill>
              </a:defRPr>
            </a:lvl3pPr>
            <a:lvl4pPr lvl="3" rtl="0" algn="ctr">
              <a:lnSpc>
                <a:spcPct val="100000"/>
              </a:lnSpc>
              <a:spcBef>
                <a:spcPts val="0"/>
              </a:spcBef>
              <a:spcAft>
                <a:spcPts val="0"/>
              </a:spcAft>
              <a:buClr>
                <a:srgbClr val="FFFFFF"/>
              </a:buClr>
              <a:buSzPts val="1400"/>
              <a:buNone/>
              <a:defRPr sz="1400">
                <a:solidFill>
                  <a:srgbClr val="FFFFFF"/>
                </a:solidFill>
              </a:defRPr>
            </a:lvl4pPr>
            <a:lvl5pPr lvl="4" rtl="0" algn="ctr">
              <a:lnSpc>
                <a:spcPct val="100000"/>
              </a:lnSpc>
              <a:spcBef>
                <a:spcPts val="0"/>
              </a:spcBef>
              <a:spcAft>
                <a:spcPts val="0"/>
              </a:spcAft>
              <a:buClr>
                <a:srgbClr val="FFFFFF"/>
              </a:buClr>
              <a:buSzPts val="1400"/>
              <a:buNone/>
              <a:defRPr sz="1400">
                <a:solidFill>
                  <a:srgbClr val="FFFFFF"/>
                </a:solidFill>
              </a:defRPr>
            </a:lvl5pPr>
            <a:lvl6pPr lvl="5" rtl="0" algn="ctr">
              <a:lnSpc>
                <a:spcPct val="100000"/>
              </a:lnSpc>
              <a:spcBef>
                <a:spcPts val="0"/>
              </a:spcBef>
              <a:spcAft>
                <a:spcPts val="0"/>
              </a:spcAft>
              <a:buClr>
                <a:srgbClr val="FFFFFF"/>
              </a:buClr>
              <a:buSzPts val="1400"/>
              <a:buNone/>
              <a:defRPr sz="1400">
                <a:solidFill>
                  <a:srgbClr val="FFFFFF"/>
                </a:solidFill>
              </a:defRPr>
            </a:lvl6pPr>
            <a:lvl7pPr lvl="6" rtl="0" algn="ctr">
              <a:lnSpc>
                <a:spcPct val="100000"/>
              </a:lnSpc>
              <a:spcBef>
                <a:spcPts val="0"/>
              </a:spcBef>
              <a:spcAft>
                <a:spcPts val="0"/>
              </a:spcAft>
              <a:buClr>
                <a:srgbClr val="FFFFFF"/>
              </a:buClr>
              <a:buSzPts val="1400"/>
              <a:buNone/>
              <a:defRPr sz="1400">
                <a:solidFill>
                  <a:srgbClr val="FFFFFF"/>
                </a:solidFill>
              </a:defRPr>
            </a:lvl7pPr>
            <a:lvl8pPr lvl="7" rtl="0" algn="ctr">
              <a:lnSpc>
                <a:spcPct val="100000"/>
              </a:lnSpc>
              <a:spcBef>
                <a:spcPts val="0"/>
              </a:spcBef>
              <a:spcAft>
                <a:spcPts val="0"/>
              </a:spcAft>
              <a:buClr>
                <a:srgbClr val="FFFFFF"/>
              </a:buClr>
              <a:buSzPts val="1400"/>
              <a:buNone/>
              <a:defRPr sz="1400">
                <a:solidFill>
                  <a:srgbClr val="FFFFFF"/>
                </a:solidFill>
              </a:defRPr>
            </a:lvl8pPr>
            <a:lvl9pPr lvl="8" rtl="0" algn="ctr">
              <a:lnSpc>
                <a:spcPct val="100000"/>
              </a:lnSpc>
              <a:spcBef>
                <a:spcPts val="0"/>
              </a:spcBef>
              <a:spcAft>
                <a:spcPts val="0"/>
              </a:spcAft>
              <a:buClr>
                <a:srgbClr val="FFFFFF"/>
              </a:buClr>
              <a:buSzPts val="1400"/>
              <a:buNone/>
              <a:defRPr sz="1400">
                <a:solidFill>
                  <a:srgbClr val="FFFFFF"/>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mp; some text slide 1">
  <p:cSld name="BIG_NUMBER_1">
    <p:bg>
      <p:bgPr>
        <a:solidFill>
          <a:srgbClr val="FFFFFF"/>
        </a:solidFill>
      </p:bgPr>
    </p:bg>
    <p:spTree>
      <p:nvGrpSpPr>
        <p:cNvPr id="82" name="Shape 82"/>
        <p:cNvGrpSpPr/>
        <p:nvPr/>
      </p:nvGrpSpPr>
      <p:grpSpPr>
        <a:xfrm>
          <a:off x="0" y="0"/>
          <a:ext cx="0" cy="0"/>
          <a:chOff x="0" y="0"/>
          <a:chExt cx="0" cy="0"/>
        </a:xfrm>
      </p:grpSpPr>
      <p:sp>
        <p:nvSpPr>
          <p:cNvPr id="83" name="Google Shape;83;p17"/>
          <p:cNvSpPr txBox="1"/>
          <p:nvPr>
            <p:ph hasCustomPrompt="1" type="title"/>
          </p:nvPr>
        </p:nvSpPr>
        <p:spPr>
          <a:xfrm>
            <a:off x="742950" y="832600"/>
            <a:ext cx="7729500" cy="888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6000"/>
              <a:buNone/>
              <a:defRPr b="1" sz="6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84" name="Google Shape;84;p17"/>
          <p:cNvSpPr txBox="1"/>
          <p:nvPr>
            <p:ph idx="1" type="subTitle"/>
          </p:nvPr>
        </p:nvSpPr>
        <p:spPr>
          <a:xfrm>
            <a:off x="1667075" y="1469500"/>
            <a:ext cx="5809800" cy="314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rgbClr val="FFFFFF"/>
              </a:buClr>
              <a:buSzPts val="1200"/>
              <a:buNone/>
              <a:defRPr sz="1200">
                <a:solidFill>
                  <a:srgbClr val="FFFFFF"/>
                </a:solidFill>
              </a:defRPr>
            </a:lvl1pPr>
            <a:lvl2pPr lvl="1" rtl="0" algn="ctr">
              <a:lnSpc>
                <a:spcPct val="100000"/>
              </a:lnSpc>
              <a:spcBef>
                <a:spcPts val="0"/>
              </a:spcBef>
              <a:spcAft>
                <a:spcPts val="0"/>
              </a:spcAft>
              <a:buClr>
                <a:srgbClr val="FFFFFF"/>
              </a:buClr>
              <a:buSzPts val="1400"/>
              <a:buNone/>
              <a:defRPr>
                <a:solidFill>
                  <a:srgbClr val="FFFFFF"/>
                </a:solidFill>
              </a:defRPr>
            </a:lvl2pPr>
            <a:lvl3pPr lvl="2" rtl="0" algn="ctr">
              <a:lnSpc>
                <a:spcPct val="100000"/>
              </a:lnSpc>
              <a:spcBef>
                <a:spcPts val="0"/>
              </a:spcBef>
              <a:spcAft>
                <a:spcPts val="0"/>
              </a:spcAft>
              <a:buClr>
                <a:srgbClr val="FFFFFF"/>
              </a:buClr>
              <a:buSzPts val="1400"/>
              <a:buNone/>
              <a:defRPr sz="1400">
                <a:solidFill>
                  <a:srgbClr val="FFFFFF"/>
                </a:solidFill>
              </a:defRPr>
            </a:lvl3pPr>
            <a:lvl4pPr lvl="3" rtl="0" algn="ctr">
              <a:lnSpc>
                <a:spcPct val="100000"/>
              </a:lnSpc>
              <a:spcBef>
                <a:spcPts val="0"/>
              </a:spcBef>
              <a:spcAft>
                <a:spcPts val="0"/>
              </a:spcAft>
              <a:buClr>
                <a:srgbClr val="FFFFFF"/>
              </a:buClr>
              <a:buSzPts val="1400"/>
              <a:buNone/>
              <a:defRPr sz="1400">
                <a:solidFill>
                  <a:srgbClr val="FFFFFF"/>
                </a:solidFill>
              </a:defRPr>
            </a:lvl4pPr>
            <a:lvl5pPr lvl="4" rtl="0" algn="ctr">
              <a:lnSpc>
                <a:spcPct val="100000"/>
              </a:lnSpc>
              <a:spcBef>
                <a:spcPts val="0"/>
              </a:spcBef>
              <a:spcAft>
                <a:spcPts val="0"/>
              </a:spcAft>
              <a:buClr>
                <a:srgbClr val="FFFFFF"/>
              </a:buClr>
              <a:buSzPts val="1400"/>
              <a:buNone/>
              <a:defRPr sz="1400">
                <a:solidFill>
                  <a:srgbClr val="FFFFFF"/>
                </a:solidFill>
              </a:defRPr>
            </a:lvl5pPr>
            <a:lvl6pPr lvl="5" rtl="0" algn="ctr">
              <a:lnSpc>
                <a:spcPct val="100000"/>
              </a:lnSpc>
              <a:spcBef>
                <a:spcPts val="0"/>
              </a:spcBef>
              <a:spcAft>
                <a:spcPts val="0"/>
              </a:spcAft>
              <a:buClr>
                <a:srgbClr val="FFFFFF"/>
              </a:buClr>
              <a:buSzPts val="1400"/>
              <a:buNone/>
              <a:defRPr sz="1400">
                <a:solidFill>
                  <a:srgbClr val="FFFFFF"/>
                </a:solidFill>
              </a:defRPr>
            </a:lvl6pPr>
            <a:lvl7pPr lvl="6" rtl="0" algn="ctr">
              <a:lnSpc>
                <a:spcPct val="100000"/>
              </a:lnSpc>
              <a:spcBef>
                <a:spcPts val="0"/>
              </a:spcBef>
              <a:spcAft>
                <a:spcPts val="0"/>
              </a:spcAft>
              <a:buClr>
                <a:srgbClr val="FFFFFF"/>
              </a:buClr>
              <a:buSzPts val="1400"/>
              <a:buNone/>
              <a:defRPr sz="1400">
                <a:solidFill>
                  <a:srgbClr val="FFFFFF"/>
                </a:solidFill>
              </a:defRPr>
            </a:lvl7pPr>
            <a:lvl8pPr lvl="7" rtl="0" algn="ctr">
              <a:lnSpc>
                <a:spcPct val="100000"/>
              </a:lnSpc>
              <a:spcBef>
                <a:spcPts val="0"/>
              </a:spcBef>
              <a:spcAft>
                <a:spcPts val="0"/>
              </a:spcAft>
              <a:buClr>
                <a:srgbClr val="FFFFFF"/>
              </a:buClr>
              <a:buSzPts val="1400"/>
              <a:buNone/>
              <a:defRPr sz="1400">
                <a:solidFill>
                  <a:srgbClr val="FFFFFF"/>
                </a:solidFill>
              </a:defRPr>
            </a:lvl8pPr>
            <a:lvl9pPr lvl="8" rtl="0" algn="ctr">
              <a:lnSpc>
                <a:spcPct val="100000"/>
              </a:lnSpc>
              <a:spcBef>
                <a:spcPts val="0"/>
              </a:spcBef>
              <a:spcAft>
                <a:spcPts val="0"/>
              </a:spcAft>
              <a:buClr>
                <a:srgbClr val="FFFFFF"/>
              </a:buClr>
              <a:buSzPts val="1400"/>
              <a:buNone/>
              <a:defRPr sz="1400">
                <a:solidFill>
                  <a:srgbClr val="FFFFFF"/>
                </a:solidFill>
              </a:defRPr>
            </a:lvl9pPr>
          </a:lstStyle>
          <a:p/>
        </p:txBody>
      </p:sp>
      <p:sp>
        <p:nvSpPr>
          <p:cNvPr id="85" name="Google Shape;85;p17"/>
          <p:cNvSpPr txBox="1"/>
          <p:nvPr>
            <p:ph hasCustomPrompt="1" idx="2" type="title"/>
          </p:nvPr>
        </p:nvSpPr>
        <p:spPr>
          <a:xfrm>
            <a:off x="742950" y="1956000"/>
            <a:ext cx="7729500" cy="888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6000"/>
              <a:buNone/>
              <a:defRPr b="1" sz="6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86" name="Google Shape;86;p17"/>
          <p:cNvSpPr txBox="1"/>
          <p:nvPr>
            <p:ph idx="3" type="subTitle"/>
          </p:nvPr>
        </p:nvSpPr>
        <p:spPr>
          <a:xfrm>
            <a:off x="1667075" y="2592900"/>
            <a:ext cx="5809800" cy="314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rgbClr val="FFFFFF"/>
              </a:buClr>
              <a:buSzPts val="1200"/>
              <a:buNone/>
              <a:defRPr sz="1200">
                <a:solidFill>
                  <a:srgbClr val="FFFFFF"/>
                </a:solidFill>
              </a:defRPr>
            </a:lvl1pPr>
            <a:lvl2pPr lvl="1" rtl="0" algn="ctr">
              <a:lnSpc>
                <a:spcPct val="100000"/>
              </a:lnSpc>
              <a:spcBef>
                <a:spcPts val="0"/>
              </a:spcBef>
              <a:spcAft>
                <a:spcPts val="0"/>
              </a:spcAft>
              <a:buClr>
                <a:srgbClr val="FFFFFF"/>
              </a:buClr>
              <a:buSzPts val="1400"/>
              <a:buNone/>
              <a:defRPr>
                <a:solidFill>
                  <a:srgbClr val="FFFFFF"/>
                </a:solidFill>
              </a:defRPr>
            </a:lvl2pPr>
            <a:lvl3pPr lvl="2" rtl="0" algn="ctr">
              <a:lnSpc>
                <a:spcPct val="100000"/>
              </a:lnSpc>
              <a:spcBef>
                <a:spcPts val="0"/>
              </a:spcBef>
              <a:spcAft>
                <a:spcPts val="0"/>
              </a:spcAft>
              <a:buClr>
                <a:srgbClr val="FFFFFF"/>
              </a:buClr>
              <a:buSzPts val="1400"/>
              <a:buNone/>
              <a:defRPr sz="1400">
                <a:solidFill>
                  <a:srgbClr val="FFFFFF"/>
                </a:solidFill>
              </a:defRPr>
            </a:lvl3pPr>
            <a:lvl4pPr lvl="3" rtl="0" algn="ctr">
              <a:lnSpc>
                <a:spcPct val="100000"/>
              </a:lnSpc>
              <a:spcBef>
                <a:spcPts val="0"/>
              </a:spcBef>
              <a:spcAft>
                <a:spcPts val="0"/>
              </a:spcAft>
              <a:buClr>
                <a:srgbClr val="FFFFFF"/>
              </a:buClr>
              <a:buSzPts val="1400"/>
              <a:buNone/>
              <a:defRPr sz="1400">
                <a:solidFill>
                  <a:srgbClr val="FFFFFF"/>
                </a:solidFill>
              </a:defRPr>
            </a:lvl4pPr>
            <a:lvl5pPr lvl="4" rtl="0" algn="ctr">
              <a:lnSpc>
                <a:spcPct val="100000"/>
              </a:lnSpc>
              <a:spcBef>
                <a:spcPts val="0"/>
              </a:spcBef>
              <a:spcAft>
                <a:spcPts val="0"/>
              </a:spcAft>
              <a:buClr>
                <a:srgbClr val="FFFFFF"/>
              </a:buClr>
              <a:buSzPts val="1400"/>
              <a:buNone/>
              <a:defRPr sz="1400">
                <a:solidFill>
                  <a:srgbClr val="FFFFFF"/>
                </a:solidFill>
              </a:defRPr>
            </a:lvl5pPr>
            <a:lvl6pPr lvl="5" rtl="0" algn="ctr">
              <a:lnSpc>
                <a:spcPct val="100000"/>
              </a:lnSpc>
              <a:spcBef>
                <a:spcPts val="0"/>
              </a:spcBef>
              <a:spcAft>
                <a:spcPts val="0"/>
              </a:spcAft>
              <a:buClr>
                <a:srgbClr val="FFFFFF"/>
              </a:buClr>
              <a:buSzPts val="1400"/>
              <a:buNone/>
              <a:defRPr sz="1400">
                <a:solidFill>
                  <a:srgbClr val="FFFFFF"/>
                </a:solidFill>
              </a:defRPr>
            </a:lvl6pPr>
            <a:lvl7pPr lvl="6" rtl="0" algn="ctr">
              <a:lnSpc>
                <a:spcPct val="100000"/>
              </a:lnSpc>
              <a:spcBef>
                <a:spcPts val="0"/>
              </a:spcBef>
              <a:spcAft>
                <a:spcPts val="0"/>
              </a:spcAft>
              <a:buClr>
                <a:srgbClr val="FFFFFF"/>
              </a:buClr>
              <a:buSzPts val="1400"/>
              <a:buNone/>
              <a:defRPr sz="1400">
                <a:solidFill>
                  <a:srgbClr val="FFFFFF"/>
                </a:solidFill>
              </a:defRPr>
            </a:lvl7pPr>
            <a:lvl8pPr lvl="7" rtl="0" algn="ctr">
              <a:lnSpc>
                <a:spcPct val="100000"/>
              </a:lnSpc>
              <a:spcBef>
                <a:spcPts val="0"/>
              </a:spcBef>
              <a:spcAft>
                <a:spcPts val="0"/>
              </a:spcAft>
              <a:buClr>
                <a:srgbClr val="FFFFFF"/>
              </a:buClr>
              <a:buSzPts val="1400"/>
              <a:buNone/>
              <a:defRPr sz="1400">
                <a:solidFill>
                  <a:srgbClr val="FFFFFF"/>
                </a:solidFill>
              </a:defRPr>
            </a:lvl8pPr>
            <a:lvl9pPr lvl="8" rtl="0" algn="ctr">
              <a:lnSpc>
                <a:spcPct val="100000"/>
              </a:lnSpc>
              <a:spcBef>
                <a:spcPts val="0"/>
              </a:spcBef>
              <a:spcAft>
                <a:spcPts val="0"/>
              </a:spcAft>
              <a:buClr>
                <a:srgbClr val="FFFFFF"/>
              </a:buClr>
              <a:buSzPts val="1400"/>
              <a:buNone/>
              <a:defRPr sz="1400">
                <a:solidFill>
                  <a:srgbClr val="FFFFFF"/>
                </a:solidFill>
              </a:defRPr>
            </a:lvl9pPr>
          </a:lstStyle>
          <a:p/>
        </p:txBody>
      </p:sp>
      <p:sp>
        <p:nvSpPr>
          <p:cNvPr id="87" name="Google Shape;87;p17"/>
          <p:cNvSpPr txBox="1"/>
          <p:nvPr>
            <p:ph hasCustomPrompt="1" idx="4" type="title"/>
          </p:nvPr>
        </p:nvSpPr>
        <p:spPr>
          <a:xfrm>
            <a:off x="742950" y="3079400"/>
            <a:ext cx="7729500" cy="888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6000"/>
              <a:buNone/>
              <a:defRPr b="1" sz="6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88" name="Google Shape;88;p17"/>
          <p:cNvSpPr txBox="1"/>
          <p:nvPr>
            <p:ph idx="5" type="subTitle"/>
          </p:nvPr>
        </p:nvSpPr>
        <p:spPr>
          <a:xfrm>
            <a:off x="1667075" y="3716300"/>
            <a:ext cx="5809800" cy="314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rgbClr val="FFFFFF"/>
              </a:buClr>
              <a:buSzPts val="1200"/>
              <a:buNone/>
              <a:defRPr sz="1200">
                <a:solidFill>
                  <a:srgbClr val="FFFFFF"/>
                </a:solidFill>
              </a:defRPr>
            </a:lvl1pPr>
            <a:lvl2pPr lvl="1" rtl="0" algn="ctr">
              <a:lnSpc>
                <a:spcPct val="100000"/>
              </a:lnSpc>
              <a:spcBef>
                <a:spcPts val="0"/>
              </a:spcBef>
              <a:spcAft>
                <a:spcPts val="0"/>
              </a:spcAft>
              <a:buClr>
                <a:srgbClr val="FFFFFF"/>
              </a:buClr>
              <a:buSzPts val="1400"/>
              <a:buNone/>
              <a:defRPr>
                <a:solidFill>
                  <a:srgbClr val="FFFFFF"/>
                </a:solidFill>
              </a:defRPr>
            </a:lvl2pPr>
            <a:lvl3pPr lvl="2" rtl="0" algn="ctr">
              <a:lnSpc>
                <a:spcPct val="100000"/>
              </a:lnSpc>
              <a:spcBef>
                <a:spcPts val="0"/>
              </a:spcBef>
              <a:spcAft>
                <a:spcPts val="0"/>
              </a:spcAft>
              <a:buClr>
                <a:srgbClr val="FFFFFF"/>
              </a:buClr>
              <a:buSzPts val="1400"/>
              <a:buNone/>
              <a:defRPr sz="1400">
                <a:solidFill>
                  <a:srgbClr val="FFFFFF"/>
                </a:solidFill>
              </a:defRPr>
            </a:lvl3pPr>
            <a:lvl4pPr lvl="3" rtl="0" algn="ctr">
              <a:lnSpc>
                <a:spcPct val="100000"/>
              </a:lnSpc>
              <a:spcBef>
                <a:spcPts val="0"/>
              </a:spcBef>
              <a:spcAft>
                <a:spcPts val="0"/>
              </a:spcAft>
              <a:buClr>
                <a:srgbClr val="FFFFFF"/>
              </a:buClr>
              <a:buSzPts val="1400"/>
              <a:buNone/>
              <a:defRPr sz="1400">
                <a:solidFill>
                  <a:srgbClr val="FFFFFF"/>
                </a:solidFill>
              </a:defRPr>
            </a:lvl4pPr>
            <a:lvl5pPr lvl="4" rtl="0" algn="ctr">
              <a:lnSpc>
                <a:spcPct val="100000"/>
              </a:lnSpc>
              <a:spcBef>
                <a:spcPts val="0"/>
              </a:spcBef>
              <a:spcAft>
                <a:spcPts val="0"/>
              </a:spcAft>
              <a:buClr>
                <a:srgbClr val="FFFFFF"/>
              </a:buClr>
              <a:buSzPts val="1400"/>
              <a:buNone/>
              <a:defRPr sz="1400">
                <a:solidFill>
                  <a:srgbClr val="FFFFFF"/>
                </a:solidFill>
              </a:defRPr>
            </a:lvl5pPr>
            <a:lvl6pPr lvl="5" rtl="0" algn="ctr">
              <a:lnSpc>
                <a:spcPct val="100000"/>
              </a:lnSpc>
              <a:spcBef>
                <a:spcPts val="0"/>
              </a:spcBef>
              <a:spcAft>
                <a:spcPts val="0"/>
              </a:spcAft>
              <a:buClr>
                <a:srgbClr val="FFFFFF"/>
              </a:buClr>
              <a:buSzPts val="1400"/>
              <a:buNone/>
              <a:defRPr sz="1400">
                <a:solidFill>
                  <a:srgbClr val="FFFFFF"/>
                </a:solidFill>
              </a:defRPr>
            </a:lvl6pPr>
            <a:lvl7pPr lvl="6" rtl="0" algn="ctr">
              <a:lnSpc>
                <a:spcPct val="100000"/>
              </a:lnSpc>
              <a:spcBef>
                <a:spcPts val="0"/>
              </a:spcBef>
              <a:spcAft>
                <a:spcPts val="0"/>
              </a:spcAft>
              <a:buClr>
                <a:srgbClr val="FFFFFF"/>
              </a:buClr>
              <a:buSzPts val="1400"/>
              <a:buNone/>
              <a:defRPr sz="1400">
                <a:solidFill>
                  <a:srgbClr val="FFFFFF"/>
                </a:solidFill>
              </a:defRPr>
            </a:lvl7pPr>
            <a:lvl8pPr lvl="7" rtl="0" algn="ctr">
              <a:lnSpc>
                <a:spcPct val="100000"/>
              </a:lnSpc>
              <a:spcBef>
                <a:spcPts val="0"/>
              </a:spcBef>
              <a:spcAft>
                <a:spcPts val="0"/>
              </a:spcAft>
              <a:buClr>
                <a:srgbClr val="FFFFFF"/>
              </a:buClr>
              <a:buSzPts val="1400"/>
              <a:buNone/>
              <a:defRPr sz="1400">
                <a:solidFill>
                  <a:srgbClr val="FFFFFF"/>
                </a:solidFill>
              </a:defRPr>
            </a:lvl8pPr>
            <a:lvl9pPr lvl="8" rtl="0" algn="ctr">
              <a:lnSpc>
                <a:spcPct val="100000"/>
              </a:lnSpc>
              <a:spcBef>
                <a:spcPts val="0"/>
              </a:spcBef>
              <a:spcAft>
                <a:spcPts val="0"/>
              </a:spcAft>
              <a:buClr>
                <a:srgbClr val="FFFFFF"/>
              </a:buClr>
              <a:buSzPts val="1400"/>
              <a:buNone/>
              <a:defRPr sz="1400">
                <a:solidFill>
                  <a:srgbClr val="FFFFFF"/>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bg>
      <p:bgPr>
        <a:solidFill>
          <a:srgbClr val="FFFFFF"/>
        </a:solidFill>
      </p:bgPr>
    </p:bg>
    <p:spTree>
      <p:nvGrpSpPr>
        <p:cNvPr id="89" name="Shape 89"/>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hite frame">
  <p:cSld name="BLANK_1_1">
    <p:bg>
      <p:bgPr>
        <a:solidFill>
          <a:srgbClr val="FFFFFF"/>
        </a:solidFill>
      </p:bgPr>
    </p:bg>
    <p:spTree>
      <p:nvGrpSpPr>
        <p:cNvPr id="90" name="Shape 90"/>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quare with title and text">
  <p:cSld name="CUSTOM_1">
    <p:bg>
      <p:bgPr>
        <a:solidFill>
          <a:srgbClr val="FFFFFF"/>
        </a:solidFill>
      </p:bgPr>
    </p:bg>
    <p:spTree>
      <p:nvGrpSpPr>
        <p:cNvPr id="91" name="Shape 91"/>
        <p:cNvGrpSpPr/>
        <p:nvPr/>
      </p:nvGrpSpPr>
      <p:grpSpPr>
        <a:xfrm>
          <a:off x="0" y="0"/>
          <a:ext cx="0" cy="0"/>
          <a:chOff x="0" y="0"/>
          <a:chExt cx="0" cy="0"/>
        </a:xfrm>
      </p:grpSpPr>
      <p:sp>
        <p:nvSpPr>
          <p:cNvPr id="92" name="Google Shape;92;p20"/>
          <p:cNvSpPr txBox="1"/>
          <p:nvPr>
            <p:ph type="title"/>
          </p:nvPr>
        </p:nvSpPr>
        <p:spPr>
          <a:xfrm>
            <a:off x="737850" y="980260"/>
            <a:ext cx="3571500" cy="578100"/>
          </a:xfrm>
          <a:prstGeom prst="rect">
            <a:avLst/>
          </a:prstGeom>
        </p:spPr>
        <p:txBody>
          <a:bodyPr anchorCtr="0" anchor="b" bIns="91425" lIns="91425" spcFirstLastPara="1" rIns="91425" wrap="square" tIns="91425">
            <a:noAutofit/>
          </a:bodyPr>
          <a:lstStyle>
            <a:lvl1pPr lvl="0" rtl="0" algn="ctr">
              <a:lnSpc>
                <a:spcPct val="115000"/>
              </a:lnSpc>
              <a:spcBef>
                <a:spcPts val="0"/>
              </a:spcBef>
              <a:spcAft>
                <a:spcPts val="0"/>
              </a:spcAft>
              <a:buSzPts val="2400"/>
              <a:buNone/>
              <a:defRPr b="1"/>
            </a:lvl1pPr>
            <a:lvl2pPr lvl="1" rtl="0" algn="ctr">
              <a:spcBef>
                <a:spcPts val="0"/>
              </a:spcBef>
              <a:spcAft>
                <a:spcPts val="0"/>
              </a:spcAft>
              <a:buSzPts val="4000"/>
              <a:buNone/>
              <a:defRPr sz="4000"/>
            </a:lvl2pPr>
            <a:lvl3pPr lvl="2" rtl="0" algn="ctr">
              <a:spcBef>
                <a:spcPts val="0"/>
              </a:spcBef>
              <a:spcAft>
                <a:spcPts val="0"/>
              </a:spcAft>
              <a:buSzPts val="4000"/>
              <a:buNone/>
              <a:defRPr sz="4000"/>
            </a:lvl3pPr>
            <a:lvl4pPr lvl="3" rtl="0" algn="ctr">
              <a:spcBef>
                <a:spcPts val="0"/>
              </a:spcBef>
              <a:spcAft>
                <a:spcPts val="0"/>
              </a:spcAft>
              <a:buSzPts val="4000"/>
              <a:buNone/>
              <a:defRPr sz="4000"/>
            </a:lvl4pPr>
            <a:lvl5pPr lvl="4" rtl="0" algn="ctr">
              <a:spcBef>
                <a:spcPts val="0"/>
              </a:spcBef>
              <a:spcAft>
                <a:spcPts val="0"/>
              </a:spcAft>
              <a:buSzPts val="4000"/>
              <a:buNone/>
              <a:defRPr sz="4000"/>
            </a:lvl5pPr>
            <a:lvl6pPr lvl="5" rtl="0" algn="ctr">
              <a:spcBef>
                <a:spcPts val="0"/>
              </a:spcBef>
              <a:spcAft>
                <a:spcPts val="0"/>
              </a:spcAft>
              <a:buSzPts val="4000"/>
              <a:buNone/>
              <a:defRPr sz="4000"/>
            </a:lvl6pPr>
            <a:lvl7pPr lvl="6" rtl="0" algn="ctr">
              <a:spcBef>
                <a:spcPts val="0"/>
              </a:spcBef>
              <a:spcAft>
                <a:spcPts val="0"/>
              </a:spcAft>
              <a:buSzPts val="4000"/>
              <a:buNone/>
              <a:defRPr sz="4000"/>
            </a:lvl7pPr>
            <a:lvl8pPr lvl="7" rtl="0" algn="ctr">
              <a:spcBef>
                <a:spcPts val="0"/>
              </a:spcBef>
              <a:spcAft>
                <a:spcPts val="0"/>
              </a:spcAft>
              <a:buSzPts val="4000"/>
              <a:buNone/>
              <a:defRPr sz="4000"/>
            </a:lvl8pPr>
            <a:lvl9pPr lvl="8" rtl="0" algn="ctr">
              <a:spcBef>
                <a:spcPts val="0"/>
              </a:spcBef>
              <a:spcAft>
                <a:spcPts val="0"/>
              </a:spcAft>
              <a:buSzPts val="4000"/>
              <a:buNone/>
              <a:defRPr sz="4000"/>
            </a:lvl9pPr>
          </a:lstStyle>
          <a:p/>
        </p:txBody>
      </p:sp>
      <p:sp>
        <p:nvSpPr>
          <p:cNvPr id="93" name="Google Shape;93;p20"/>
          <p:cNvSpPr txBox="1"/>
          <p:nvPr>
            <p:ph idx="1" type="subTitle"/>
          </p:nvPr>
        </p:nvSpPr>
        <p:spPr>
          <a:xfrm>
            <a:off x="737850" y="2261500"/>
            <a:ext cx="3606600" cy="19419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400"/>
            </a:lvl1pPr>
            <a:lvl2pPr lvl="1" rtl="0" algn="ctr">
              <a:spcBef>
                <a:spcPts val="0"/>
              </a:spcBef>
              <a:spcAft>
                <a:spcPts val="0"/>
              </a:spcAft>
              <a:buNone/>
              <a:defRPr/>
            </a:lvl2pPr>
            <a:lvl3pPr lvl="2" rtl="0" algn="ctr">
              <a:spcBef>
                <a:spcPts val="0"/>
              </a:spcBef>
              <a:spcAft>
                <a:spcPts val="0"/>
              </a:spcAft>
              <a:buNone/>
              <a:defRPr/>
            </a:lvl3pPr>
            <a:lvl4pPr lvl="3" rtl="0" algn="ctr">
              <a:spcBef>
                <a:spcPts val="0"/>
              </a:spcBef>
              <a:spcAft>
                <a:spcPts val="0"/>
              </a:spcAft>
              <a:buNone/>
              <a:defRPr/>
            </a:lvl4pPr>
            <a:lvl5pPr lvl="4" rtl="0" algn="ctr">
              <a:spcBef>
                <a:spcPts val="0"/>
              </a:spcBef>
              <a:spcAft>
                <a:spcPts val="0"/>
              </a:spcAft>
              <a:buNone/>
              <a:defRPr/>
            </a:lvl5pPr>
            <a:lvl6pPr lvl="5" rtl="0" algn="ctr">
              <a:spcBef>
                <a:spcPts val="0"/>
              </a:spcBef>
              <a:spcAft>
                <a:spcPts val="0"/>
              </a:spcAft>
              <a:buNone/>
              <a:defRPr/>
            </a:lvl6pPr>
            <a:lvl7pPr lvl="6" rtl="0" algn="ctr">
              <a:spcBef>
                <a:spcPts val="0"/>
              </a:spcBef>
              <a:spcAft>
                <a:spcPts val="0"/>
              </a:spcAft>
              <a:buNone/>
              <a:defRPr/>
            </a:lvl7pPr>
            <a:lvl8pPr lvl="7" rtl="0" algn="ctr">
              <a:spcBef>
                <a:spcPts val="0"/>
              </a:spcBef>
              <a:spcAft>
                <a:spcPts val="0"/>
              </a:spcAft>
              <a:buNone/>
              <a:defRPr/>
            </a:lvl8pPr>
            <a:lvl9pPr lvl="8" rtl="0" algn="ctr">
              <a:spcBef>
                <a:spcPts val="0"/>
              </a:spcBef>
              <a:spcAft>
                <a:spcPts val="0"/>
              </a:spcAft>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Content" type="secHead">
  <p:cSld name="SECTION_HEADER">
    <p:bg>
      <p:bgPr>
        <a:solidFill>
          <a:srgbClr val="FFFFFF"/>
        </a:solidFill>
      </p:bgPr>
    </p:bg>
    <p:spTree>
      <p:nvGrpSpPr>
        <p:cNvPr id="10" name="Shape 10"/>
        <p:cNvGrpSpPr/>
        <p:nvPr/>
      </p:nvGrpSpPr>
      <p:grpSpPr>
        <a:xfrm>
          <a:off x="0" y="0"/>
          <a:ext cx="0" cy="0"/>
          <a:chOff x="0" y="0"/>
          <a:chExt cx="0" cy="0"/>
        </a:xfrm>
      </p:grpSpPr>
      <p:sp>
        <p:nvSpPr>
          <p:cNvPr id="11" name="Google Shape;11;p3"/>
          <p:cNvSpPr txBox="1"/>
          <p:nvPr>
            <p:ph type="title"/>
          </p:nvPr>
        </p:nvSpPr>
        <p:spPr>
          <a:xfrm>
            <a:off x="4698275" y="189950"/>
            <a:ext cx="5311200" cy="11145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p:txBody>
      </p:sp>
      <p:sp>
        <p:nvSpPr>
          <p:cNvPr id="12" name="Google Shape;12;p3"/>
          <p:cNvSpPr txBox="1"/>
          <p:nvPr>
            <p:ph idx="1" type="subTitle"/>
          </p:nvPr>
        </p:nvSpPr>
        <p:spPr>
          <a:xfrm>
            <a:off x="4696224" y="1709442"/>
            <a:ext cx="3367200" cy="5781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p:txBody>
      </p:sp>
      <p:sp>
        <p:nvSpPr>
          <p:cNvPr id="13" name="Google Shape;13;p3"/>
          <p:cNvSpPr/>
          <p:nvPr/>
        </p:nvSpPr>
        <p:spPr>
          <a:xfrm>
            <a:off x="4572000" y="372206"/>
            <a:ext cx="2520900" cy="578100"/>
          </a:xfrm>
          <a:prstGeom prst="rect">
            <a:avLst/>
          </a:prstGeom>
          <a:noFill/>
          <a:ln cap="flat" cmpd="sng" w="38100">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14" name="Google Shape;14;p3"/>
          <p:cNvSpPr txBox="1"/>
          <p:nvPr>
            <p:ph idx="2" type="title"/>
          </p:nvPr>
        </p:nvSpPr>
        <p:spPr>
          <a:xfrm>
            <a:off x="4696225" y="1150718"/>
            <a:ext cx="5311200" cy="6825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p:txBody>
      </p:sp>
      <p:sp>
        <p:nvSpPr>
          <p:cNvPr id="15" name="Google Shape;15;p3"/>
          <p:cNvSpPr txBox="1"/>
          <p:nvPr>
            <p:ph idx="3" type="subTitle"/>
          </p:nvPr>
        </p:nvSpPr>
        <p:spPr>
          <a:xfrm>
            <a:off x="4696224" y="2836672"/>
            <a:ext cx="3367200" cy="5781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p:txBody>
      </p:sp>
      <p:sp>
        <p:nvSpPr>
          <p:cNvPr id="16" name="Google Shape;16;p3"/>
          <p:cNvSpPr txBox="1"/>
          <p:nvPr>
            <p:ph idx="4" type="title"/>
          </p:nvPr>
        </p:nvSpPr>
        <p:spPr>
          <a:xfrm>
            <a:off x="4696225" y="2277943"/>
            <a:ext cx="5311200" cy="6825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p:txBody>
      </p:sp>
      <p:sp>
        <p:nvSpPr>
          <p:cNvPr id="17" name="Google Shape;17;p3"/>
          <p:cNvSpPr txBox="1"/>
          <p:nvPr>
            <p:ph idx="5" type="subTitle"/>
          </p:nvPr>
        </p:nvSpPr>
        <p:spPr>
          <a:xfrm>
            <a:off x="4696224" y="3967490"/>
            <a:ext cx="3367200" cy="5781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p:txBody>
      </p:sp>
      <p:sp>
        <p:nvSpPr>
          <p:cNvPr id="18" name="Google Shape;18;p3"/>
          <p:cNvSpPr txBox="1"/>
          <p:nvPr>
            <p:ph idx="6" type="title"/>
          </p:nvPr>
        </p:nvSpPr>
        <p:spPr>
          <a:xfrm>
            <a:off x="4696225" y="3405183"/>
            <a:ext cx="5311200" cy="6825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p:txBody>
      </p:sp>
      <p:sp>
        <p:nvSpPr>
          <p:cNvPr id="19" name="Google Shape;19;p3"/>
          <p:cNvSpPr txBox="1"/>
          <p:nvPr>
            <p:ph hasCustomPrompt="1" idx="7" type="title"/>
          </p:nvPr>
        </p:nvSpPr>
        <p:spPr>
          <a:xfrm>
            <a:off x="3372225" y="1518275"/>
            <a:ext cx="1258800" cy="635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800"/>
              <a:buNone/>
              <a:defRPr b="1" sz="2800"/>
            </a:lvl1pPr>
            <a:lvl2pPr lvl="1" rtl="0" algn="ctr">
              <a:spcBef>
                <a:spcPts val="0"/>
              </a:spcBef>
              <a:spcAft>
                <a:spcPts val="0"/>
              </a:spcAft>
              <a:buSzPts val="2800"/>
              <a:buNone/>
              <a:defRPr sz="2800"/>
            </a:lvl2pPr>
            <a:lvl3pPr lvl="2" rtl="0" algn="ctr">
              <a:spcBef>
                <a:spcPts val="0"/>
              </a:spcBef>
              <a:spcAft>
                <a:spcPts val="0"/>
              </a:spcAft>
              <a:buSzPts val="2800"/>
              <a:buNone/>
              <a:defRPr sz="2800"/>
            </a:lvl3pPr>
            <a:lvl4pPr lvl="3" rtl="0" algn="ctr">
              <a:spcBef>
                <a:spcPts val="0"/>
              </a:spcBef>
              <a:spcAft>
                <a:spcPts val="0"/>
              </a:spcAft>
              <a:buSzPts val="2800"/>
              <a:buNone/>
              <a:defRPr sz="2800"/>
            </a:lvl4pPr>
            <a:lvl5pPr lvl="4" rtl="0" algn="ctr">
              <a:spcBef>
                <a:spcPts val="0"/>
              </a:spcBef>
              <a:spcAft>
                <a:spcPts val="0"/>
              </a:spcAft>
              <a:buSzPts val="2800"/>
              <a:buNone/>
              <a:defRPr sz="2800"/>
            </a:lvl5pPr>
            <a:lvl6pPr lvl="5" rtl="0" algn="ctr">
              <a:spcBef>
                <a:spcPts val="0"/>
              </a:spcBef>
              <a:spcAft>
                <a:spcPts val="0"/>
              </a:spcAft>
              <a:buSzPts val="2800"/>
              <a:buNone/>
              <a:defRPr sz="2800"/>
            </a:lvl6pPr>
            <a:lvl7pPr lvl="6" rtl="0" algn="ctr">
              <a:spcBef>
                <a:spcPts val="0"/>
              </a:spcBef>
              <a:spcAft>
                <a:spcPts val="0"/>
              </a:spcAft>
              <a:buSzPts val="2800"/>
              <a:buNone/>
              <a:defRPr sz="2800"/>
            </a:lvl7pPr>
            <a:lvl8pPr lvl="7" rtl="0" algn="ctr">
              <a:spcBef>
                <a:spcPts val="0"/>
              </a:spcBef>
              <a:spcAft>
                <a:spcPts val="0"/>
              </a:spcAft>
              <a:buSzPts val="2800"/>
              <a:buNone/>
              <a:defRPr sz="2800"/>
            </a:lvl8pPr>
            <a:lvl9pPr lvl="8" rtl="0" algn="ctr">
              <a:spcBef>
                <a:spcPts val="0"/>
              </a:spcBef>
              <a:spcAft>
                <a:spcPts val="0"/>
              </a:spcAft>
              <a:buSzPts val="2800"/>
              <a:buNone/>
              <a:defRPr sz="2800"/>
            </a:lvl9pPr>
          </a:lstStyle>
          <a:p>
            <a:r>
              <a:t>xx%</a:t>
            </a:r>
          </a:p>
        </p:txBody>
      </p:sp>
      <p:sp>
        <p:nvSpPr>
          <p:cNvPr id="20" name="Google Shape;20;p3"/>
          <p:cNvSpPr txBox="1"/>
          <p:nvPr>
            <p:ph hasCustomPrompt="1" idx="8" type="title"/>
          </p:nvPr>
        </p:nvSpPr>
        <p:spPr>
          <a:xfrm>
            <a:off x="3372225" y="2645500"/>
            <a:ext cx="1258800" cy="635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800"/>
              <a:buNone/>
              <a:defRPr b="1" sz="2800"/>
            </a:lvl1pPr>
            <a:lvl2pPr lvl="1" rtl="0" algn="ctr">
              <a:spcBef>
                <a:spcPts val="0"/>
              </a:spcBef>
              <a:spcAft>
                <a:spcPts val="0"/>
              </a:spcAft>
              <a:buSzPts val="2800"/>
              <a:buNone/>
              <a:defRPr sz="2800"/>
            </a:lvl2pPr>
            <a:lvl3pPr lvl="2" rtl="0" algn="ctr">
              <a:spcBef>
                <a:spcPts val="0"/>
              </a:spcBef>
              <a:spcAft>
                <a:spcPts val="0"/>
              </a:spcAft>
              <a:buSzPts val="2800"/>
              <a:buNone/>
              <a:defRPr sz="2800"/>
            </a:lvl3pPr>
            <a:lvl4pPr lvl="3" rtl="0" algn="ctr">
              <a:spcBef>
                <a:spcPts val="0"/>
              </a:spcBef>
              <a:spcAft>
                <a:spcPts val="0"/>
              </a:spcAft>
              <a:buSzPts val="2800"/>
              <a:buNone/>
              <a:defRPr sz="2800"/>
            </a:lvl4pPr>
            <a:lvl5pPr lvl="4" rtl="0" algn="ctr">
              <a:spcBef>
                <a:spcPts val="0"/>
              </a:spcBef>
              <a:spcAft>
                <a:spcPts val="0"/>
              </a:spcAft>
              <a:buSzPts val="2800"/>
              <a:buNone/>
              <a:defRPr sz="2800"/>
            </a:lvl5pPr>
            <a:lvl6pPr lvl="5" rtl="0" algn="ctr">
              <a:spcBef>
                <a:spcPts val="0"/>
              </a:spcBef>
              <a:spcAft>
                <a:spcPts val="0"/>
              </a:spcAft>
              <a:buSzPts val="2800"/>
              <a:buNone/>
              <a:defRPr sz="2800"/>
            </a:lvl6pPr>
            <a:lvl7pPr lvl="6" rtl="0" algn="ctr">
              <a:spcBef>
                <a:spcPts val="0"/>
              </a:spcBef>
              <a:spcAft>
                <a:spcPts val="0"/>
              </a:spcAft>
              <a:buSzPts val="2800"/>
              <a:buNone/>
              <a:defRPr sz="2800"/>
            </a:lvl7pPr>
            <a:lvl8pPr lvl="7" rtl="0" algn="ctr">
              <a:spcBef>
                <a:spcPts val="0"/>
              </a:spcBef>
              <a:spcAft>
                <a:spcPts val="0"/>
              </a:spcAft>
              <a:buSzPts val="2800"/>
              <a:buNone/>
              <a:defRPr sz="2800"/>
            </a:lvl8pPr>
            <a:lvl9pPr lvl="8" rtl="0" algn="ctr">
              <a:spcBef>
                <a:spcPts val="0"/>
              </a:spcBef>
              <a:spcAft>
                <a:spcPts val="0"/>
              </a:spcAft>
              <a:buSzPts val="2800"/>
              <a:buNone/>
              <a:defRPr sz="2800"/>
            </a:lvl9pPr>
          </a:lstStyle>
          <a:p>
            <a:r>
              <a:t>xx%</a:t>
            </a:r>
          </a:p>
        </p:txBody>
      </p:sp>
      <p:sp>
        <p:nvSpPr>
          <p:cNvPr id="21" name="Google Shape;21;p3"/>
          <p:cNvSpPr txBox="1"/>
          <p:nvPr>
            <p:ph hasCustomPrompt="1" idx="9" type="title"/>
          </p:nvPr>
        </p:nvSpPr>
        <p:spPr>
          <a:xfrm>
            <a:off x="3372225" y="3772725"/>
            <a:ext cx="1258800" cy="635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800"/>
              <a:buNone/>
              <a:defRPr b="1" sz="2800"/>
            </a:lvl1pPr>
            <a:lvl2pPr lvl="1" rtl="0" algn="ctr">
              <a:spcBef>
                <a:spcPts val="0"/>
              </a:spcBef>
              <a:spcAft>
                <a:spcPts val="0"/>
              </a:spcAft>
              <a:buSzPts val="2800"/>
              <a:buNone/>
              <a:defRPr sz="2800"/>
            </a:lvl2pPr>
            <a:lvl3pPr lvl="2" rtl="0" algn="ctr">
              <a:spcBef>
                <a:spcPts val="0"/>
              </a:spcBef>
              <a:spcAft>
                <a:spcPts val="0"/>
              </a:spcAft>
              <a:buSzPts val="2800"/>
              <a:buNone/>
              <a:defRPr sz="2800"/>
            </a:lvl3pPr>
            <a:lvl4pPr lvl="3" rtl="0" algn="ctr">
              <a:spcBef>
                <a:spcPts val="0"/>
              </a:spcBef>
              <a:spcAft>
                <a:spcPts val="0"/>
              </a:spcAft>
              <a:buSzPts val="2800"/>
              <a:buNone/>
              <a:defRPr sz="2800"/>
            </a:lvl4pPr>
            <a:lvl5pPr lvl="4" rtl="0" algn="ctr">
              <a:spcBef>
                <a:spcPts val="0"/>
              </a:spcBef>
              <a:spcAft>
                <a:spcPts val="0"/>
              </a:spcAft>
              <a:buSzPts val="2800"/>
              <a:buNone/>
              <a:defRPr sz="2800"/>
            </a:lvl5pPr>
            <a:lvl6pPr lvl="5" rtl="0" algn="ctr">
              <a:spcBef>
                <a:spcPts val="0"/>
              </a:spcBef>
              <a:spcAft>
                <a:spcPts val="0"/>
              </a:spcAft>
              <a:buSzPts val="2800"/>
              <a:buNone/>
              <a:defRPr sz="2800"/>
            </a:lvl6pPr>
            <a:lvl7pPr lvl="6" rtl="0" algn="ctr">
              <a:spcBef>
                <a:spcPts val="0"/>
              </a:spcBef>
              <a:spcAft>
                <a:spcPts val="0"/>
              </a:spcAft>
              <a:buSzPts val="2800"/>
              <a:buNone/>
              <a:defRPr sz="2800"/>
            </a:lvl7pPr>
            <a:lvl8pPr lvl="7" rtl="0" algn="ctr">
              <a:spcBef>
                <a:spcPts val="0"/>
              </a:spcBef>
              <a:spcAft>
                <a:spcPts val="0"/>
              </a:spcAft>
              <a:buSzPts val="2800"/>
              <a:buNone/>
              <a:defRPr sz="2800"/>
            </a:lvl8pPr>
            <a:lvl9pPr lvl="8" rtl="0" algn="ctr">
              <a:spcBef>
                <a:spcPts val="0"/>
              </a:spcBef>
              <a:spcAft>
                <a:spcPts val="0"/>
              </a:spcAft>
              <a:buSzPts val="2800"/>
              <a:buNone/>
              <a:defRPr sz="2800"/>
            </a:lvl9pPr>
          </a:lstStyle>
          <a:p>
            <a:r>
              <a:t>xx%</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ubtitle with cyan frame">
  <p:cSld name="CUSTOM_1_1_1">
    <p:bg>
      <p:bgPr>
        <a:solidFill>
          <a:srgbClr val="FFFFFF"/>
        </a:solidFill>
      </p:bgPr>
    </p:bg>
    <p:spTree>
      <p:nvGrpSpPr>
        <p:cNvPr id="94" name="Shape 94"/>
        <p:cNvGrpSpPr/>
        <p:nvPr/>
      </p:nvGrpSpPr>
      <p:grpSpPr>
        <a:xfrm>
          <a:off x="0" y="0"/>
          <a:ext cx="0" cy="0"/>
          <a:chOff x="0" y="0"/>
          <a:chExt cx="0" cy="0"/>
        </a:xfrm>
      </p:grpSpPr>
      <p:sp>
        <p:nvSpPr>
          <p:cNvPr id="95" name="Google Shape;95;p21"/>
          <p:cNvSpPr txBox="1"/>
          <p:nvPr>
            <p:ph type="title"/>
          </p:nvPr>
        </p:nvSpPr>
        <p:spPr>
          <a:xfrm>
            <a:off x="626079" y="980260"/>
            <a:ext cx="3571500" cy="5781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None/>
              <a:defRPr b="1"/>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p:txBody>
      </p:sp>
      <p:sp>
        <p:nvSpPr>
          <p:cNvPr id="96" name="Google Shape;96;p21"/>
          <p:cNvSpPr txBox="1"/>
          <p:nvPr>
            <p:ph idx="1" type="subTitle"/>
          </p:nvPr>
        </p:nvSpPr>
        <p:spPr>
          <a:xfrm>
            <a:off x="626079" y="2261500"/>
            <a:ext cx="3606600" cy="19419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97" name="Google Shape;97;p21"/>
          <p:cNvSpPr txBox="1"/>
          <p:nvPr>
            <p:ph idx="2" type="subTitle"/>
          </p:nvPr>
        </p:nvSpPr>
        <p:spPr>
          <a:xfrm>
            <a:off x="5079304" y="2261500"/>
            <a:ext cx="3606600" cy="19419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yan frame 1">
  <p:cSld name="CUSTOM_1_1_1_1">
    <p:bg>
      <p:bgPr>
        <a:solidFill>
          <a:srgbClr val="FFFFFF"/>
        </a:solidFill>
      </p:bgPr>
    </p:bg>
    <p:spTree>
      <p:nvGrpSpPr>
        <p:cNvPr id="98" name="Shape 98"/>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yan with title and text ">
  <p:cSld name="CUSTOM_2">
    <p:spTree>
      <p:nvGrpSpPr>
        <p:cNvPr id="99" name="Shape 99"/>
        <p:cNvGrpSpPr/>
        <p:nvPr/>
      </p:nvGrpSpPr>
      <p:grpSpPr>
        <a:xfrm>
          <a:off x="0" y="0"/>
          <a:ext cx="0" cy="0"/>
          <a:chOff x="0" y="0"/>
          <a:chExt cx="0" cy="0"/>
        </a:xfrm>
      </p:grpSpPr>
      <p:sp>
        <p:nvSpPr>
          <p:cNvPr id="100" name="Google Shape;100;p23"/>
          <p:cNvSpPr txBox="1"/>
          <p:nvPr>
            <p:ph type="title"/>
          </p:nvPr>
        </p:nvSpPr>
        <p:spPr>
          <a:xfrm>
            <a:off x="4696275" y="1725450"/>
            <a:ext cx="3055500" cy="11145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None/>
              <a:defRPr b="1"/>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p:txBody>
      </p:sp>
      <p:sp>
        <p:nvSpPr>
          <p:cNvPr id="101" name="Google Shape;101;p23"/>
          <p:cNvSpPr txBox="1"/>
          <p:nvPr>
            <p:ph idx="1" type="subTitle"/>
          </p:nvPr>
        </p:nvSpPr>
        <p:spPr>
          <a:xfrm>
            <a:off x="4696275" y="2839950"/>
            <a:ext cx="2770200" cy="5781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400">
                <a:solidFill>
                  <a:srgbClr val="666666"/>
                </a:solidFill>
              </a:defRPr>
            </a:lvl1pPr>
            <a:lvl2pPr lvl="1" rtl="0">
              <a:spcBef>
                <a:spcPts val="0"/>
              </a:spcBef>
              <a:spcAft>
                <a:spcPts val="0"/>
              </a:spcAft>
              <a:buNone/>
              <a:defRPr>
                <a:solidFill>
                  <a:srgbClr val="666666"/>
                </a:solidFill>
              </a:defRPr>
            </a:lvl2pPr>
            <a:lvl3pPr lvl="2" rtl="0">
              <a:spcBef>
                <a:spcPts val="0"/>
              </a:spcBef>
              <a:spcAft>
                <a:spcPts val="0"/>
              </a:spcAft>
              <a:buNone/>
              <a:defRPr>
                <a:solidFill>
                  <a:srgbClr val="666666"/>
                </a:solidFill>
              </a:defRPr>
            </a:lvl3pPr>
            <a:lvl4pPr lvl="3" rtl="0">
              <a:spcBef>
                <a:spcPts val="0"/>
              </a:spcBef>
              <a:spcAft>
                <a:spcPts val="0"/>
              </a:spcAft>
              <a:buNone/>
              <a:defRPr>
                <a:solidFill>
                  <a:srgbClr val="666666"/>
                </a:solidFill>
              </a:defRPr>
            </a:lvl4pPr>
            <a:lvl5pPr lvl="4" rtl="0">
              <a:spcBef>
                <a:spcPts val="0"/>
              </a:spcBef>
              <a:spcAft>
                <a:spcPts val="0"/>
              </a:spcAft>
              <a:buNone/>
              <a:defRPr>
                <a:solidFill>
                  <a:srgbClr val="666666"/>
                </a:solidFill>
              </a:defRPr>
            </a:lvl5pPr>
            <a:lvl6pPr lvl="5" rtl="0">
              <a:spcBef>
                <a:spcPts val="0"/>
              </a:spcBef>
              <a:spcAft>
                <a:spcPts val="0"/>
              </a:spcAft>
              <a:buNone/>
              <a:defRPr>
                <a:solidFill>
                  <a:srgbClr val="666666"/>
                </a:solidFill>
              </a:defRPr>
            </a:lvl6pPr>
            <a:lvl7pPr lvl="6" rtl="0">
              <a:spcBef>
                <a:spcPts val="0"/>
              </a:spcBef>
              <a:spcAft>
                <a:spcPts val="0"/>
              </a:spcAft>
              <a:buNone/>
              <a:defRPr>
                <a:solidFill>
                  <a:srgbClr val="666666"/>
                </a:solidFill>
              </a:defRPr>
            </a:lvl7pPr>
            <a:lvl8pPr lvl="7" rtl="0">
              <a:spcBef>
                <a:spcPts val="0"/>
              </a:spcBef>
              <a:spcAft>
                <a:spcPts val="0"/>
              </a:spcAft>
              <a:buNone/>
              <a:defRPr>
                <a:solidFill>
                  <a:srgbClr val="666666"/>
                </a:solidFill>
              </a:defRPr>
            </a:lvl8pPr>
            <a:lvl9pPr lvl="8" rtl="0">
              <a:spcBef>
                <a:spcPts val="0"/>
              </a:spcBef>
              <a:spcAft>
                <a:spcPts val="0"/>
              </a:spcAft>
              <a:buNone/>
              <a:defRPr>
                <a:solidFill>
                  <a:srgbClr val="666666"/>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yan with title and text  1">
  <p:cSld name="CUSTOM_2_1">
    <p:spTree>
      <p:nvGrpSpPr>
        <p:cNvPr id="102" name="Shape 102"/>
        <p:cNvGrpSpPr/>
        <p:nvPr/>
      </p:nvGrpSpPr>
      <p:grpSpPr>
        <a:xfrm>
          <a:off x="0" y="0"/>
          <a:ext cx="0" cy="0"/>
          <a:chOff x="0" y="0"/>
          <a:chExt cx="0" cy="0"/>
        </a:xfrm>
      </p:grpSpPr>
      <p:sp>
        <p:nvSpPr>
          <p:cNvPr id="103" name="Google Shape;103;p24"/>
          <p:cNvSpPr txBox="1"/>
          <p:nvPr>
            <p:ph type="title"/>
          </p:nvPr>
        </p:nvSpPr>
        <p:spPr>
          <a:xfrm>
            <a:off x="1630100" y="1725450"/>
            <a:ext cx="3055500" cy="1114500"/>
          </a:xfrm>
          <a:prstGeom prst="rect">
            <a:avLst/>
          </a:prstGeom>
        </p:spPr>
        <p:txBody>
          <a:bodyPr anchorCtr="0" anchor="b" bIns="91425" lIns="91425" spcFirstLastPara="1" rIns="91425" wrap="square" tIns="91425">
            <a:noAutofit/>
          </a:bodyPr>
          <a:lstStyle>
            <a:lvl1pPr lvl="0" rtl="0" algn="r">
              <a:lnSpc>
                <a:spcPct val="115000"/>
              </a:lnSpc>
              <a:spcBef>
                <a:spcPts val="0"/>
              </a:spcBef>
              <a:spcAft>
                <a:spcPts val="0"/>
              </a:spcAft>
              <a:buSzPts val="2400"/>
              <a:buNone/>
              <a:defRPr b="1"/>
            </a:lvl1pPr>
            <a:lvl2pPr lvl="1" rtl="0" algn="r">
              <a:spcBef>
                <a:spcPts val="0"/>
              </a:spcBef>
              <a:spcAft>
                <a:spcPts val="0"/>
              </a:spcAft>
              <a:buSzPts val="4000"/>
              <a:buNone/>
              <a:defRPr sz="4000"/>
            </a:lvl2pPr>
            <a:lvl3pPr lvl="2" rtl="0" algn="r">
              <a:spcBef>
                <a:spcPts val="0"/>
              </a:spcBef>
              <a:spcAft>
                <a:spcPts val="0"/>
              </a:spcAft>
              <a:buSzPts val="4000"/>
              <a:buNone/>
              <a:defRPr sz="4000"/>
            </a:lvl3pPr>
            <a:lvl4pPr lvl="3" rtl="0" algn="r">
              <a:spcBef>
                <a:spcPts val="0"/>
              </a:spcBef>
              <a:spcAft>
                <a:spcPts val="0"/>
              </a:spcAft>
              <a:buSzPts val="4000"/>
              <a:buNone/>
              <a:defRPr sz="4000"/>
            </a:lvl4pPr>
            <a:lvl5pPr lvl="4" rtl="0" algn="r">
              <a:spcBef>
                <a:spcPts val="0"/>
              </a:spcBef>
              <a:spcAft>
                <a:spcPts val="0"/>
              </a:spcAft>
              <a:buSzPts val="4000"/>
              <a:buNone/>
              <a:defRPr sz="4000"/>
            </a:lvl5pPr>
            <a:lvl6pPr lvl="5" rtl="0" algn="r">
              <a:spcBef>
                <a:spcPts val="0"/>
              </a:spcBef>
              <a:spcAft>
                <a:spcPts val="0"/>
              </a:spcAft>
              <a:buSzPts val="4000"/>
              <a:buNone/>
              <a:defRPr sz="4000"/>
            </a:lvl6pPr>
            <a:lvl7pPr lvl="6" rtl="0" algn="r">
              <a:spcBef>
                <a:spcPts val="0"/>
              </a:spcBef>
              <a:spcAft>
                <a:spcPts val="0"/>
              </a:spcAft>
              <a:buSzPts val="4000"/>
              <a:buNone/>
              <a:defRPr sz="4000"/>
            </a:lvl7pPr>
            <a:lvl8pPr lvl="7" rtl="0" algn="r">
              <a:spcBef>
                <a:spcPts val="0"/>
              </a:spcBef>
              <a:spcAft>
                <a:spcPts val="0"/>
              </a:spcAft>
              <a:buSzPts val="4000"/>
              <a:buNone/>
              <a:defRPr sz="4000"/>
            </a:lvl8pPr>
            <a:lvl9pPr lvl="8" rtl="0" algn="r">
              <a:spcBef>
                <a:spcPts val="0"/>
              </a:spcBef>
              <a:spcAft>
                <a:spcPts val="0"/>
              </a:spcAft>
              <a:buSzPts val="4000"/>
              <a:buNone/>
              <a:defRPr sz="4000"/>
            </a:lvl9pPr>
          </a:lstStyle>
          <a:p/>
        </p:txBody>
      </p:sp>
      <p:sp>
        <p:nvSpPr>
          <p:cNvPr id="104" name="Google Shape;104;p24"/>
          <p:cNvSpPr txBox="1"/>
          <p:nvPr>
            <p:ph idx="1" type="subTitle"/>
          </p:nvPr>
        </p:nvSpPr>
        <p:spPr>
          <a:xfrm>
            <a:off x="1915400" y="2839950"/>
            <a:ext cx="2770200" cy="578100"/>
          </a:xfrm>
          <a:prstGeom prst="rect">
            <a:avLst/>
          </a:prstGeom>
        </p:spPr>
        <p:txBody>
          <a:bodyPr anchorCtr="0" anchor="t" bIns="91425" lIns="91425" spcFirstLastPara="1" rIns="91425" wrap="square" tIns="91425">
            <a:noAutofit/>
          </a:bodyPr>
          <a:lstStyle>
            <a:lvl1pPr lvl="0" rtl="0" algn="r">
              <a:spcBef>
                <a:spcPts val="0"/>
              </a:spcBef>
              <a:spcAft>
                <a:spcPts val="0"/>
              </a:spcAft>
              <a:buNone/>
              <a:defRPr sz="1400">
                <a:solidFill>
                  <a:srgbClr val="666666"/>
                </a:solidFill>
              </a:defRPr>
            </a:lvl1pPr>
            <a:lvl2pPr lvl="1" rtl="0" algn="r">
              <a:spcBef>
                <a:spcPts val="0"/>
              </a:spcBef>
              <a:spcAft>
                <a:spcPts val="0"/>
              </a:spcAft>
              <a:buNone/>
              <a:defRPr>
                <a:solidFill>
                  <a:srgbClr val="666666"/>
                </a:solidFill>
              </a:defRPr>
            </a:lvl2pPr>
            <a:lvl3pPr lvl="2" rtl="0" algn="r">
              <a:spcBef>
                <a:spcPts val="0"/>
              </a:spcBef>
              <a:spcAft>
                <a:spcPts val="0"/>
              </a:spcAft>
              <a:buNone/>
              <a:defRPr>
                <a:solidFill>
                  <a:srgbClr val="666666"/>
                </a:solidFill>
              </a:defRPr>
            </a:lvl3pPr>
            <a:lvl4pPr lvl="3" rtl="0" algn="r">
              <a:spcBef>
                <a:spcPts val="0"/>
              </a:spcBef>
              <a:spcAft>
                <a:spcPts val="0"/>
              </a:spcAft>
              <a:buNone/>
              <a:defRPr>
                <a:solidFill>
                  <a:srgbClr val="666666"/>
                </a:solidFill>
              </a:defRPr>
            </a:lvl4pPr>
            <a:lvl5pPr lvl="4" rtl="0" algn="r">
              <a:spcBef>
                <a:spcPts val="0"/>
              </a:spcBef>
              <a:spcAft>
                <a:spcPts val="0"/>
              </a:spcAft>
              <a:buNone/>
              <a:defRPr>
                <a:solidFill>
                  <a:srgbClr val="666666"/>
                </a:solidFill>
              </a:defRPr>
            </a:lvl5pPr>
            <a:lvl6pPr lvl="5" rtl="0" algn="r">
              <a:spcBef>
                <a:spcPts val="0"/>
              </a:spcBef>
              <a:spcAft>
                <a:spcPts val="0"/>
              </a:spcAft>
              <a:buNone/>
              <a:defRPr>
                <a:solidFill>
                  <a:srgbClr val="666666"/>
                </a:solidFill>
              </a:defRPr>
            </a:lvl6pPr>
            <a:lvl7pPr lvl="6" rtl="0" algn="r">
              <a:spcBef>
                <a:spcPts val="0"/>
              </a:spcBef>
              <a:spcAft>
                <a:spcPts val="0"/>
              </a:spcAft>
              <a:buNone/>
              <a:defRPr>
                <a:solidFill>
                  <a:srgbClr val="666666"/>
                </a:solidFill>
              </a:defRPr>
            </a:lvl7pPr>
            <a:lvl8pPr lvl="7" rtl="0" algn="r">
              <a:spcBef>
                <a:spcPts val="0"/>
              </a:spcBef>
              <a:spcAft>
                <a:spcPts val="0"/>
              </a:spcAft>
              <a:buNone/>
              <a:defRPr>
                <a:solidFill>
                  <a:srgbClr val="666666"/>
                </a:solidFill>
              </a:defRPr>
            </a:lvl8pPr>
            <a:lvl9pPr lvl="8" rtl="0" algn="r">
              <a:spcBef>
                <a:spcPts val="0"/>
              </a:spcBef>
              <a:spcAft>
                <a:spcPts val="0"/>
              </a:spcAft>
              <a:buNone/>
              <a:defRPr>
                <a:solidFill>
                  <a:srgbClr val="666666"/>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yan with title and text">
  <p:cSld name="CUSTOM_7">
    <p:bg>
      <p:bgPr>
        <a:solidFill>
          <a:srgbClr val="D2D700"/>
        </a:solidFill>
      </p:bgPr>
    </p:bg>
    <p:spTree>
      <p:nvGrpSpPr>
        <p:cNvPr id="105" name="Shape 105"/>
        <p:cNvGrpSpPr/>
        <p:nvPr/>
      </p:nvGrpSpPr>
      <p:grpSpPr>
        <a:xfrm>
          <a:off x="0" y="0"/>
          <a:ext cx="0" cy="0"/>
          <a:chOff x="0" y="0"/>
          <a:chExt cx="0" cy="0"/>
        </a:xfrm>
      </p:grpSpPr>
      <p:sp>
        <p:nvSpPr>
          <p:cNvPr id="106" name="Google Shape;106;p25"/>
          <p:cNvSpPr txBox="1"/>
          <p:nvPr>
            <p:ph type="title"/>
          </p:nvPr>
        </p:nvSpPr>
        <p:spPr>
          <a:xfrm>
            <a:off x="2675900" y="1220035"/>
            <a:ext cx="3926100" cy="4824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107" name="Google Shape;107;p25"/>
          <p:cNvSpPr txBox="1"/>
          <p:nvPr>
            <p:ph idx="1" type="subTitle"/>
          </p:nvPr>
        </p:nvSpPr>
        <p:spPr>
          <a:xfrm>
            <a:off x="2675901" y="2547750"/>
            <a:ext cx="3136200" cy="19419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frame ">
  <p:cSld name="BLANK_1_1_1">
    <p:bg>
      <p:bgPr>
        <a:noFill/>
      </p:bgPr>
    </p:bg>
    <p:spTree>
      <p:nvGrpSpPr>
        <p:cNvPr id="108" name="Shape 108"/>
        <p:cNvGrpSpPr/>
        <p:nvPr/>
      </p:nvGrpSpPr>
      <p:grpSpPr>
        <a:xfrm>
          <a:off x="0" y="0"/>
          <a:ext cx="0" cy="0"/>
          <a:chOff x="0" y="0"/>
          <a:chExt cx="0" cy="0"/>
        </a:xfrm>
      </p:grpSpPr>
      <p:sp>
        <p:nvSpPr>
          <p:cNvPr id="109" name="Google Shape;109;p26"/>
          <p:cNvSpPr txBox="1"/>
          <p:nvPr>
            <p:ph type="title"/>
          </p:nvPr>
        </p:nvSpPr>
        <p:spPr>
          <a:xfrm>
            <a:off x="783525" y="1738050"/>
            <a:ext cx="2545800" cy="16674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2400"/>
              <a:buNone/>
              <a:defRPr b="1"/>
            </a:lvl1pPr>
            <a:lvl2pPr lvl="1" rtl="0">
              <a:lnSpc>
                <a:spcPct val="100000"/>
              </a:lnSpc>
              <a:spcBef>
                <a:spcPts val="0"/>
              </a:spcBef>
              <a:spcAft>
                <a:spcPts val="0"/>
              </a:spcAft>
              <a:buSzPts val="4000"/>
              <a:buNone/>
              <a:defRPr sz="4000"/>
            </a:lvl2pPr>
            <a:lvl3pPr lvl="2" rtl="0">
              <a:lnSpc>
                <a:spcPct val="100000"/>
              </a:lnSpc>
              <a:spcBef>
                <a:spcPts val="0"/>
              </a:spcBef>
              <a:spcAft>
                <a:spcPts val="0"/>
              </a:spcAft>
              <a:buSzPts val="4000"/>
              <a:buNone/>
              <a:defRPr sz="4000"/>
            </a:lvl3pPr>
            <a:lvl4pPr lvl="3" rtl="0">
              <a:lnSpc>
                <a:spcPct val="100000"/>
              </a:lnSpc>
              <a:spcBef>
                <a:spcPts val="0"/>
              </a:spcBef>
              <a:spcAft>
                <a:spcPts val="0"/>
              </a:spcAft>
              <a:buSzPts val="4000"/>
              <a:buNone/>
              <a:defRPr sz="4000"/>
            </a:lvl4pPr>
            <a:lvl5pPr lvl="4" rtl="0">
              <a:lnSpc>
                <a:spcPct val="100000"/>
              </a:lnSpc>
              <a:spcBef>
                <a:spcPts val="0"/>
              </a:spcBef>
              <a:spcAft>
                <a:spcPts val="0"/>
              </a:spcAft>
              <a:buSzPts val="4000"/>
              <a:buNone/>
              <a:defRPr sz="4000"/>
            </a:lvl5pPr>
            <a:lvl6pPr lvl="5" rtl="0">
              <a:lnSpc>
                <a:spcPct val="100000"/>
              </a:lnSpc>
              <a:spcBef>
                <a:spcPts val="0"/>
              </a:spcBef>
              <a:spcAft>
                <a:spcPts val="0"/>
              </a:spcAft>
              <a:buSzPts val="4000"/>
              <a:buNone/>
              <a:defRPr sz="4000"/>
            </a:lvl6pPr>
            <a:lvl7pPr lvl="6" rtl="0">
              <a:lnSpc>
                <a:spcPct val="100000"/>
              </a:lnSpc>
              <a:spcBef>
                <a:spcPts val="0"/>
              </a:spcBef>
              <a:spcAft>
                <a:spcPts val="0"/>
              </a:spcAft>
              <a:buSzPts val="4000"/>
              <a:buNone/>
              <a:defRPr sz="4000"/>
            </a:lvl7pPr>
            <a:lvl8pPr lvl="7" rtl="0">
              <a:lnSpc>
                <a:spcPct val="100000"/>
              </a:lnSpc>
              <a:spcBef>
                <a:spcPts val="0"/>
              </a:spcBef>
              <a:spcAft>
                <a:spcPts val="0"/>
              </a:spcAft>
              <a:buSzPts val="4000"/>
              <a:buNone/>
              <a:defRPr sz="4000"/>
            </a:lvl8pPr>
            <a:lvl9pPr lvl="8" rtl="0">
              <a:lnSpc>
                <a:spcPct val="100000"/>
              </a:lnSpc>
              <a:spcBef>
                <a:spcPts val="0"/>
              </a:spcBef>
              <a:spcAft>
                <a:spcPts val="0"/>
              </a:spcAft>
              <a:buSzPts val="4000"/>
              <a:buNone/>
              <a:defRPr sz="40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with frame  1">
  <p:cSld name="BLANK_1_1_1_1">
    <p:bg>
      <p:bgPr>
        <a:solidFill>
          <a:srgbClr val="85B016"/>
        </a:solidFill>
      </p:bgPr>
    </p:bg>
    <p:spTree>
      <p:nvGrpSpPr>
        <p:cNvPr id="110" name="Shape 110"/>
        <p:cNvGrpSpPr/>
        <p:nvPr/>
      </p:nvGrpSpPr>
      <p:grpSpPr>
        <a:xfrm>
          <a:off x="0" y="0"/>
          <a:ext cx="0" cy="0"/>
          <a:chOff x="0" y="0"/>
          <a:chExt cx="0" cy="0"/>
        </a:xfrm>
      </p:grpSpPr>
      <p:sp>
        <p:nvSpPr>
          <p:cNvPr id="111" name="Google Shape;111;p27"/>
          <p:cNvSpPr/>
          <p:nvPr/>
        </p:nvSpPr>
        <p:spPr>
          <a:xfrm>
            <a:off x="406950" y="416250"/>
            <a:ext cx="8330100" cy="43110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27"/>
          <p:cNvSpPr txBox="1"/>
          <p:nvPr>
            <p:ph type="title"/>
          </p:nvPr>
        </p:nvSpPr>
        <p:spPr>
          <a:xfrm>
            <a:off x="783525" y="621500"/>
            <a:ext cx="7618200" cy="3936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SzPts val="2400"/>
              <a:buNone/>
              <a:defRPr b="1"/>
            </a:lvl1pPr>
            <a:lvl2pPr lvl="1" rtl="0">
              <a:lnSpc>
                <a:spcPct val="100000"/>
              </a:lnSpc>
              <a:spcBef>
                <a:spcPts val="0"/>
              </a:spcBef>
              <a:spcAft>
                <a:spcPts val="0"/>
              </a:spcAft>
              <a:buSzPts val="4000"/>
              <a:buNone/>
              <a:defRPr sz="4000"/>
            </a:lvl2pPr>
            <a:lvl3pPr lvl="2" rtl="0">
              <a:lnSpc>
                <a:spcPct val="100000"/>
              </a:lnSpc>
              <a:spcBef>
                <a:spcPts val="0"/>
              </a:spcBef>
              <a:spcAft>
                <a:spcPts val="0"/>
              </a:spcAft>
              <a:buSzPts val="4000"/>
              <a:buNone/>
              <a:defRPr sz="4000"/>
            </a:lvl3pPr>
            <a:lvl4pPr lvl="3" rtl="0">
              <a:lnSpc>
                <a:spcPct val="100000"/>
              </a:lnSpc>
              <a:spcBef>
                <a:spcPts val="0"/>
              </a:spcBef>
              <a:spcAft>
                <a:spcPts val="0"/>
              </a:spcAft>
              <a:buSzPts val="4000"/>
              <a:buNone/>
              <a:defRPr sz="4000"/>
            </a:lvl4pPr>
            <a:lvl5pPr lvl="4" rtl="0">
              <a:lnSpc>
                <a:spcPct val="100000"/>
              </a:lnSpc>
              <a:spcBef>
                <a:spcPts val="0"/>
              </a:spcBef>
              <a:spcAft>
                <a:spcPts val="0"/>
              </a:spcAft>
              <a:buSzPts val="4000"/>
              <a:buNone/>
              <a:defRPr sz="4000"/>
            </a:lvl5pPr>
            <a:lvl6pPr lvl="5" rtl="0">
              <a:lnSpc>
                <a:spcPct val="100000"/>
              </a:lnSpc>
              <a:spcBef>
                <a:spcPts val="0"/>
              </a:spcBef>
              <a:spcAft>
                <a:spcPts val="0"/>
              </a:spcAft>
              <a:buSzPts val="4000"/>
              <a:buNone/>
              <a:defRPr sz="4000"/>
            </a:lvl6pPr>
            <a:lvl7pPr lvl="6" rtl="0">
              <a:lnSpc>
                <a:spcPct val="100000"/>
              </a:lnSpc>
              <a:spcBef>
                <a:spcPts val="0"/>
              </a:spcBef>
              <a:spcAft>
                <a:spcPts val="0"/>
              </a:spcAft>
              <a:buSzPts val="4000"/>
              <a:buNone/>
              <a:defRPr sz="4000"/>
            </a:lvl7pPr>
            <a:lvl8pPr lvl="7" rtl="0">
              <a:lnSpc>
                <a:spcPct val="100000"/>
              </a:lnSpc>
              <a:spcBef>
                <a:spcPts val="0"/>
              </a:spcBef>
              <a:spcAft>
                <a:spcPts val="0"/>
              </a:spcAft>
              <a:buSzPts val="4000"/>
              <a:buNone/>
              <a:defRPr sz="4000"/>
            </a:lvl8pPr>
            <a:lvl9pPr lvl="8" rtl="0">
              <a:lnSpc>
                <a:spcPct val="100000"/>
              </a:lnSpc>
              <a:spcBef>
                <a:spcPts val="0"/>
              </a:spcBef>
              <a:spcAft>
                <a:spcPts val="0"/>
              </a:spcAft>
              <a:buSzPts val="4000"/>
              <a:buNone/>
              <a:defRPr sz="4000"/>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p:cSld name="TITLE_1">
    <p:spTree>
      <p:nvGrpSpPr>
        <p:cNvPr id="113" name="Shape 113"/>
        <p:cNvGrpSpPr/>
        <p:nvPr/>
      </p:nvGrpSpPr>
      <p:grpSpPr>
        <a:xfrm>
          <a:off x="0" y="0"/>
          <a:ext cx="0" cy="0"/>
          <a:chOff x="0" y="0"/>
          <a:chExt cx="0" cy="0"/>
        </a:xfrm>
      </p:grpSpPr>
      <p:sp>
        <p:nvSpPr>
          <p:cNvPr id="114" name="Google Shape;114;p28"/>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rmAutofit/>
          </a:bodyPr>
          <a:lstStyle>
            <a:lvl1pPr lvl="0" rtl="0" algn="ctr">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p:txBody>
      </p:sp>
      <p:sp>
        <p:nvSpPr>
          <p:cNvPr id="115" name="Google Shape;115;p28"/>
          <p:cNvSpPr txBox="1"/>
          <p:nvPr>
            <p:ph idx="1" type="subTitle"/>
          </p:nvPr>
        </p:nvSpPr>
        <p:spPr>
          <a:xfrm>
            <a:off x="1143000" y="2701529"/>
            <a:ext cx="6858000" cy="1241700"/>
          </a:xfrm>
          <a:prstGeom prst="rect">
            <a:avLst/>
          </a:prstGeom>
          <a:noFill/>
          <a:ln>
            <a:noFill/>
          </a:ln>
        </p:spPr>
        <p:txBody>
          <a:bodyPr anchorCtr="0" anchor="t" bIns="34275" lIns="68575" spcFirstLastPara="1" rIns="68575" wrap="square" tIns="34275">
            <a:normAutofit/>
          </a:bodyPr>
          <a:lstStyle>
            <a:lvl1pPr lvl="0" rtl="0" algn="ctr">
              <a:lnSpc>
                <a:spcPct val="90000"/>
              </a:lnSpc>
              <a:spcBef>
                <a:spcPts val="800"/>
              </a:spcBef>
              <a:spcAft>
                <a:spcPts val="0"/>
              </a:spcAft>
              <a:buClr>
                <a:schemeClr val="dk1"/>
              </a:buClr>
              <a:buSzPts val="1800"/>
              <a:buNone/>
              <a:defRPr sz="1800"/>
            </a:lvl1pPr>
            <a:lvl2pPr lvl="1" rtl="0" algn="ctr">
              <a:lnSpc>
                <a:spcPct val="90000"/>
              </a:lnSpc>
              <a:spcBef>
                <a:spcPts val="400"/>
              </a:spcBef>
              <a:spcAft>
                <a:spcPts val="0"/>
              </a:spcAft>
              <a:buClr>
                <a:schemeClr val="dk1"/>
              </a:buClr>
              <a:buSzPts val="1500"/>
              <a:buNone/>
              <a:defRPr sz="1500"/>
            </a:lvl2pPr>
            <a:lvl3pPr lvl="2" rtl="0" algn="ctr">
              <a:lnSpc>
                <a:spcPct val="90000"/>
              </a:lnSpc>
              <a:spcBef>
                <a:spcPts val="400"/>
              </a:spcBef>
              <a:spcAft>
                <a:spcPts val="0"/>
              </a:spcAft>
              <a:buClr>
                <a:schemeClr val="dk1"/>
              </a:buClr>
              <a:buSzPts val="1400"/>
              <a:buNone/>
              <a:defRPr sz="1400"/>
            </a:lvl3pPr>
            <a:lvl4pPr lvl="3" rtl="0" algn="ctr">
              <a:lnSpc>
                <a:spcPct val="90000"/>
              </a:lnSpc>
              <a:spcBef>
                <a:spcPts val="400"/>
              </a:spcBef>
              <a:spcAft>
                <a:spcPts val="0"/>
              </a:spcAft>
              <a:buClr>
                <a:schemeClr val="dk1"/>
              </a:buClr>
              <a:buSzPts val="1200"/>
              <a:buNone/>
              <a:defRPr sz="1200"/>
            </a:lvl4pPr>
            <a:lvl5pPr lvl="4" rtl="0" algn="ctr">
              <a:lnSpc>
                <a:spcPct val="90000"/>
              </a:lnSpc>
              <a:spcBef>
                <a:spcPts val="400"/>
              </a:spcBef>
              <a:spcAft>
                <a:spcPts val="0"/>
              </a:spcAft>
              <a:buClr>
                <a:schemeClr val="dk1"/>
              </a:buClr>
              <a:buSzPts val="1200"/>
              <a:buNone/>
              <a:defRPr sz="1200"/>
            </a:lvl5pPr>
            <a:lvl6pPr lvl="5" rtl="0" algn="ctr">
              <a:lnSpc>
                <a:spcPct val="90000"/>
              </a:lnSpc>
              <a:spcBef>
                <a:spcPts val="400"/>
              </a:spcBef>
              <a:spcAft>
                <a:spcPts val="0"/>
              </a:spcAft>
              <a:buClr>
                <a:schemeClr val="dk1"/>
              </a:buClr>
              <a:buSzPts val="1200"/>
              <a:buNone/>
              <a:defRPr sz="1200"/>
            </a:lvl6pPr>
            <a:lvl7pPr lvl="6" rtl="0" algn="ctr">
              <a:lnSpc>
                <a:spcPct val="90000"/>
              </a:lnSpc>
              <a:spcBef>
                <a:spcPts val="400"/>
              </a:spcBef>
              <a:spcAft>
                <a:spcPts val="0"/>
              </a:spcAft>
              <a:buClr>
                <a:schemeClr val="dk1"/>
              </a:buClr>
              <a:buSzPts val="1200"/>
              <a:buNone/>
              <a:defRPr sz="1200"/>
            </a:lvl7pPr>
            <a:lvl8pPr lvl="7" rtl="0" algn="ctr">
              <a:lnSpc>
                <a:spcPct val="90000"/>
              </a:lnSpc>
              <a:spcBef>
                <a:spcPts val="400"/>
              </a:spcBef>
              <a:spcAft>
                <a:spcPts val="0"/>
              </a:spcAft>
              <a:buClr>
                <a:schemeClr val="dk1"/>
              </a:buClr>
              <a:buSzPts val="1200"/>
              <a:buNone/>
              <a:defRPr sz="1200"/>
            </a:lvl8pPr>
            <a:lvl9pPr lvl="8" rtl="0" algn="ctr">
              <a:lnSpc>
                <a:spcPct val="90000"/>
              </a:lnSpc>
              <a:spcBef>
                <a:spcPts val="400"/>
              </a:spcBef>
              <a:spcAft>
                <a:spcPts val="0"/>
              </a:spcAft>
              <a:buClr>
                <a:schemeClr val="dk1"/>
              </a:buClr>
              <a:buSzPts val="1200"/>
              <a:buNone/>
              <a:defRPr sz="1200"/>
            </a:lvl9pPr>
          </a:lstStyle>
          <a:p/>
        </p:txBody>
      </p:sp>
      <p:sp>
        <p:nvSpPr>
          <p:cNvPr id="116" name="Google Shape;116;p2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17" name="Google Shape;117;p2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18" name="Google Shape;118;p2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1100"/>
            </a:lvl1pPr>
            <a:lvl2pPr indent="0" lvl="1" marL="0" rtl="0" algn="r">
              <a:spcBef>
                <a:spcPts val="0"/>
              </a:spcBef>
              <a:buNone/>
              <a:defRPr sz="1100"/>
            </a:lvl2pPr>
            <a:lvl3pPr indent="0" lvl="2" marL="0" rtl="0" algn="r">
              <a:spcBef>
                <a:spcPts val="0"/>
              </a:spcBef>
              <a:buNone/>
              <a:defRPr sz="1100"/>
            </a:lvl3pPr>
            <a:lvl4pPr indent="0" lvl="3" marL="0" rtl="0" algn="r">
              <a:spcBef>
                <a:spcPts val="0"/>
              </a:spcBef>
              <a:buNone/>
              <a:defRPr sz="1100"/>
            </a:lvl4pPr>
            <a:lvl5pPr indent="0" lvl="4" marL="0" rtl="0" algn="r">
              <a:spcBef>
                <a:spcPts val="0"/>
              </a:spcBef>
              <a:buNone/>
              <a:defRPr sz="1100"/>
            </a:lvl5pPr>
            <a:lvl6pPr indent="0" lvl="5" marL="0" rtl="0" algn="r">
              <a:spcBef>
                <a:spcPts val="0"/>
              </a:spcBef>
              <a:buNone/>
              <a:defRPr sz="1100"/>
            </a:lvl6pPr>
            <a:lvl7pPr indent="0" lvl="6" marL="0" rtl="0" algn="r">
              <a:spcBef>
                <a:spcPts val="0"/>
              </a:spcBef>
              <a:buNone/>
              <a:defRPr sz="1100"/>
            </a:lvl7pPr>
            <a:lvl8pPr indent="0" lvl="7" marL="0" rtl="0" algn="r">
              <a:spcBef>
                <a:spcPts val="0"/>
              </a:spcBef>
              <a:buNone/>
              <a:defRPr sz="1100"/>
            </a:lvl8pPr>
            <a:lvl9pPr indent="0" lvl="8" marL="0" rtl="0" algn="r">
              <a:spcBef>
                <a:spcPts val="0"/>
              </a:spcBef>
              <a:buNone/>
              <a:defRPr sz="1100"/>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119" name="Shape 119"/>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 slide with big number">
  <p:cSld name="Red slide with big number">
    <p:bg>
      <p:bgPr>
        <a:solidFill>
          <a:srgbClr val="595959"/>
        </a:solidFill>
      </p:bgPr>
    </p:bg>
    <p:spTree>
      <p:nvGrpSpPr>
        <p:cNvPr id="120" name="Shape 120"/>
        <p:cNvGrpSpPr/>
        <p:nvPr/>
      </p:nvGrpSpPr>
      <p:grpSpPr>
        <a:xfrm>
          <a:off x="0" y="0"/>
          <a:ext cx="0" cy="0"/>
          <a:chOff x="0" y="0"/>
          <a:chExt cx="0" cy="0"/>
        </a:xfrm>
      </p:grpSpPr>
      <p:sp>
        <p:nvSpPr>
          <p:cNvPr id="121" name="Google Shape;121;p30"/>
          <p:cNvSpPr txBox="1"/>
          <p:nvPr>
            <p:ph type="title"/>
          </p:nvPr>
        </p:nvSpPr>
        <p:spPr>
          <a:xfrm>
            <a:off x="311700" y="1258525"/>
            <a:ext cx="8520600" cy="1963500"/>
          </a:xfrm>
          <a:prstGeom prst="rect">
            <a:avLst/>
          </a:prstGeom>
          <a:noFill/>
          <a:ln>
            <a:noFill/>
          </a:ln>
        </p:spPr>
        <p:txBody>
          <a:bodyPr anchorCtr="0" anchor="b" bIns="68575" lIns="68575" spcFirstLastPara="1" rIns="68575" wrap="square" tIns="68575">
            <a:noAutofit/>
          </a:bodyPr>
          <a:lstStyle>
            <a:lvl1pPr lvl="0" rtl="0" algn="ctr">
              <a:lnSpc>
                <a:spcPct val="100000"/>
              </a:lnSpc>
              <a:spcBef>
                <a:spcPts val="0"/>
              </a:spcBef>
              <a:spcAft>
                <a:spcPts val="0"/>
              </a:spcAft>
              <a:buClr>
                <a:schemeClr val="lt1"/>
              </a:buClr>
              <a:buSzPts val="9000"/>
              <a:buFont typeface="Calibri"/>
              <a:buNone/>
              <a:defRPr sz="12000">
                <a:solidFill>
                  <a:schemeClr val="lt1"/>
                </a:solidFill>
              </a:defRPr>
            </a:lvl1pPr>
            <a:lvl2pPr lvl="1" rtl="0" algn="ctr">
              <a:lnSpc>
                <a:spcPct val="100000"/>
              </a:lnSpc>
              <a:spcBef>
                <a:spcPts val="0"/>
              </a:spcBef>
              <a:spcAft>
                <a:spcPts val="0"/>
              </a:spcAft>
              <a:buClr>
                <a:schemeClr val="lt1"/>
              </a:buClr>
              <a:buSzPts val="9000"/>
              <a:buNone/>
              <a:defRPr sz="12000">
                <a:solidFill>
                  <a:schemeClr val="lt1"/>
                </a:solidFill>
              </a:defRPr>
            </a:lvl2pPr>
            <a:lvl3pPr lvl="2" rtl="0" algn="ctr">
              <a:lnSpc>
                <a:spcPct val="100000"/>
              </a:lnSpc>
              <a:spcBef>
                <a:spcPts val="0"/>
              </a:spcBef>
              <a:spcAft>
                <a:spcPts val="0"/>
              </a:spcAft>
              <a:buClr>
                <a:schemeClr val="lt1"/>
              </a:buClr>
              <a:buSzPts val="9000"/>
              <a:buNone/>
              <a:defRPr sz="12000">
                <a:solidFill>
                  <a:schemeClr val="lt1"/>
                </a:solidFill>
              </a:defRPr>
            </a:lvl3pPr>
            <a:lvl4pPr lvl="3" rtl="0" algn="ctr">
              <a:lnSpc>
                <a:spcPct val="100000"/>
              </a:lnSpc>
              <a:spcBef>
                <a:spcPts val="0"/>
              </a:spcBef>
              <a:spcAft>
                <a:spcPts val="0"/>
              </a:spcAft>
              <a:buClr>
                <a:schemeClr val="lt1"/>
              </a:buClr>
              <a:buSzPts val="9000"/>
              <a:buNone/>
              <a:defRPr sz="12000">
                <a:solidFill>
                  <a:schemeClr val="lt1"/>
                </a:solidFill>
              </a:defRPr>
            </a:lvl4pPr>
            <a:lvl5pPr lvl="4" rtl="0" algn="ctr">
              <a:lnSpc>
                <a:spcPct val="100000"/>
              </a:lnSpc>
              <a:spcBef>
                <a:spcPts val="0"/>
              </a:spcBef>
              <a:spcAft>
                <a:spcPts val="0"/>
              </a:spcAft>
              <a:buClr>
                <a:schemeClr val="lt1"/>
              </a:buClr>
              <a:buSzPts val="9000"/>
              <a:buNone/>
              <a:defRPr sz="12000">
                <a:solidFill>
                  <a:schemeClr val="lt1"/>
                </a:solidFill>
              </a:defRPr>
            </a:lvl5pPr>
            <a:lvl6pPr lvl="5" rtl="0" algn="ctr">
              <a:lnSpc>
                <a:spcPct val="100000"/>
              </a:lnSpc>
              <a:spcBef>
                <a:spcPts val="0"/>
              </a:spcBef>
              <a:spcAft>
                <a:spcPts val="0"/>
              </a:spcAft>
              <a:buClr>
                <a:schemeClr val="lt1"/>
              </a:buClr>
              <a:buSzPts val="9000"/>
              <a:buNone/>
              <a:defRPr sz="12000">
                <a:solidFill>
                  <a:schemeClr val="lt1"/>
                </a:solidFill>
              </a:defRPr>
            </a:lvl6pPr>
            <a:lvl7pPr lvl="6" rtl="0" algn="ctr">
              <a:lnSpc>
                <a:spcPct val="100000"/>
              </a:lnSpc>
              <a:spcBef>
                <a:spcPts val="0"/>
              </a:spcBef>
              <a:spcAft>
                <a:spcPts val="0"/>
              </a:spcAft>
              <a:buClr>
                <a:schemeClr val="lt1"/>
              </a:buClr>
              <a:buSzPts val="9000"/>
              <a:buNone/>
              <a:defRPr sz="12000">
                <a:solidFill>
                  <a:schemeClr val="lt1"/>
                </a:solidFill>
              </a:defRPr>
            </a:lvl7pPr>
            <a:lvl8pPr lvl="7" rtl="0" algn="ctr">
              <a:lnSpc>
                <a:spcPct val="100000"/>
              </a:lnSpc>
              <a:spcBef>
                <a:spcPts val="0"/>
              </a:spcBef>
              <a:spcAft>
                <a:spcPts val="0"/>
              </a:spcAft>
              <a:buClr>
                <a:schemeClr val="lt1"/>
              </a:buClr>
              <a:buSzPts val="9000"/>
              <a:buNone/>
              <a:defRPr sz="12000">
                <a:solidFill>
                  <a:schemeClr val="lt1"/>
                </a:solidFill>
              </a:defRPr>
            </a:lvl8pPr>
            <a:lvl9pPr lvl="8" rtl="0" algn="ctr">
              <a:lnSpc>
                <a:spcPct val="100000"/>
              </a:lnSpc>
              <a:spcBef>
                <a:spcPts val="0"/>
              </a:spcBef>
              <a:spcAft>
                <a:spcPts val="0"/>
              </a:spcAft>
              <a:buClr>
                <a:schemeClr val="lt1"/>
              </a:buClr>
              <a:buSzPts val="9000"/>
              <a:buNone/>
              <a:defRPr sz="12000">
                <a:solidFill>
                  <a:schemeClr val="lt1"/>
                </a:solidFill>
              </a:defRPr>
            </a:lvl9pPr>
          </a:lstStyle>
          <a:p/>
        </p:txBody>
      </p:sp>
      <p:sp>
        <p:nvSpPr>
          <p:cNvPr id="122" name="Google Shape;122;p30"/>
          <p:cNvSpPr txBox="1"/>
          <p:nvPr>
            <p:ph idx="1" type="subTitle"/>
          </p:nvPr>
        </p:nvSpPr>
        <p:spPr>
          <a:xfrm>
            <a:off x="1881147" y="3077100"/>
            <a:ext cx="5381700" cy="793500"/>
          </a:xfrm>
          <a:prstGeom prst="rect">
            <a:avLst/>
          </a:prstGeom>
          <a:noFill/>
          <a:ln>
            <a:noFill/>
          </a:ln>
        </p:spPr>
        <p:txBody>
          <a:bodyPr anchorCtr="0" anchor="t" bIns="68575" lIns="68575" spcFirstLastPara="1" rIns="68575" wrap="square" tIns="68575">
            <a:noAutofit/>
          </a:bodyPr>
          <a:lstStyle>
            <a:lvl1pPr lvl="0" rtl="0" algn="ctr">
              <a:lnSpc>
                <a:spcPct val="90000"/>
              </a:lnSpc>
              <a:spcBef>
                <a:spcPts val="0"/>
              </a:spcBef>
              <a:spcAft>
                <a:spcPts val="0"/>
              </a:spcAft>
              <a:buClr>
                <a:srgbClr val="FFFFFF"/>
              </a:buClr>
              <a:buSzPts val="1200"/>
              <a:buNone/>
              <a:defRPr sz="1200">
                <a:solidFill>
                  <a:srgbClr val="FFFFFF"/>
                </a:solidFill>
              </a:defRPr>
            </a:lvl1pPr>
            <a:lvl2pPr lvl="1" rtl="0" algn="ctr">
              <a:lnSpc>
                <a:spcPct val="90000"/>
              </a:lnSpc>
              <a:spcBef>
                <a:spcPts val="0"/>
              </a:spcBef>
              <a:spcAft>
                <a:spcPts val="0"/>
              </a:spcAft>
              <a:buClr>
                <a:srgbClr val="FFFFFF"/>
              </a:buClr>
              <a:buSzPts val="1200"/>
              <a:buNone/>
              <a:defRPr sz="1200">
                <a:solidFill>
                  <a:srgbClr val="FFFFFF"/>
                </a:solidFill>
              </a:defRPr>
            </a:lvl2pPr>
            <a:lvl3pPr lvl="2" rtl="0" algn="ctr">
              <a:lnSpc>
                <a:spcPct val="90000"/>
              </a:lnSpc>
              <a:spcBef>
                <a:spcPts val="0"/>
              </a:spcBef>
              <a:spcAft>
                <a:spcPts val="0"/>
              </a:spcAft>
              <a:buClr>
                <a:srgbClr val="FFFFFF"/>
              </a:buClr>
              <a:buSzPts val="1200"/>
              <a:buNone/>
              <a:defRPr sz="1200">
                <a:solidFill>
                  <a:srgbClr val="FFFFFF"/>
                </a:solidFill>
              </a:defRPr>
            </a:lvl3pPr>
            <a:lvl4pPr lvl="3" rtl="0" algn="ctr">
              <a:lnSpc>
                <a:spcPct val="90000"/>
              </a:lnSpc>
              <a:spcBef>
                <a:spcPts val="0"/>
              </a:spcBef>
              <a:spcAft>
                <a:spcPts val="0"/>
              </a:spcAft>
              <a:buClr>
                <a:srgbClr val="FFFFFF"/>
              </a:buClr>
              <a:buSzPts val="1200"/>
              <a:buNone/>
              <a:defRPr sz="1200">
                <a:solidFill>
                  <a:srgbClr val="FFFFFF"/>
                </a:solidFill>
              </a:defRPr>
            </a:lvl4pPr>
            <a:lvl5pPr lvl="4" rtl="0" algn="ctr">
              <a:lnSpc>
                <a:spcPct val="90000"/>
              </a:lnSpc>
              <a:spcBef>
                <a:spcPts val="0"/>
              </a:spcBef>
              <a:spcAft>
                <a:spcPts val="0"/>
              </a:spcAft>
              <a:buClr>
                <a:srgbClr val="FFFFFF"/>
              </a:buClr>
              <a:buSzPts val="1200"/>
              <a:buNone/>
              <a:defRPr sz="1200">
                <a:solidFill>
                  <a:srgbClr val="FFFFFF"/>
                </a:solidFill>
              </a:defRPr>
            </a:lvl5pPr>
            <a:lvl6pPr lvl="5" rtl="0" algn="ctr">
              <a:lnSpc>
                <a:spcPct val="90000"/>
              </a:lnSpc>
              <a:spcBef>
                <a:spcPts val="0"/>
              </a:spcBef>
              <a:spcAft>
                <a:spcPts val="0"/>
              </a:spcAft>
              <a:buClr>
                <a:srgbClr val="FFFFFF"/>
              </a:buClr>
              <a:buSzPts val="1200"/>
              <a:buNone/>
              <a:defRPr sz="1200">
                <a:solidFill>
                  <a:srgbClr val="FFFFFF"/>
                </a:solidFill>
              </a:defRPr>
            </a:lvl6pPr>
            <a:lvl7pPr lvl="6" rtl="0" algn="ctr">
              <a:lnSpc>
                <a:spcPct val="90000"/>
              </a:lnSpc>
              <a:spcBef>
                <a:spcPts val="0"/>
              </a:spcBef>
              <a:spcAft>
                <a:spcPts val="0"/>
              </a:spcAft>
              <a:buClr>
                <a:srgbClr val="FFFFFF"/>
              </a:buClr>
              <a:buSzPts val="1200"/>
              <a:buNone/>
              <a:defRPr sz="1200">
                <a:solidFill>
                  <a:srgbClr val="FFFFFF"/>
                </a:solidFill>
              </a:defRPr>
            </a:lvl7pPr>
            <a:lvl8pPr lvl="7" rtl="0" algn="ctr">
              <a:lnSpc>
                <a:spcPct val="90000"/>
              </a:lnSpc>
              <a:spcBef>
                <a:spcPts val="0"/>
              </a:spcBef>
              <a:spcAft>
                <a:spcPts val="0"/>
              </a:spcAft>
              <a:buClr>
                <a:srgbClr val="FFFFFF"/>
              </a:buClr>
              <a:buSzPts val="1200"/>
              <a:buNone/>
              <a:defRPr sz="1200">
                <a:solidFill>
                  <a:srgbClr val="FFFFFF"/>
                </a:solidFill>
              </a:defRPr>
            </a:lvl8pPr>
            <a:lvl9pPr lvl="8" rtl="0" algn="ctr">
              <a:lnSpc>
                <a:spcPct val="90000"/>
              </a:lnSpc>
              <a:spcBef>
                <a:spcPts val="0"/>
              </a:spcBef>
              <a:spcAft>
                <a:spcPts val="0"/>
              </a:spcAft>
              <a:buClr>
                <a:srgbClr val="FFFFFF"/>
              </a:buClr>
              <a:buSzPts val="1200"/>
              <a:buNone/>
              <a:defRPr sz="1200">
                <a:solidFill>
                  <a:srgbClr val="FFFFFF"/>
                </a:solidFill>
              </a:defRPr>
            </a:lvl9pPr>
          </a:lstStyle>
          <a:p/>
        </p:txBody>
      </p:sp>
      <p:sp>
        <p:nvSpPr>
          <p:cNvPr id="123" name="Google Shape;123;p30"/>
          <p:cNvSpPr txBox="1"/>
          <p:nvPr>
            <p:ph idx="12" type="sldNum"/>
          </p:nvPr>
        </p:nvSpPr>
        <p:spPr>
          <a:xfrm>
            <a:off x="8472458" y="4663217"/>
            <a:ext cx="548700" cy="393600"/>
          </a:xfrm>
          <a:prstGeom prst="rect">
            <a:avLst/>
          </a:prstGeom>
          <a:noFill/>
          <a:ln>
            <a:noFill/>
          </a:ln>
        </p:spPr>
        <p:txBody>
          <a:bodyPr anchorCtr="0" anchor="ctr" bIns="68575" lIns="68575" spcFirstLastPara="1" rIns="68575" wrap="square" tIns="68575">
            <a:noAutofit/>
          </a:bodyPr>
          <a:lstStyle>
            <a:lvl1pPr indent="0" lvl="0" marL="0" marR="0" rtl="0" algn="r">
              <a:lnSpc>
                <a:spcPct val="100000"/>
              </a:lnSpc>
              <a:spcBef>
                <a:spcPts val="0"/>
              </a:spcBef>
              <a:spcAft>
                <a:spcPts val="0"/>
              </a:spcAft>
              <a:buClr>
                <a:srgbClr val="000000"/>
              </a:buClr>
              <a:buSzPts val="800"/>
              <a:buFont typeface="Arial"/>
              <a:buNone/>
              <a:defRPr b="0" i="0" sz="1000" u="none" cap="none" strike="noStrike">
                <a:solidFill>
                  <a:schemeClr val="lt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1000" u="none" cap="none" strike="noStrike">
                <a:solidFill>
                  <a:schemeClr val="lt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1000" u="none" cap="none" strike="noStrike">
                <a:solidFill>
                  <a:schemeClr val="lt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1000" u="none" cap="none" strike="noStrike">
                <a:solidFill>
                  <a:schemeClr val="lt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1000" u="none" cap="none" strike="noStrike">
                <a:solidFill>
                  <a:schemeClr val="lt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1000" u="none" cap="none" strike="noStrike">
                <a:solidFill>
                  <a:schemeClr val="lt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1000" u="none" cap="none" strike="noStrike">
                <a:solidFill>
                  <a:schemeClr val="lt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1000" u="none" cap="none" strike="noStrike">
                <a:solidFill>
                  <a:schemeClr val="lt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
        <p:nvSpPr>
          <p:cNvPr id="124" name="Google Shape;124;p30"/>
          <p:cNvSpPr/>
          <p:nvPr/>
        </p:nvSpPr>
        <p:spPr>
          <a:xfrm>
            <a:off x="1291950" y="0"/>
            <a:ext cx="6560100" cy="136500"/>
          </a:xfrm>
          <a:prstGeom prst="rect">
            <a:avLst/>
          </a:prstGeom>
          <a:solidFill>
            <a:srgbClr val="A30E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ubtitle">
  <p:cSld name="SECTION_HEADER_2">
    <p:bg>
      <p:bgPr>
        <a:solidFill>
          <a:srgbClr val="FFFFFF"/>
        </a:solidFill>
      </p:bgPr>
    </p:bg>
    <p:spTree>
      <p:nvGrpSpPr>
        <p:cNvPr id="22" name="Shape 22"/>
        <p:cNvGrpSpPr/>
        <p:nvPr/>
      </p:nvGrpSpPr>
      <p:grpSpPr>
        <a:xfrm>
          <a:off x="0" y="0"/>
          <a:ext cx="0" cy="0"/>
          <a:chOff x="0" y="0"/>
          <a:chExt cx="0" cy="0"/>
        </a:xfrm>
      </p:grpSpPr>
      <p:sp>
        <p:nvSpPr>
          <p:cNvPr id="23" name="Google Shape;23;p4"/>
          <p:cNvSpPr txBox="1"/>
          <p:nvPr>
            <p:ph type="title"/>
          </p:nvPr>
        </p:nvSpPr>
        <p:spPr>
          <a:xfrm>
            <a:off x="956271" y="189950"/>
            <a:ext cx="5311200" cy="11145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p:txBody>
      </p:sp>
      <p:sp>
        <p:nvSpPr>
          <p:cNvPr id="24" name="Google Shape;24;p4"/>
          <p:cNvSpPr txBox="1"/>
          <p:nvPr>
            <p:ph idx="1" type="subTitle"/>
          </p:nvPr>
        </p:nvSpPr>
        <p:spPr>
          <a:xfrm>
            <a:off x="954225" y="1709475"/>
            <a:ext cx="3367200" cy="24777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2">
  <p:cSld name="Title and three columns 2">
    <p:spTree>
      <p:nvGrpSpPr>
        <p:cNvPr id="125" name="Shape 125"/>
        <p:cNvGrpSpPr/>
        <p:nvPr/>
      </p:nvGrpSpPr>
      <p:grpSpPr>
        <a:xfrm>
          <a:off x="0" y="0"/>
          <a:ext cx="0" cy="0"/>
          <a:chOff x="0" y="0"/>
          <a:chExt cx="0" cy="0"/>
        </a:xfrm>
      </p:grpSpPr>
      <p:sp>
        <p:nvSpPr>
          <p:cNvPr id="126" name="Google Shape;126;p31"/>
          <p:cNvSpPr txBox="1"/>
          <p:nvPr>
            <p:ph type="title"/>
          </p:nvPr>
        </p:nvSpPr>
        <p:spPr>
          <a:xfrm>
            <a:off x="530225" y="540725"/>
            <a:ext cx="8100000" cy="723600"/>
          </a:xfrm>
          <a:prstGeom prst="rect">
            <a:avLst/>
          </a:prstGeom>
          <a:noFill/>
          <a:ln>
            <a:noFill/>
          </a:ln>
        </p:spPr>
        <p:txBody>
          <a:bodyPr anchorCtr="0" anchor="t" bIns="68575" lIns="68575" spcFirstLastPara="1" rIns="68575" wrap="square" tIns="68575">
            <a:noAutofit/>
          </a:bodyPr>
          <a:lstStyle>
            <a:lvl1pPr lvl="0" rtl="0" algn="l">
              <a:lnSpc>
                <a:spcPct val="90000"/>
              </a:lnSpc>
              <a:spcBef>
                <a:spcPts val="0"/>
              </a:spcBef>
              <a:spcAft>
                <a:spcPts val="0"/>
              </a:spcAft>
              <a:buClr>
                <a:schemeClr val="dk1"/>
              </a:buClr>
              <a:buSzPts val="2800"/>
              <a:buFont typeface="Calibri"/>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27" name="Google Shape;127;p31"/>
          <p:cNvSpPr txBox="1"/>
          <p:nvPr>
            <p:ph idx="1" type="subTitle"/>
          </p:nvPr>
        </p:nvSpPr>
        <p:spPr>
          <a:xfrm>
            <a:off x="641000" y="3467700"/>
            <a:ext cx="2455200" cy="787500"/>
          </a:xfrm>
          <a:prstGeom prst="rect">
            <a:avLst/>
          </a:prstGeom>
          <a:noFill/>
          <a:ln>
            <a:noFill/>
          </a:ln>
        </p:spPr>
        <p:txBody>
          <a:bodyPr anchorCtr="0" anchor="t" bIns="68575" lIns="68575" spcFirstLastPara="1" rIns="68575" wrap="square" tIns="68575">
            <a:noAutofit/>
          </a:bodyPr>
          <a:lstStyle>
            <a:lvl1pPr lvl="0" rtl="0" algn="ctr">
              <a:lnSpc>
                <a:spcPct val="90000"/>
              </a:lnSpc>
              <a:spcBef>
                <a:spcPts val="0"/>
              </a:spcBef>
              <a:spcAft>
                <a:spcPts val="0"/>
              </a:spcAft>
              <a:buClr>
                <a:schemeClr val="dk1"/>
              </a:buClr>
              <a:buSzPts val="1200"/>
              <a:buNone/>
              <a:defRPr sz="1400">
                <a:solidFill>
                  <a:schemeClr val="dk1"/>
                </a:solidFill>
              </a:defRPr>
            </a:lvl1pPr>
            <a:lvl2pPr lvl="1" rtl="0" algn="l">
              <a:lnSpc>
                <a:spcPct val="90000"/>
              </a:lnSpc>
              <a:spcBef>
                <a:spcPts val="0"/>
              </a:spcBef>
              <a:spcAft>
                <a:spcPts val="0"/>
              </a:spcAft>
              <a:buClr>
                <a:schemeClr val="dk1"/>
              </a:buClr>
              <a:buSzPts val="1200"/>
              <a:buNone/>
              <a:defRPr>
                <a:solidFill>
                  <a:schemeClr val="dk1"/>
                </a:solidFill>
              </a:defRPr>
            </a:lvl2pPr>
            <a:lvl3pPr lvl="2" rtl="0" algn="l">
              <a:lnSpc>
                <a:spcPct val="90000"/>
              </a:lnSpc>
              <a:spcBef>
                <a:spcPts val="1600"/>
              </a:spcBef>
              <a:spcAft>
                <a:spcPts val="0"/>
              </a:spcAft>
              <a:buClr>
                <a:schemeClr val="dk1"/>
              </a:buClr>
              <a:buSzPts val="1200"/>
              <a:buNone/>
              <a:defRPr>
                <a:solidFill>
                  <a:schemeClr val="dk1"/>
                </a:solidFill>
              </a:defRPr>
            </a:lvl3pPr>
            <a:lvl4pPr lvl="3" rtl="0" algn="l">
              <a:lnSpc>
                <a:spcPct val="90000"/>
              </a:lnSpc>
              <a:spcBef>
                <a:spcPts val="1600"/>
              </a:spcBef>
              <a:spcAft>
                <a:spcPts val="0"/>
              </a:spcAft>
              <a:buClr>
                <a:schemeClr val="dk1"/>
              </a:buClr>
              <a:buSzPts val="1200"/>
              <a:buNone/>
              <a:defRPr>
                <a:solidFill>
                  <a:schemeClr val="dk1"/>
                </a:solidFill>
              </a:defRPr>
            </a:lvl4pPr>
            <a:lvl5pPr lvl="4" rtl="0" algn="l">
              <a:lnSpc>
                <a:spcPct val="90000"/>
              </a:lnSpc>
              <a:spcBef>
                <a:spcPts val="1600"/>
              </a:spcBef>
              <a:spcAft>
                <a:spcPts val="0"/>
              </a:spcAft>
              <a:buClr>
                <a:schemeClr val="dk1"/>
              </a:buClr>
              <a:buSzPts val="1200"/>
              <a:buNone/>
              <a:defRPr>
                <a:solidFill>
                  <a:schemeClr val="dk1"/>
                </a:solidFill>
              </a:defRPr>
            </a:lvl5pPr>
            <a:lvl6pPr lvl="5" rtl="0" algn="l">
              <a:lnSpc>
                <a:spcPct val="90000"/>
              </a:lnSpc>
              <a:spcBef>
                <a:spcPts val="1600"/>
              </a:spcBef>
              <a:spcAft>
                <a:spcPts val="0"/>
              </a:spcAft>
              <a:buClr>
                <a:schemeClr val="dk1"/>
              </a:buClr>
              <a:buSzPts val="1200"/>
              <a:buNone/>
              <a:defRPr>
                <a:solidFill>
                  <a:schemeClr val="dk1"/>
                </a:solidFill>
              </a:defRPr>
            </a:lvl6pPr>
            <a:lvl7pPr lvl="6" rtl="0" algn="l">
              <a:lnSpc>
                <a:spcPct val="90000"/>
              </a:lnSpc>
              <a:spcBef>
                <a:spcPts val="1600"/>
              </a:spcBef>
              <a:spcAft>
                <a:spcPts val="0"/>
              </a:spcAft>
              <a:buClr>
                <a:schemeClr val="dk1"/>
              </a:buClr>
              <a:buSzPts val="1200"/>
              <a:buNone/>
              <a:defRPr>
                <a:solidFill>
                  <a:schemeClr val="dk1"/>
                </a:solidFill>
              </a:defRPr>
            </a:lvl7pPr>
            <a:lvl8pPr lvl="7" rtl="0" algn="l">
              <a:lnSpc>
                <a:spcPct val="90000"/>
              </a:lnSpc>
              <a:spcBef>
                <a:spcPts val="1600"/>
              </a:spcBef>
              <a:spcAft>
                <a:spcPts val="0"/>
              </a:spcAft>
              <a:buClr>
                <a:schemeClr val="dk1"/>
              </a:buClr>
              <a:buSzPts val="1200"/>
              <a:buNone/>
              <a:defRPr>
                <a:solidFill>
                  <a:schemeClr val="dk1"/>
                </a:solidFill>
              </a:defRPr>
            </a:lvl8pPr>
            <a:lvl9pPr lvl="8" rtl="0" algn="l">
              <a:lnSpc>
                <a:spcPct val="90000"/>
              </a:lnSpc>
              <a:spcBef>
                <a:spcPts val="1600"/>
              </a:spcBef>
              <a:spcAft>
                <a:spcPts val="1600"/>
              </a:spcAft>
              <a:buClr>
                <a:schemeClr val="dk1"/>
              </a:buClr>
              <a:buSzPts val="1200"/>
              <a:buNone/>
              <a:defRPr>
                <a:solidFill>
                  <a:schemeClr val="dk1"/>
                </a:solidFill>
              </a:defRPr>
            </a:lvl9pPr>
          </a:lstStyle>
          <a:p/>
        </p:txBody>
      </p:sp>
      <p:sp>
        <p:nvSpPr>
          <p:cNvPr id="128" name="Google Shape;128;p31"/>
          <p:cNvSpPr txBox="1"/>
          <p:nvPr>
            <p:ph idx="2" type="subTitle"/>
          </p:nvPr>
        </p:nvSpPr>
        <p:spPr>
          <a:xfrm>
            <a:off x="3335800" y="3467700"/>
            <a:ext cx="2455200" cy="787500"/>
          </a:xfrm>
          <a:prstGeom prst="rect">
            <a:avLst/>
          </a:prstGeom>
          <a:noFill/>
          <a:ln>
            <a:noFill/>
          </a:ln>
        </p:spPr>
        <p:txBody>
          <a:bodyPr anchorCtr="0" anchor="t" bIns="68575" lIns="68575" spcFirstLastPara="1" rIns="68575" wrap="square" tIns="68575">
            <a:noAutofit/>
          </a:bodyPr>
          <a:lstStyle>
            <a:lvl1pPr lvl="0" rtl="0" algn="ctr">
              <a:lnSpc>
                <a:spcPct val="90000"/>
              </a:lnSpc>
              <a:spcBef>
                <a:spcPts val="0"/>
              </a:spcBef>
              <a:spcAft>
                <a:spcPts val="0"/>
              </a:spcAft>
              <a:buClr>
                <a:schemeClr val="dk1"/>
              </a:buClr>
              <a:buSzPts val="1200"/>
              <a:buNone/>
              <a:defRPr sz="1400">
                <a:solidFill>
                  <a:schemeClr val="dk1"/>
                </a:solidFill>
              </a:defRPr>
            </a:lvl1pPr>
            <a:lvl2pPr lvl="1" rtl="0" algn="l">
              <a:lnSpc>
                <a:spcPct val="90000"/>
              </a:lnSpc>
              <a:spcBef>
                <a:spcPts val="0"/>
              </a:spcBef>
              <a:spcAft>
                <a:spcPts val="0"/>
              </a:spcAft>
              <a:buClr>
                <a:schemeClr val="dk1"/>
              </a:buClr>
              <a:buSzPts val="1200"/>
              <a:buNone/>
              <a:defRPr>
                <a:solidFill>
                  <a:schemeClr val="dk1"/>
                </a:solidFill>
              </a:defRPr>
            </a:lvl2pPr>
            <a:lvl3pPr lvl="2" rtl="0" algn="l">
              <a:lnSpc>
                <a:spcPct val="90000"/>
              </a:lnSpc>
              <a:spcBef>
                <a:spcPts val="1600"/>
              </a:spcBef>
              <a:spcAft>
                <a:spcPts val="0"/>
              </a:spcAft>
              <a:buClr>
                <a:schemeClr val="dk1"/>
              </a:buClr>
              <a:buSzPts val="1200"/>
              <a:buNone/>
              <a:defRPr>
                <a:solidFill>
                  <a:schemeClr val="dk1"/>
                </a:solidFill>
              </a:defRPr>
            </a:lvl3pPr>
            <a:lvl4pPr lvl="3" rtl="0" algn="l">
              <a:lnSpc>
                <a:spcPct val="90000"/>
              </a:lnSpc>
              <a:spcBef>
                <a:spcPts val="1600"/>
              </a:spcBef>
              <a:spcAft>
                <a:spcPts val="0"/>
              </a:spcAft>
              <a:buClr>
                <a:schemeClr val="dk1"/>
              </a:buClr>
              <a:buSzPts val="1200"/>
              <a:buNone/>
              <a:defRPr>
                <a:solidFill>
                  <a:schemeClr val="dk1"/>
                </a:solidFill>
              </a:defRPr>
            </a:lvl4pPr>
            <a:lvl5pPr lvl="4" rtl="0" algn="l">
              <a:lnSpc>
                <a:spcPct val="90000"/>
              </a:lnSpc>
              <a:spcBef>
                <a:spcPts val="1600"/>
              </a:spcBef>
              <a:spcAft>
                <a:spcPts val="0"/>
              </a:spcAft>
              <a:buClr>
                <a:schemeClr val="dk1"/>
              </a:buClr>
              <a:buSzPts val="1200"/>
              <a:buNone/>
              <a:defRPr>
                <a:solidFill>
                  <a:schemeClr val="dk1"/>
                </a:solidFill>
              </a:defRPr>
            </a:lvl5pPr>
            <a:lvl6pPr lvl="5" rtl="0" algn="l">
              <a:lnSpc>
                <a:spcPct val="90000"/>
              </a:lnSpc>
              <a:spcBef>
                <a:spcPts val="1600"/>
              </a:spcBef>
              <a:spcAft>
                <a:spcPts val="0"/>
              </a:spcAft>
              <a:buClr>
                <a:schemeClr val="dk1"/>
              </a:buClr>
              <a:buSzPts val="1200"/>
              <a:buNone/>
              <a:defRPr>
                <a:solidFill>
                  <a:schemeClr val="dk1"/>
                </a:solidFill>
              </a:defRPr>
            </a:lvl6pPr>
            <a:lvl7pPr lvl="6" rtl="0" algn="l">
              <a:lnSpc>
                <a:spcPct val="90000"/>
              </a:lnSpc>
              <a:spcBef>
                <a:spcPts val="1600"/>
              </a:spcBef>
              <a:spcAft>
                <a:spcPts val="0"/>
              </a:spcAft>
              <a:buClr>
                <a:schemeClr val="dk1"/>
              </a:buClr>
              <a:buSzPts val="1200"/>
              <a:buNone/>
              <a:defRPr>
                <a:solidFill>
                  <a:schemeClr val="dk1"/>
                </a:solidFill>
              </a:defRPr>
            </a:lvl7pPr>
            <a:lvl8pPr lvl="7" rtl="0" algn="l">
              <a:lnSpc>
                <a:spcPct val="90000"/>
              </a:lnSpc>
              <a:spcBef>
                <a:spcPts val="1600"/>
              </a:spcBef>
              <a:spcAft>
                <a:spcPts val="0"/>
              </a:spcAft>
              <a:buClr>
                <a:schemeClr val="dk1"/>
              </a:buClr>
              <a:buSzPts val="1200"/>
              <a:buNone/>
              <a:defRPr>
                <a:solidFill>
                  <a:schemeClr val="dk1"/>
                </a:solidFill>
              </a:defRPr>
            </a:lvl8pPr>
            <a:lvl9pPr lvl="8" rtl="0" algn="l">
              <a:lnSpc>
                <a:spcPct val="90000"/>
              </a:lnSpc>
              <a:spcBef>
                <a:spcPts val="1600"/>
              </a:spcBef>
              <a:spcAft>
                <a:spcPts val="1600"/>
              </a:spcAft>
              <a:buClr>
                <a:schemeClr val="dk1"/>
              </a:buClr>
              <a:buSzPts val="1200"/>
              <a:buNone/>
              <a:defRPr>
                <a:solidFill>
                  <a:schemeClr val="dk1"/>
                </a:solidFill>
              </a:defRPr>
            </a:lvl9pPr>
          </a:lstStyle>
          <a:p/>
        </p:txBody>
      </p:sp>
      <p:sp>
        <p:nvSpPr>
          <p:cNvPr id="129" name="Google Shape;129;p31"/>
          <p:cNvSpPr txBox="1"/>
          <p:nvPr>
            <p:ph idx="3" type="subTitle"/>
          </p:nvPr>
        </p:nvSpPr>
        <p:spPr>
          <a:xfrm>
            <a:off x="6030600" y="3467700"/>
            <a:ext cx="2455200" cy="787500"/>
          </a:xfrm>
          <a:prstGeom prst="rect">
            <a:avLst/>
          </a:prstGeom>
          <a:noFill/>
          <a:ln>
            <a:noFill/>
          </a:ln>
        </p:spPr>
        <p:txBody>
          <a:bodyPr anchorCtr="0" anchor="t" bIns="68575" lIns="68575" spcFirstLastPara="1" rIns="68575" wrap="square" tIns="68575">
            <a:noAutofit/>
          </a:bodyPr>
          <a:lstStyle>
            <a:lvl1pPr lvl="0" rtl="0" algn="ctr">
              <a:lnSpc>
                <a:spcPct val="90000"/>
              </a:lnSpc>
              <a:spcBef>
                <a:spcPts val="0"/>
              </a:spcBef>
              <a:spcAft>
                <a:spcPts val="0"/>
              </a:spcAft>
              <a:buClr>
                <a:schemeClr val="dk1"/>
              </a:buClr>
              <a:buSzPts val="1200"/>
              <a:buNone/>
              <a:defRPr sz="1400">
                <a:solidFill>
                  <a:schemeClr val="dk1"/>
                </a:solidFill>
              </a:defRPr>
            </a:lvl1pPr>
            <a:lvl2pPr lvl="1" rtl="0" algn="l">
              <a:lnSpc>
                <a:spcPct val="90000"/>
              </a:lnSpc>
              <a:spcBef>
                <a:spcPts val="0"/>
              </a:spcBef>
              <a:spcAft>
                <a:spcPts val="0"/>
              </a:spcAft>
              <a:buClr>
                <a:schemeClr val="dk1"/>
              </a:buClr>
              <a:buSzPts val="1200"/>
              <a:buNone/>
              <a:defRPr>
                <a:solidFill>
                  <a:schemeClr val="dk1"/>
                </a:solidFill>
              </a:defRPr>
            </a:lvl2pPr>
            <a:lvl3pPr lvl="2" rtl="0" algn="l">
              <a:lnSpc>
                <a:spcPct val="90000"/>
              </a:lnSpc>
              <a:spcBef>
                <a:spcPts val="1600"/>
              </a:spcBef>
              <a:spcAft>
                <a:spcPts val="0"/>
              </a:spcAft>
              <a:buClr>
                <a:schemeClr val="dk1"/>
              </a:buClr>
              <a:buSzPts val="1200"/>
              <a:buNone/>
              <a:defRPr>
                <a:solidFill>
                  <a:schemeClr val="dk1"/>
                </a:solidFill>
              </a:defRPr>
            </a:lvl3pPr>
            <a:lvl4pPr lvl="3" rtl="0" algn="l">
              <a:lnSpc>
                <a:spcPct val="90000"/>
              </a:lnSpc>
              <a:spcBef>
                <a:spcPts val="1600"/>
              </a:spcBef>
              <a:spcAft>
                <a:spcPts val="0"/>
              </a:spcAft>
              <a:buClr>
                <a:schemeClr val="dk1"/>
              </a:buClr>
              <a:buSzPts val="1200"/>
              <a:buNone/>
              <a:defRPr>
                <a:solidFill>
                  <a:schemeClr val="dk1"/>
                </a:solidFill>
              </a:defRPr>
            </a:lvl4pPr>
            <a:lvl5pPr lvl="4" rtl="0" algn="l">
              <a:lnSpc>
                <a:spcPct val="90000"/>
              </a:lnSpc>
              <a:spcBef>
                <a:spcPts val="1600"/>
              </a:spcBef>
              <a:spcAft>
                <a:spcPts val="0"/>
              </a:spcAft>
              <a:buClr>
                <a:schemeClr val="dk1"/>
              </a:buClr>
              <a:buSzPts val="1200"/>
              <a:buNone/>
              <a:defRPr>
                <a:solidFill>
                  <a:schemeClr val="dk1"/>
                </a:solidFill>
              </a:defRPr>
            </a:lvl5pPr>
            <a:lvl6pPr lvl="5" rtl="0" algn="l">
              <a:lnSpc>
                <a:spcPct val="90000"/>
              </a:lnSpc>
              <a:spcBef>
                <a:spcPts val="1600"/>
              </a:spcBef>
              <a:spcAft>
                <a:spcPts val="0"/>
              </a:spcAft>
              <a:buClr>
                <a:schemeClr val="dk1"/>
              </a:buClr>
              <a:buSzPts val="1200"/>
              <a:buNone/>
              <a:defRPr>
                <a:solidFill>
                  <a:schemeClr val="dk1"/>
                </a:solidFill>
              </a:defRPr>
            </a:lvl6pPr>
            <a:lvl7pPr lvl="6" rtl="0" algn="l">
              <a:lnSpc>
                <a:spcPct val="90000"/>
              </a:lnSpc>
              <a:spcBef>
                <a:spcPts val="1600"/>
              </a:spcBef>
              <a:spcAft>
                <a:spcPts val="0"/>
              </a:spcAft>
              <a:buClr>
                <a:schemeClr val="dk1"/>
              </a:buClr>
              <a:buSzPts val="1200"/>
              <a:buNone/>
              <a:defRPr>
                <a:solidFill>
                  <a:schemeClr val="dk1"/>
                </a:solidFill>
              </a:defRPr>
            </a:lvl7pPr>
            <a:lvl8pPr lvl="7" rtl="0" algn="l">
              <a:lnSpc>
                <a:spcPct val="90000"/>
              </a:lnSpc>
              <a:spcBef>
                <a:spcPts val="1600"/>
              </a:spcBef>
              <a:spcAft>
                <a:spcPts val="0"/>
              </a:spcAft>
              <a:buClr>
                <a:schemeClr val="dk1"/>
              </a:buClr>
              <a:buSzPts val="1200"/>
              <a:buNone/>
              <a:defRPr>
                <a:solidFill>
                  <a:schemeClr val="dk1"/>
                </a:solidFill>
              </a:defRPr>
            </a:lvl8pPr>
            <a:lvl9pPr lvl="8" rtl="0" algn="l">
              <a:lnSpc>
                <a:spcPct val="90000"/>
              </a:lnSpc>
              <a:spcBef>
                <a:spcPts val="1600"/>
              </a:spcBef>
              <a:spcAft>
                <a:spcPts val="1600"/>
              </a:spcAft>
              <a:buClr>
                <a:schemeClr val="dk1"/>
              </a:buClr>
              <a:buSzPts val="1200"/>
              <a:buNone/>
              <a:defRPr>
                <a:solidFill>
                  <a:schemeClr val="dk1"/>
                </a:solidFill>
              </a:defRPr>
            </a:lvl9pPr>
          </a:lstStyle>
          <a:p/>
        </p:txBody>
      </p:sp>
      <p:sp>
        <p:nvSpPr>
          <p:cNvPr id="130" name="Google Shape;130;p31"/>
          <p:cNvSpPr txBox="1"/>
          <p:nvPr>
            <p:ph idx="4" type="subTitle"/>
          </p:nvPr>
        </p:nvSpPr>
        <p:spPr>
          <a:xfrm>
            <a:off x="641000" y="1832775"/>
            <a:ext cx="2455200" cy="360000"/>
          </a:xfrm>
          <a:prstGeom prst="rect">
            <a:avLst/>
          </a:prstGeom>
          <a:solidFill>
            <a:srgbClr val="A30E33"/>
          </a:solidFill>
          <a:ln cap="flat" cmpd="sng" w="19050">
            <a:solidFill>
              <a:schemeClr val="dk1"/>
            </a:solidFill>
            <a:prstDash val="solid"/>
            <a:round/>
            <a:headEnd len="sm" w="sm" type="none"/>
            <a:tailEnd len="sm" w="sm" type="none"/>
          </a:ln>
        </p:spPr>
        <p:txBody>
          <a:bodyPr anchorCtr="0" anchor="ctr" bIns="68575" lIns="68575" spcFirstLastPara="1" rIns="68575" wrap="square" tIns="68575">
            <a:noAutofit/>
          </a:bodyPr>
          <a:lstStyle>
            <a:lvl1pPr lvl="0" rtl="0" algn="ctr">
              <a:lnSpc>
                <a:spcPct val="100000"/>
              </a:lnSpc>
              <a:spcBef>
                <a:spcPts val="0"/>
              </a:spcBef>
              <a:spcAft>
                <a:spcPts val="0"/>
              </a:spcAft>
              <a:buClr>
                <a:schemeClr val="lt1"/>
              </a:buClr>
              <a:buSzPts val="1200"/>
              <a:buNone/>
              <a:defRPr sz="1600">
                <a:solidFill>
                  <a:schemeClr val="lt1"/>
                </a:solidFill>
                <a:latin typeface="Roboto"/>
                <a:ea typeface="Roboto"/>
                <a:cs typeface="Roboto"/>
                <a:sym typeface="Roboto"/>
              </a:defRPr>
            </a:lvl1pPr>
            <a:lvl2pPr lvl="1" rtl="0" algn="l">
              <a:lnSpc>
                <a:spcPct val="90000"/>
              </a:lnSpc>
              <a:spcBef>
                <a:spcPts val="0"/>
              </a:spcBef>
              <a:spcAft>
                <a:spcPts val="0"/>
              </a:spcAft>
              <a:buClr>
                <a:schemeClr val="dk1"/>
              </a:buClr>
              <a:buSzPts val="1200"/>
              <a:buNone/>
              <a:defRPr/>
            </a:lvl2pPr>
            <a:lvl3pPr lvl="2" rtl="0" algn="l">
              <a:lnSpc>
                <a:spcPct val="90000"/>
              </a:lnSpc>
              <a:spcBef>
                <a:spcPts val="1600"/>
              </a:spcBef>
              <a:spcAft>
                <a:spcPts val="0"/>
              </a:spcAft>
              <a:buClr>
                <a:schemeClr val="dk1"/>
              </a:buClr>
              <a:buSzPts val="1200"/>
              <a:buNone/>
              <a:defRPr/>
            </a:lvl3pPr>
            <a:lvl4pPr lvl="3" rtl="0" algn="l">
              <a:lnSpc>
                <a:spcPct val="90000"/>
              </a:lnSpc>
              <a:spcBef>
                <a:spcPts val="1600"/>
              </a:spcBef>
              <a:spcAft>
                <a:spcPts val="0"/>
              </a:spcAft>
              <a:buClr>
                <a:schemeClr val="dk1"/>
              </a:buClr>
              <a:buSzPts val="1200"/>
              <a:buNone/>
              <a:defRPr/>
            </a:lvl4pPr>
            <a:lvl5pPr lvl="4" rtl="0" algn="l">
              <a:lnSpc>
                <a:spcPct val="90000"/>
              </a:lnSpc>
              <a:spcBef>
                <a:spcPts val="1600"/>
              </a:spcBef>
              <a:spcAft>
                <a:spcPts val="0"/>
              </a:spcAft>
              <a:buClr>
                <a:schemeClr val="dk1"/>
              </a:buClr>
              <a:buSzPts val="1200"/>
              <a:buNone/>
              <a:defRPr/>
            </a:lvl5pPr>
            <a:lvl6pPr lvl="5" rtl="0" algn="l">
              <a:lnSpc>
                <a:spcPct val="90000"/>
              </a:lnSpc>
              <a:spcBef>
                <a:spcPts val="1600"/>
              </a:spcBef>
              <a:spcAft>
                <a:spcPts val="0"/>
              </a:spcAft>
              <a:buClr>
                <a:schemeClr val="dk1"/>
              </a:buClr>
              <a:buSzPts val="1200"/>
              <a:buNone/>
              <a:defRPr/>
            </a:lvl6pPr>
            <a:lvl7pPr lvl="6" rtl="0" algn="l">
              <a:lnSpc>
                <a:spcPct val="90000"/>
              </a:lnSpc>
              <a:spcBef>
                <a:spcPts val="1600"/>
              </a:spcBef>
              <a:spcAft>
                <a:spcPts val="0"/>
              </a:spcAft>
              <a:buClr>
                <a:schemeClr val="dk1"/>
              </a:buClr>
              <a:buSzPts val="1200"/>
              <a:buNone/>
              <a:defRPr/>
            </a:lvl7pPr>
            <a:lvl8pPr lvl="7" rtl="0" algn="l">
              <a:lnSpc>
                <a:spcPct val="90000"/>
              </a:lnSpc>
              <a:spcBef>
                <a:spcPts val="1600"/>
              </a:spcBef>
              <a:spcAft>
                <a:spcPts val="0"/>
              </a:spcAft>
              <a:buClr>
                <a:schemeClr val="dk1"/>
              </a:buClr>
              <a:buSzPts val="1200"/>
              <a:buNone/>
              <a:defRPr/>
            </a:lvl8pPr>
            <a:lvl9pPr lvl="8" rtl="0" algn="l">
              <a:lnSpc>
                <a:spcPct val="90000"/>
              </a:lnSpc>
              <a:spcBef>
                <a:spcPts val="1600"/>
              </a:spcBef>
              <a:spcAft>
                <a:spcPts val="1600"/>
              </a:spcAft>
              <a:buClr>
                <a:schemeClr val="dk1"/>
              </a:buClr>
              <a:buSzPts val="1200"/>
              <a:buNone/>
              <a:defRPr/>
            </a:lvl9pPr>
          </a:lstStyle>
          <a:p/>
        </p:txBody>
      </p:sp>
      <p:sp>
        <p:nvSpPr>
          <p:cNvPr id="131" name="Google Shape;131;p31"/>
          <p:cNvSpPr txBox="1"/>
          <p:nvPr>
            <p:ph idx="5" type="subTitle"/>
          </p:nvPr>
        </p:nvSpPr>
        <p:spPr>
          <a:xfrm>
            <a:off x="3335800" y="1832775"/>
            <a:ext cx="2455200" cy="360000"/>
          </a:xfrm>
          <a:prstGeom prst="rect">
            <a:avLst/>
          </a:prstGeom>
          <a:solidFill>
            <a:srgbClr val="A30E33"/>
          </a:solidFill>
          <a:ln cap="flat" cmpd="sng" w="19050">
            <a:solidFill>
              <a:schemeClr val="dk1"/>
            </a:solidFill>
            <a:prstDash val="solid"/>
            <a:round/>
            <a:headEnd len="sm" w="sm" type="none"/>
            <a:tailEnd len="sm" w="sm" type="none"/>
          </a:ln>
        </p:spPr>
        <p:txBody>
          <a:bodyPr anchorCtr="0" anchor="ctr" bIns="68575" lIns="68575" spcFirstLastPara="1" rIns="68575" wrap="square" tIns="68575">
            <a:noAutofit/>
          </a:bodyPr>
          <a:lstStyle>
            <a:lvl1pPr lvl="0" rtl="0" algn="ctr">
              <a:lnSpc>
                <a:spcPct val="100000"/>
              </a:lnSpc>
              <a:spcBef>
                <a:spcPts val="0"/>
              </a:spcBef>
              <a:spcAft>
                <a:spcPts val="0"/>
              </a:spcAft>
              <a:buClr>
                <a:schemeClr val="lt1"/>
              </a:buClr>
              <a:buSzPts val="1200"/>
              <a:buNone/>
              <a:defRPr sz="1600">
                <a:solidFill>
                  <a:schemeClr val="lt1"/>
                </a:solidFill>
                <a:latin typeface="Roboto"/>
                <a:ea typeface="Roboto"/>
                <a:cs typeface="Roboto"/>
                <a:sym typeface="Roboto"/>
              </a:defRPr>
            </a:lvl1pPr>
            <a:lvl2pPr lvl="1" rtl="0" algn="l">
              <a:lnSpc>
                <a:spcPct val="90000"/>
              </a:lnSpc>
              <a:spcBef>
                <a:spcPts val="0"/>
              </a:spcBef>
              <a:spcAft>
                <a:spcPts val="0"/>
              </a:spcAft>
              <a:buClr>
                <a:schemeClr val="dk1"/>
              </a:buClr>
              <a:buSzPts val="1200"/>
              <a:buNone/>
              <a:defRPr/>
            </a:lvl2pPr>
            <a:lvl3pPr lvl="2" rtl="0" algn="l">
              <a:lnSpc>
                <a:spcPct val="90000"/>
              </a:lnSpc>
              <a:spcBef>
                <a:spcPts val="1600"/>
              </a:spcBef>
              <a:spcAft>
                <a:spcPts val="0"/>
              </a:spcAft>
              <a:buClr>
                <a:schemeClr val="dk1"/>
              </a:buClr>
              <a:buSzPts val="1200"/>
              <a:buNone/>
              <a:defRPr/>
            </a:lvl3pPr>
            <a:lvl4pPr lvl="3" rtl="0" algn="l">
              <a:lnSpc>
                <a:spcPct val="90000"/>
              </a:lnSpc>
              <a:spcBef>
                <a:spcPts val="1600"/>
              </a:spcBef>
              <a:spcAft>
                <a:spcPts val="0"/>
              </a:spcAft>
              <a:buClr>
                <a:schemeClr val="dk1"/>
              </a:buClr>
              <a:buSzPts val="1200"/>
              <a:buNone/>
              <a:defRPr/>
            </a:lvl4pPr>
            <a:lvl5pPr lvl="4" rtl="0" algn="l">
              <a:lnSpc>
                <a:spcPct val="90000"/>
              </a:lnSpc>
              <a:spcBef>
                <a:spcPts val="1600"/>
              </a:spcBef>
              <a:spcAft>
                <a:spcPts val="0"/>
              </a:spcAft>
              <a:buClr>
                <a:schemeClr val="dk1"/>
              </a:buClr>
              <a:buSzPts val="1200"/>
              <a:buNone/>
              <a:defRPr/>
            </a:lvl5pPr>
            <a:lvl6pPr lvl="5" rtl="0" algn="l">
              <a:lnSpc>
                <a:spcPct val="90000"/>
              </a:lnSpc>
              <a:spcBef>
                <a:spcPts val="1600"/>
              </a:spcBef>
              <a:spcAft>
                <a:spcPts val="0"/>
              </a:spcAft>
              <a:buClr>
                <a:schemeClr val="dk1"/>
              </a:buClr>
              <a:buSzPts val="1200"/>
              <a:buNone/>
              <a:defRPr/>
            </a:lvl6pPr>
            <a:lvl7pPr lvl="6" rtl="0" algn="l">
              <a:lnSpc>
                <a:spcPct val="90000"/>
              </a:lnSpc>
              <a:spcBef>
                <a:spcPts val="1600"/>
              </a:spcBef>
              <a:spcAft>
                <a:spcPts val="0"/>
              </a:spcAft>
              <a:buClr>
                <a:schemeClr val="dk1"/>
              </a:buClr>
              <a:buSzPts val="1200"/>
              <a:buNone/>
              <a:defRPr/>
            </a:lvl7pPr>
            <a:lvl8pPr lvl="7" rtl="0" algn="l">
              <a:lnSpc>
                <a:spcPct val="90000"/>
              </a:lnSpc>
              <a:spcBef>
                <a:spcPts val="1600"/>
              </a:spcBef>
              <a:spcAft>
                <a:spcPts val="0"/>
              </a:spcAft>
              <a:buClr>
                <a:schemeClr val="dk1"/>
              </a:buClr>
              <a:buSzPts val="1200"/>
              <a:buNone/>
              <a:defRPr/>
            </a:lvl8pPr>
            <a:lvl9pPr lvl="8" rtl="0" algn="l">
              <a:lnSpc>
                <a:spcPct val="90000"/>
              </a:lnSpc>
              <a:spcBef>
                <a:spcPts val="1600"/>
              </a:spcBef>
              <a:spcAft>
                <a:spcPts val="1600"/>
              </a:spcAft>
              <a:buClr>
                <a:schemeClr val="dk1"/>
              </a:buClr>
              <a:buSzPts val="1200"/>
              <a:buNone/>
              <a:defRPr/>
            </a:lvl9pPr>
          </a:lstStyle>
          <a:p/>
        </p:txBody>
      </p:sp>
      <p:sp>
        <p:nvSpPr>
          <p:cNvPr id="132" name="Google Shape;132;p31"/>
          <p:cNvSpPr txBox="1"/>
          <p:nvPr>
            <p:ph idx="6" type="subTitle"/>
          </p:nvPr>
        </p:nvSpPr>
        <p:spPr>
          <a:xfrm>
            <a:off x="6030600" y="1832775"/>
            <a:ext cx="2455200" cy="360000"/>
          </a:xfrm>
          <a:prstGeom prst="rect">
            <a:avLst/>
          </a:prstGeom>
          <a:solidFill>
            <a:srgbClr val="A30E33"/>
          </a:solidFill>
          <a:ln cap="flat" cmpd="sng" w="19050">
            <a:solidFill>
              <a:schemeClr val="dk1"/>
            </a:solidFill>
            <a:prstDash val="solid"/>
            <a:round/>
            <a:headEnd len="sm" w="sm" type="none"/>
            <a:tailEnd len="sm" w="sm" type="none"/>
          </a:ln>
        </p:spPr>
        <p:txBody>
          <a:bodyPr anchorCtr="0" anchor="ctr" bIns="68575" lIns="68575" spcFirstLastPara="1" rIns="68575" wrap="square" tIns="68575">
            <a:noAutofit/>
          </a:bodyPr>
          <a:lstStyle>
            <a:lvl1pPr lvl="0" rtl="0" algn="ctr">
              <a:lnSpc>
                <a:spcPct val="100000"/>
              </a:lnSpc>
              <a:spcBef>
                <a:spcPts val="0"/>
              </a:spcBef>
              <a:spcAft>
                <a:spcPts val="0"/>
              </a:spcAft>
              <a:buClr>
                <a:schemeClr val="lt1"/>
              </a:buClr>
              <a:buSzPts val="1200"/>
              <a:buNone/>
              <a:defRPr sz="1600">
                <a:solidFill>
                  <a:schemeClr val="lt1"/>
                </a:solidFill>
                <a:latin typeface="Roboto"/>
                <a:ea typeface="Roboto"/>
                <a:cs typeface="Roboto"/>
                <a:sym typeface="Roboto"/>
              </a:defRPr>
            </a:lvl1pPr>
            <a:lvl2pPr lvl="1" rtl="0" algn="l">
              <a:lnSpc>
                <a:spcPct val="90000"/>
              </a:lnSpc>
              <a:spcBef>
                <a:spcPts val="0"/>
              </a:spcBef>
              <a:spcAft>
                <a:spcPts val="0"/>
              </a:spcAft>
              <a:buClr>
                <a:schemeClr val="dk1"/>
              </a:buClr>
              <a:buSzPts val="1200"/>
              <a:buNone/>
              <a:defRPr/>
            </a:lvl2pPr>
            <a:lvl3pPr lvl="2" rtl="0" algn="l">
              <a:lnSpc>
                <a:spcPct val="90000"/>
              </a:lnSpc>
              <a:spcBef>
                <a:spcPts val="1600"/>
              </a:spcBef>
              <a:spcAft>
                <a:spcPts val="0"/>
              </a:spcAft>
              <a:buClr>
                <a:schemeClr val="dk1"/>
              </a:buClr>
              <a:buSzPts val="1200"/>
              <a:buNone/>
              <a:defRPr/>
            </a:lvl3pPr>
            <a:lvl4pPr lvl="3" rtl="0" algn="l">
              <a:lnSpc>
                <a:spcPct val="90000"/>
              </a:lnSpc>
              <a:spcBef>
                <a:spcPts val="1600"/>
              </a:spcBef>
              <a:spcAft>
                <a:spcPts val="0"/>
              </a:spcAft>
              <a:buClr>
                <a:schemeClr val="dk1"/>
              </a:buClr>
              <a:buSzPts val="1200"/>
              <a:buNone/>
              <a:defRPr/>
            </a:lvl4pPr>
            <a:lvl5pPr lvl="4" rtl="0" algn="l">
              <a:lnSpc>
                <a:spcPct val="90000"/>
              </a:lnSpc>
              <a:spcBef>
                <a:spcPts val="1600"/>
              </a:spcBef>
              <a:spcAft>
                <a:spcPts val="0"/>
              </a:spcAft>
              <a:buClr>
                <a:schemeClr val="dk1"/>
              </a:buClr>
              <a:buSzPts val="1200"/>
              <a:buNone/>
              <a:defRPr/>
            </a:lvl5pPr>
            <a:lvl6pPr lvl="5" rtl="0" algn="l">
              <a:lnSpc>
                <a:spcPct val="90000"/>
              </a:lnSpc>
              <a:spcBef>
                <a:spcPts val="1600"/>
              </a:spcBef>
              <a:spcAft>
                <a:spcPts val="0"/>
              </a:spcAft>
              <a:buClr>
                <a:schemeClr val="dk1"/>
              </a:buClr>
              <a:buSzPts val="1200"/>
              <a:buNone/>
              <a:defRPr/>
            </a:lvl6pPr>
            <a:lvl7pPr lvl="6" rtl="0" algn="l">
              <a:lnSpc>
                <a:spcPct val="90000"/>
              </a:lnSpc>
              <a:spcBef>
                <a:spcPts val="1600"/>
              </a:spcBef>
              <a:spcAft>
                <a:spcPts val="0"/>
              </a:spcAft>
              <a:buClr>
                <a:schemeClr val="dk1"/>
              </a:buClr>
              <a:buSzPts val="1200"/>
              <a:buNone/>
              <a:defRPr/>
            </a:lvl7pPr>
            <a:lvl8pPr lvl="7" rtl="0" algn="l">
              <a:lnSpc>
                <a:spcPct val="90000"/>
              </a:lnSpc>
              <a:spcBef>
                <a:spcPts val="1600"/>
              </a:spcBef>
              <a:spcAft>
                <a:spcPts val="0"/>
              </a:spcAft>
              <a:buClr>
                <a:schemeClr val="dk1"/>
              </a:buClr>
              <a:buSzPts val="1200"/>
              <a:buNone/>
              <a:defRPr/>
            </a:lvl8pPr>
            <a:lvl9pPr lvl="8" rtl="0" algn="l">
              <a:lnSpc>
                <a:spcPct val="90000"/>
              </a:lnSpc>
              <a:spcBef>
                <a:spcPts val="1600"/>
              </a:spcBef>
              <a:spcAft>
                <a:spcPts val="1600"/>
              </a:spcAft>
              <a:buClr>
                <a:schemeClr val="dk1"/>
              </a:buClr>
              <a:buSzPts val="1200"/>
              <a:buNone/>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133" name="Shape 133"/>
        <p:cNvGrpSpPr/>
        <p:nvPr/>
      </p:nvGrpSpPr>
      <p:grpSpPr>
        <a:xfrm>
          <a:off x="0" y="0"/>
          <a:ext cx="0" cy="0"/>
          <a:chOff x="0" y="0"/>
          <a:chExt cx="0" cy="0"/>
        </a:xfrm>
      </p:grpSpPr>
      <p:sp>
        <p:nvSpPr>
          <p:cNvPr id="134" name="Google Shape;134;p32"/>
          <p:cNvSpPr/>
          <p:nvPr/>
        </p:nvSpPr>
        <p:spPr>
          <a:xfrm>
            <a:off x="6747775" y="1816270"/>
            <a:ext cx="1648200" cy="1648200"/>
          </a:xfrm>
          <a:prstGeom prst="ellipse">
            <a:avLst/>
          </a:prstGeom>
          <a:solidFill>
            <a:srgbClr val="A30E33"/>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35" name="Google Shape;135;p32"/>
          <p:cNvSpPr txBox="1"/>
          <p:nvPr>
            <p:ph idx="1" type="body"/>
          </p:nvPr>
        </p:nvSpPr>
        <p:spPr>
          <a:xfrm>
            <a:off x="1583725" y="1137277"/>
            <a:ext cx="5976600" cy="447300"/>
          </a:xfrm>
          <a:prstGeom prst="rect">
            <a:avLst/>
          </a:prstGeom>
          <a:noFill/>
          <a:ln>
            <a:noFill/>
          </a:ln>
        </p:spPr>
        <p:txBody>
          <a:bodyPr anchorCtr="0" anchor="t" bIns="68575" lIns="68575" spcFirstLastPara="1" rIns="68575" wrap="square" tIns="68575">
            <a:noAutofit/>
          </a:bodyPr>
          <a:lstStyle>
            <a:lvl1pPr indent="-304800" lvl="0" marL="457200" rtl="0" algn="ctr">
              <a:lnSpc>
                <a:spcPct val="90000"/>
              </a:lnSpc>
              <a:spcBef>
                <a:spcPts val="0"/>
              </a:spcBef>
              <a:spcAft>
                <a:spcPts val="0"/>
              </a:spcAft>
              <a:buClr>
                <a:schemeClr val="lt1"/>
              </a:buClr>
              <a:buSzPts val="1200"/>
              <a:buChar char="●"/>
              <a:defRPr sz="1600">
                <a:solidFill>
                  <a:schemeClr val="dk1"/>
                </a:solidFill>
              </a:defRPr>
            </a:lvl1pPr>
            <a:lvl2pPr indent="-304800" lvl="1" marL="914400" rtl="0" algn="ctr">
              <a:lnSpc>
                <a:spcPct val="90000"/>
              </a:lnSpc>
              <a:spcBef>
                <a:spcPts val="1600"/>
              </a:spcBef>
              <a:spcAft>
                <a:spcPts val="0"/>
              </a:spcAft>
              <a:buClr>
                <a:schemeClr val="lt1"/>
              </a:buClr>
              <a:buSzPts val="1200"/>
              <a:buChar char="○"/>
              <a:defRPr>
                <a:solidFill>
                  <a:schemeClr val="lt1"/>
                </a:solidFill>
              </a:defRPr>
            </a:lvl2pPr>
            <a:lvl3pPr indent="-304800" lvl="2" marL="1371600" rtl="0" algn="ctr">
              <a:lnSpc>
                <a:spcPct val="90000"/>
              </a:lnSpc>
              <a:spcBef>
                <a:spcPts val="1600"/>
              </a:spcBef>
              <a:spcAft>
                <a:spcPts val="0"/>
              </a:spcAft>
              <a:buClr>
                <a:schemeClr val="lt1"/>
              </a:buClr>
              <a:buSzPts val="1200"/>
              <a:buChar char="■"/>
              <a:defRPr>
                <a:solidFill>
                  <a:schemeClr val="lt1"/>
                </a:solidFill>
              </a:defRPr>
            </a:lvl3pPr>
            <a:lvl4pPr indent="-304800" lvl="3" marL="1828800" rtl="0" algn="ctr">
              <a:lnSpc>
                <a:spcPct val="90000"/>
              </a:lnSpc>
              <a:spcBef>
                <a:spcPts val="1600"/>
              </a:spcBef>
              <a:spcAft>
                <a:spcPts val="0"/>
              </a:spcAft>
              <a:buClr>
                <a:schemeClr val="lt1"/>
              </a:buClr>
              <a:buSzPts val="1200"/>
              <a:buChar char="●"/>
              <a:defRPr>
                <a:solidFill>
                  <a:schemeClr val="lt1"/>
                </a:solidFill>
              </a:defRPr>
            </a:lvl4pPr>
            <a:lvl5pPr indent="-304800" lvl="4" marL="2286000" rtl="0" algn="ctr">
              <a:lnSpc>
                <a:spcPct val="90000"/>
              </a:lnSpc>
              <a:spcBef>
                <a:spcPts val="1600"/>
              </a:spcBef>
              <a:spcAft>
                <a:spcPts val="0"/>
              </a:spcAft>
              <a:buClr>
                <a:schemeClr val="lt1"/>
              </a:buClr>
              <a:buSzPts val="1200"/>
              <a:buChar char="○"/>
              <a:defRPr>
                <a:solidFill>
                  <a:schemeClr val="lt1"/>
                </a:solidFill>
              </a:defRPr>
            </a:lvl5pPr>
            <a:lvl6pPr indent="-304800" lvl="5" marL="2743200" rtl="0" algn="ctr">
              <a:lnSpc>
                <a:spcPct val="90000"/>
              </a:lnSpc>
              <a:spcBef>
                <a:spcPts val="1600"/>
              </a:spcBef>
              <a:spcAft>
                <a:spcPts val="0"/>
              </a:spcAft>
              <a:buClr>
                <a:schemeClr val="lt1"/>
              </a:buClr>
              <a:buSzPts val="1200"/>
              <a:buChar char="■"/>
              <a:defRPr>
                <a:solidFill>
                  <a:schemeClr val="lt1"/>
                </a:solidFill>
              </a:defRPr>
            </a:lvl6pPr>
            <a:lvl7pPr indent="-304800" lvl="6" marL="3200400" rtl="0" algn="ctr">
              <a:lnSpc>
                <a:spcPct val="90000"/>
              </a:lnSpc>
              <a:spcBef>
                <a:spcPts val="1600"/>
              </a:spcBef>
              <a:spcAft>
                <a:spcPts val="0"/>
              </a:spcAft>
              <a:buClr>
                <a:schemeClr val="lt1"/>
              </a:buClr>
              <a:buSzPts val="1200"/>
              <a:buChar char="●"/>
              <a:defRPr>
                <a:solidFill>
                  <a:schemeClr val="lt1"/>
                </a:solidFill>
              </a:defRPr>
            </a:lvl7pPr>
            <a:lvl8pPr indent="-304800" lvl="7" marL="3657600" rtl="0" algn="ctr">
              <a:lnSpc>
                <a:spcPct val="90000"/>
              </a:lnSpc>
              <a:spcBef>
                <a:spcPts val="1600"/>
              </a:spcBef>
              <a:spcAft>
                <a:spcPts val="0"/>
              </a:spcAft>
              <a:buClr>
                <a:schemeClr val="lt1"/>
              </a:buClr>
              <a:buSzPts val="1200"/>
              <a:buChar char="○"/>
              <a:defRPr>
                <a:solidFill>
                  <a:schemeClr val="lt1"/>
                </a:solidFill>
              </a:defRPr>
            </a:lvl8pPr>
            <a:lvl9pPr indent="-304800" lvl="8" marL="4114800" rtl="0" algn="ctr">
              <a:lnSpc>
                <a:spcPct val="90000"/>
              </a:lnSpc>
              <a:spcBef>
                <a:spcPts val="1600"/>
              </a:spcBef>
              <a:spcAft>
                <a:spcPts val="1600"/>
              </a:spcAft>
              <a:buClr>
                <a:schemeClr val="lt1"/>
              </a:buClr>
              <a:buSzPts val="1200"/>
              <a:buChar char="■"/>
              <a:defRPr>
                <a:solidFill>
                  <a:schemeClr val="lt1"/>
                </a:solidFill>
              </a:defRPr>
            </a:lvl9pPr>
          </a:lstStyle>
          <a:p/>
        </p:txBody>
      </p:sp>
      <p:sp>
        <p:nvSpPr>
          <p:cNvPr id="136" name="Google Shape;136;p32"/>
          <p:cNvSpPr txBox="1"/>
          <p:nvPr>
            <p:ph type="title"/>
          </p:nvPr>
        </p:nvSpPr>
        <p:spPr>
          <a:xfrm>
            <a:off x="1583760" y="1679875"/>
            <a:ext cx="5976600" cy="1198500"/>
          </a:xfrm>
          <a:prstGeom prst="rect">
            <a:avLst/>
          </a:prstGeom>
          <a:solidFill>
            <a:schemeClr val="lt1"/>
          </a:solidFill>
          <a:ln cap="flat" cmpd="sng" w="19050">
            <a:solidFill>
              <a:schemeClr val="dk1"/>
            </a:solidFill>
            <a:prstDash val="solid"/>
            <a:round/>
            <a:headEnd len="sm" w="sm" type="none"/>
            <a:tailEnd len="sm" w="sm" type="none"/>
          </a:ln>
        </p:spPr>
        <p:txBody>
          <a:bodyPr anchorCtr="0" anchor="ctr" bIns="68575" lIns="68575" spcFirstLastPara="1" rIns="68575" wrap="square" tIns="68575">
            <a:noAutofit/>
          </a:bodyPr>
          <a:lstStyle>
            <a:lvl1pPr lvl="0" rtl="0" algn="ctr">
              <a:lnSpc>
                <a:spcPct val="90000"/>
              </a:lnSpc>
              <a:spcBef>
                <a:spcPts val="0"/>
              </a:spcBef>
              <a:spcAft>
                <a:spcPts val="0"/>
              </a:spcAft>
              <a:buClr>
                <a:schemeClr val="dk1"/>
              </a:buClr>
              <a:buSzPts val="2300"/>
              <a:buFont typeface="Calibri"/>
              <a:buNone/>
              <a:defRPr sz="6500">
                <a:solidFill>
                  <a:schemeClr val="dk1"/>
                </a:solidFill>
              </a:defRPr>
            </a:lvl1pPr>
            <a:lvl2pPr lvl="1" rtl="0" algn="ctr">
              <a:spcBef>
                <a:spcPts val="0"/>
              </a:spcBef>
              <a:spcAft>
                <a:spcPts val="0"/>
              </a:spcAft>
              <a:buSzPts val="2300"/>
              <a:buNone/>
              <a:defRPr sz="3000"/>
            </a:lvl2pPr>
            <a:lvl3pPr lvl="2" rtl="0" algn="ctr">
              <a:spcBef>
                <a:spcPts val="0"/>
              </a:spcBef>
              <a:spcAft>
                <a:spcPts val="0"/>
              </a:spcAft>
              <a:buSzPts val="2300"/>
              <a:buNone/>
              <a:defRPr sz="3000"/>
            </a:lvl3pPr>
            <a:lvl4pPr lvl="3" rtl="0" algn="ctr">
              <a:spcBef>
                <a:spcPts val="0"/>
              </a:spcBef>
              <a:spcAft>
                <a:spcPts val="0"/>
              </a:spcAft>
              <a:buSzPts val="2300"/>
              <a:buNone/>
              <a:defRPr sz="3000"/>
            </a:lvl4pPr>
            <a:lvl5pPr lvl="4" rtl="0" algn="ctr">
              <a:spcBef>
                <a:spcPts val="0"/>
              </a:spcBef>
              <a:spcAft>
                <a:spcPts val="0"/>
              </a:spcAft>
              <a:buSzPts val="2300"/>
              <a:buNone/>
              <a:defRPr sz="3000"/>
            </a:lvl5pPr>
            <a:lvl6pPr lvl="5" rtl="0" algn="ctr">
              <a:spcBef>
                <a:spcPts val="0"/>
              </a:spcBef>
              <a:spcAft>
                <a:spcPts val="0"/>
              </a:spcAft>
              <a:buSzPts val="2300"/>
              <a:buNone/>
              <a:defRPr sz="3000"/>
            </a:lvl6pPr>
            <a:lvl7pPr lvl="6" rtl="0" algn="ctr">
              <a:spcBef>
                <a:spcPts val="0"/>
              </a:spcBef>
              <a:spcAft>
                <a:spcPts val="0"/>
              </a:spcAft>
              <a:buSzPts val="2300"/>
              <a:buNone/>
              <a:defRPr sz="3000"/>
            </a:lvl7pPr>
            <a:lvl8pPr lvl="7" rtl="0" algn="ctr">
              <a:spcBef>
                <a:spcPts val="0"/>
              </a:spcBef>
              <a:spcAft>
                <a:spcPts val="0"/>
              </a:spcAft>
              <a:buSzPts val="2300"/>
              <a:buNone/>
              <a:defRPr sz="3000"/>
            </a:lvl8pPr>
            <a:lvl9pPr lvl="8" rtl="0" algn="ctr">
              <a:spcBef>
                <a:spcPts val="0"/>
              </a:spcBef>
              <a:spcAft>
                <a:spcPts val="0"/>
              </a:spcAft>
              <a:buSzPts val="2300"/>
              <a:buNone/>
              <a:defRPr sz="3000"/>
            </a:lvl9pPr>
          </a:lstStyle>
          <a:p/>
        </p:txBody>
      </p:sp>
      <p:grpSp>
        <p:nvGrpSpPr>
          <p:cNvPr id="137" name="Google Shape;137;p32"/>
          <p:cNvGrpSpPr/>
          <p:nvPr/>
        </p:nvGrpSpPr>
        <p:grpSpPr>
          <a:xfrm flipH="1">
            <a:off x="540007" y="687213"/>
            <a:ext cx="958902" cy="459462"/>
            <a:chOff x="7702619" y="3188988"/>
            <a:chExt cx="958902" cy="459462"/>
          </a:xfrm>
        </p:grpSpPr>
        <p:sp>
          <p:nvSpPr>
            <p:cNvPr id="138" name="Google Shape;138;p32"/>
            <p:cNvSpPr/>
            <p:nvPr/>
          </p:nvSpPr>
          <p:spPr>
            <a:xfrm>
              <a:off x="8623644" y="3610573"/>
              <a:ext cx="37877" cy="37877"/>
            </a:xfrm>
            <a:custGeom>
              <a:rect b="b" l="l" r="r" t="t"/>
              <a:pathLst>
                <a:path extrusionOk="0" h="1065"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39" name="Google Shape;139;p32"/>
            <p:cNvSpPr/>
            <p:nvPr/>
          </p:nvSpPr>
          <p:spPr>
            <a:xfrm>
              <a:off x="8471213" y="3610573"/>
              <a:ext cx="37877" cy="37877"/>
            </a:xfrm>
            <a:custGeom>
              <a:rect b="b" l="l" r="r" t="t"/>
              <a:pathLst>
                <a:path extrusionOk="0" h="1065" w="1065">
                  <a:moveTo>
                    <a:pt x="518" y="0"/>
                  </a:moveTo>
                  <a:cubicBezTo>
                    <a:pt x="214" y="0"/>
                    <a:pt x="1" y="243"/>
                    <a:pt x="1" y="547"/>
                  </a:cubicBezTo>
                  <a:cubicBezTo>
                    <a:pt x="1" y="821"/>
                    <a:pt x="214" y="1064"/>
                    <a:pt x="518" y="1064"/>
                  </a:cubicBezTo>
                  <a:cubicBezTo>
                    <a:pt x="822" y="1064"/>
                    <a:pt x="1065" y="821"/>
                    <a:pt x="1065" y="547"/>
                  </a:cubicBezTo>
                  <a:cubicBezTo>
                    <a:pt x="1065" y="243"/>
                    <a:pt x="822" y="0"/>
                    <a:pt x="518" y="0"/>
                  </a:cubicBezTo>
                  <a:close/>
                </a:path>
              </a:pathLst>
            </a:custGeom>
            <a:solidFill>
              <a:schemeClr val="accent1"/>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40" name="Google Shape;140;p32"/>
            <p:cNvSpPr/>
            <p:nvPr/>
          </p:nvSpPr>
          <p:spPr>
            <a:xfrm>
              <a:off x="8316648" y="3610573"/>
              <a:ext cx="37877" cy="37877"/>
            </a:xfrm>
            <a:custGeom>
              <a:rect b="b" l="l" r="r" t="t"/>
              <a:pathLst>
                <a:path extrusionOk="0" h="1065" w="1065">
                  <a:moveTo>
                    <a:pt x="547" y="0"/>
                  </a:moveTo>
                  <a:cubicBezTo>
                    <a:pt x="243" y="0"/>
                    <a:pt x="0" y="243"/>
                    <a:pt x="0" y="547"/>
                  </a:cubicBezTo>
                  <a:cubicBezTo>
                    <a:pt x="0" y="821"/>
                    <a:pt x="243" y="1064"/>
                    <a:pt x="547" y="1064"/>
                  </a:cubicBezTo>
                  <a:cubicBezTo>
                    <a:pt x="821" y="1064"/>
                    <a:pt x="1064" y="821"/>
                    <a:pt x="1064" y="547"/>
                  </a:cubicBezTo>
                  <a:cubicBezTo>
                    <a:pt x="1064" y="243"/>
                    <a:pt x="821" y="0"/>
                    <a:pt x="547"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41" name="Google Shape;141;p32"/>
            <p:cNvSpPr/>
            <p:nvPr/>
          </p:nvSpPr>
          <p:spPr>
            <a:xfrm>
              <a:off x="8164216" y="3610573"/>
              <a:ext cx="37877" cy="37877"/>
            </a:xfrm>
            <a:custGeom>
              <a:rect b="b" l="l" r="r" t="t"/>
              <a:pathLst>
                <a:path extrusionOk="0" h="1065" w="1065">
                  <a:moveTo>
                    <a:pt x="517" y="0"/>
                  </a:moveTo>
                  <a:cubicBezTo>
                    <a:pt x="244" y="0"/>
                    <a:pt x="1" y="243"/>
                    <a:pt x="1" y="547"/>
                  </a:cubicBezTo>
                  <a:cubicBezTo>
                    <a:pt x="1" y="821"/>
                    <a:pt x="244" y="1064"/>
                    <a:pt x="517" y="1064"/>
                  </a:cubicBezTo>
                  <a:cubicBezTo>
                    <a:pt x="821" y="1064"/>
                    <a:pt x="1064" y="821"/>
                    <a:pt x="1064" y="547"/>
                  </a:cubicBezTo>
                  <a:cubicBezTo>
                    <a:pt x="1064" y="243"/>
                    <a:pt x="821" y="0"/>
                    <a:pt x="517"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42" name="Google Shape;142;p32"/>
            <p:cNvSpPr/>
            <p:nvPr/>
          </p:nvSpPr>
          <p:spPr>
            <a:xfrm>
              <a:off x="8009616" y="3610573"/>
              <a:ext cx="37877" cy="37877"/>
            </a:xfrm>
            <a:custGeom>
              <a:rect b="b" l="l" r="r" t="t"/>
              <a:pathLst>
                <a:path extrusionOk="0" h="1065" w="1065">
                  <a:moveTo>
                    <a:pt x="548" y="0"/>
                  </a:moveTo>
                  <a:cubicBezTo>
                    <a:pt x="244" y="0"/>
                    <a:pt x="1" y="243"/>
                    <a:pt x="1" y="547"/>
                  </a:cubicBezTo>
                  <a:cubicBezTo>
                    <a:pt x="1" y="821"/>
                    <a:pt x="244" y="1064"/>
                    <a:pt x="548" y="1064"/>
                  </a:cubicBezTo>
                  <a:cubicBezTo>
                    <a:pt x="822" y="1064"/>
                    <a:pt x="1065" y="821"/>
                    <a:pt x="1065" y="547"/>
                  </a:cubicBezTo>
                  <a:cubicBezTo>
                    <a:pt x="1065" y="243"/>
                    <a:pt x="822" y="0"/>
                    <a:pt x="548"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43" name="Google Shape;143;p32"/>
            <p:cNvSpPr/>
            <p:nvPr/>
          </p:nvSpPr>
          <p:spPr>
            <a:xfrm>
              <a:off x="7856117" y="3610573"/>
              <a:ext cx="37877" cy="37877"/>
            </a:xfrm>
            <a:custGeom>
              <a:rect b="b" l="l" r="r" t="t"/>
              <a:pathLst>
                <a:path extrusionOk="0" h="1065"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44" name="Google Shape;144;p32"/>
            <p:cNvSpPr/>
            <p:nvPr/>
          </p:nvSpPr>
          <p:spPr>
            <a:xfrm>
              <a:off x="7702619" y="3610573"/>
              <a:ext cx="37877" cy="37877"/>
            </a:xfrm>
            <a:custGeom>
              <a:rect b="b" l="l" r="r" t="t"/>
              <a:pathLst>
                <a:path extrusionOk="0" h="1065" w="1065">
                  <a:moveTo>
                    <a:pt x="548" y="0"/>
                  </a:moveTo>
                  <a:cubicBezTo>
                    <a:pt x="244" y="0"/>
                    <a:pt x="1" y="243"/>
                    <a:pt x="1" y="547"/>
                  </a:cubicBezTo>
                  <a:cubicBezTo>
                    <a:pt x="1" y="821"/>
                    <a:pt x="244" y="1064"/>
                    <a:pt x="548" y="1064"/>
                  </a:cubicBezTo>
                  <a:cubicBezTo>
                    <a:pt x="852" y="1064"/>
                    <a:pt x="1064" y="821"/>
                    <a:pt x="1064" y="547"/>
                  </a:cubicBezTo>
                  <a:cubicBezTo>
                    <a:pt x="1064" y="243"/>
                    <a:pt x="852" y="0"/>
                    <a:pt x="548"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45" name="Google Shape;145;p32"/>
            <p:cNvSpPr/>
            <p:nvPr/>
          </p:nvSpPr>
          <p:spPr>
            <a:xfrm>
              <a:off x="8623644" y="3470021"/>
              <a:ext cx="37877" cy="37877"/>
            </a:xfrm>
            <a:custGeom>
              <a:rect b="b" l="l" r="r" t="t"/>
              <a:pathLst>
                <a:path extrusionOk="0" h="1065" w="1065">
                  <a:moveTo>
                    <a:pt x="517" y="1"/>
                  </a:moveTo>
                  <a:cubicBezTo>
                    <a:pt x="244" y="1"/>
                    <a:pt x="1" y="244"/>
                    <a:pt x="1" y="548"/>
                  </a:cubicBezTo>
                  <a:cubicBezTo>
                    <a:pt x="1" y="822"/>
                    <a:pt x="244" y="1065"/>
                    <a:pt x="517" y="1065"/>
                  </a:cubicBezTo>
                  <a:cubicBezTo>
                    <a:pt x="821" y="1065"/>
                    <a:pt x="1065" y="822"/>
                    <a:pt x="1065" y="548"/>
                  </a:cubicBezTo>
                  <a:cubicBezTo>
                    <a:pt x="1065" y="244"/>
                    <a:pt x="821" y="1"/>
                    <a:pt x="517" y="1"/>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46" name="Google Shape;146;p32"/>
            <p:cNvSpPr/>
            <p:nvPr/>
          </p:nvSpPr>
          <p:spPr>
            <a:xfrm>
              <a:off x="8471213" y="3470021"/>
              <a:ext cx="37877" cy="37877"/>
            </a:xfrm>
            <a:custGeom>
              <a:rect b="b" l="l" r="r" t="t"/>
              <a:pathLst>
                <a:path extrusionOk="0" h="1065" w="1065">
                  <a:moveTo>
                    <a:pt x="518" y="1"/>
                  </a:moveTo>
                  <a:cubicBezTo>
                    <a:pt x="214" y="1"/>
                    <a:pt x="1" y="244"/>
                    <a:pt x="1" y="548"/>
                  </a:cubicBezTo>
                  <a:cubicBezTo>
                    <a:pt x="1" y="822"/>
                    <a:pt x="214" y="1065"/>
                    <a:pt x="518" y="1065"/>
                  </a:cubicBezTo>
                  <a:cubicBezTo>
                    <a:pt x="822" y="1065"/>
                    <a:pt x="1065" y="822"/>
                    <a:pt x="1065" y="548"/>
                  </a:cubicBezTo>
                  <a:cubicBezTo>
                    <a:pt x="1065" y="244"/>
                    <a:pt x="822" y="1"/>
                    <a:pt x="518" y="1"/>
                  </a:cubicBezTo>
                  <a:close/>
                </a:path>
              </a:pathLst>
            </a:custGeom>
            <a:solidFill>
              <a:schemeClr val="accent1"/>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47" name="Google Shape;147;p32"/>
            <p:cNvSpPr/>
            <p:nvPr/>
          </p:nvSpPr>
          <p:spPr>
            <a:xfrm>
              <a:off x="8316648" y="3470021"/>
              <a:ext cx="37877" cy="37877"/>
            </a:xfrm>
            <a:custGeom>
              <a:rect b="b" l="l" r="r" t="t"/>
              <a:pathLst>
                <a:path extrusionOk="0" h="1065" w="1065">
                  <a:moveTo>
                    <a:pt x="547" y="1"/>
                  </a:moveTo>
                  <a:cubicBezTo>
                    <a:pt x="243" y="1"/>
                    <a:pt x="0" y="244"/>
                    <a:pt x="0" y="548"/>
                  </a:cubicBezTo>
                  <a:cubicBezTo>
                    <a:pt x="0" y="822"/>
                    <a:pt x="243" y="1065"/>
                    <a:pt x="547" y="1065"/>
                  </a:cubicBezTo>
                  <a:cubicBezTo>
                    <a:pt x="821" y="1065"/>
                    <a:pt x="1064" y="822"/>
                    <a:pt x="1064" y="548"/>
                  </a:cubicBezTo>
                  <a:cubicBezTo>
                    <a:pt x="1064" y="244"/>
                    <a:pt x="821" y="1"/>
                    <a:pt x="547" y="1"/>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48" name="Google Shape;148;p32"/>
            <p:cNvSpPr/>
            <p:nvPr/>
          </p:nvSpPr>
          <p:spPr>
            <a:xfrm>
              <a:off x="8164216" y="3470021"/>
              <a:ext cx="37877" cy="37877"/>
            </a:xfrm>
            <a:custGeom>
              <a:rect b="b" l="l" r="r" t="t"/>
              <a:pathLst>
                <a:path extrusionOk="0" h="1065" w="1065">
                  <a:moveTo>
                    <a:pt x="517" y="1"/>
                  </a:moveTo>
                  <a:cubicBezTo>
                    <a:pt x="244" y="1"/>
                    <a:pt x="1" y="244"/>
                    <a:pt x="1" y="548"/>
                  </a:cubicBezTo>
                  <a:cubicBezTo>
                    <a:pt x="1" y="822"/>
                    <a:pt x="244" y="1065"/>
                    <a:pt x="517" y="1065"/>
                  </a:cubicBezTo>
                  <a:cubicBezTo>
                    <a:pt x="821" y="1065"/>
                    <a:pt x="1064" y="822"/>
                    <a:pt x="1064" y="548"/>
                  </a:cubicBezTo>
                  <a:cubicBezTo>
                    <a:pt x="1064" y="244"/>
                    <a:pt x="821" y="1"/>
                    <a:pt x="517" y="1"/>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49" name="Google Shape;149;p32"/>
            <p:cNvSpPr/>
            <p:nvPr/>
          </p:nvSpPr>
          <p:spPr>
            <a:xfrm>
              <a:off x="8009616" y="3470021"/>
              <a:ext cx="37877" cy="37877"/>
            </a:xfrm>
            <a:custGeom>
              <a:rect b="b" l="l" r="r" t="t"/>
              <a:pathLst>
                <a:path extrusionOk="0" h="1065" w="1065">
                  <a:moveTo>
                    <a:pt x="548" y="1"/>
                  </a:moveTo>
                  <a:cubicBezTo>
                    <a:pt x="244" y="1"/>
                    <a:pt x="1" y="244"/>
                    <a:pt x="1" y="548"/>
                  </a:cubicBezTo>
                  <a:cubicBezTo>
                    <a:pt x="1" y="822"/>
                    <a:pt x="244" y="1065"/>
                    <a:pt x="548" y="1065"/>
                  </a:cubicBezTo>
                  <a:cubicBezTo>
                    <a:pt x="822" y="1065"/>
                    <a:pt x="1065" y="822"/>
                    <a:pt x="1065" y="548"/>
                  </a:cubicBezTo>
                  <a:cubicBezTo>
                    <a:pt x="1065" y="244"/>
                    <a:pt x="822" y="1"/>
                    <a:pt x="548" y="1"/>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50" name="Google Shape;150;p32"/>
            <p:cNvSpPr/>
            <p:nvPr/>
          </p:nvSpPr>
          <p:spPr>
            <a:xfrm>
              <a:off x="7856117" y="3470021"/>
              <a:ext cx="37877" cy="37877"/>
            </a:xfrm>
            <a:custGeom>
              <a:rect b="b" l="l" r="r" t="t"/>
              <a:pathLst>
                <a:path extrusionOk="0" h="1065" w="1065">
                  <a:moveTo>
                    <a:pt x="517" y="1"/>
                  </a:moveTo>
                  <a:cubicBezTo>
                    <a:pt x="244" y="1"/>
                    <a:pt x="1" y="244"/>
                    <a:pt x="1" y="548"/>
                  </a:cubicBezTo>
                  <a:cubicBezTo>
                    <a:pt x="1" y="822"/>
                    <a:pt x="244" y="1065"/>
                    <a:pt x="517" y="1065"/>
                  </a:cubicBezTo>
                  <a:cubicBezTo>
                    <a:pt x="821" y="1065"/>
                    <a:pt x="1065" y="822"/>
                    <a:pt x="1065" y="548"/>
                  </a:cubicBezTo>
                  <a:cubicBezTo>
                    <a:pt x="1065" y="244"/>
                    <a:pt x="821" y="1"/>
                    <a:pt x="517" y="1"/>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51" name="Google Shape;151;p32"/>
            <p:cNvSpPr/>
            <p:nvPr/>
          </p:nvSpPr>
          <p:spPr>
            <a:xfrm>
              <a:off x="7702619" y="3470021"/>
              <a:ext cx="37877" cy="37877"/>
            </a:xfrm>
            <a:custGeom>
              <a:rect b="b" l="l" r="r" t="t"/>
              <a:pathLst>
                <a:path extrusionOk="0" h="1065" w="1065">
                  <a:moveTo>
                    <a:pt x="548" y="1"/>
                  </a:moveTo>
                  <a:cubicBezTo>
                    <a:pt x="244" y="1"/>
                    <a:pt x="1" y="244"/>
                    <a:pt x="1" y="548"/>
                  </a:cubicBezTo>
                  <a:cubicBezTo>
                    <a:pt x="1" y="822"/>
                    <a:pt x="244" y="1065"/>
                    <a:pt x="548" y="1065"/>
                  </a:cubicBezTo>
                  <a:cubicBezTo>
                    <a:pt x="852" y="1065"/>
                    <a:pt x="1064" y="822"/>
                    <a:pt x="1064" y="548"/>
                  </a:cubicBezTo>
                  <a:cubicBezTo>
                    <a:pt x="1064" y="244"/>
                    <a:pt x="852" y="1"/>
                    <a:pt x="548" y="1"/>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52" name="Google Shape;152;p32"/>
            <p:cNvSpPr/>
            <p:nvPr/>
          </p:nvSpPr>
          <p:spPr>
            <a:xfrm>
              <a:off x="8623644" y="3329505"/>
              <a:ext cx="37877" cy="37877"/>
            </a:xfrm>
            <a:custGeom>
              <a:rect b="b" l="l" r="r" t="t"/>
              <a:pathLst>
                <a:path extrusionOk="0" h="1065" w="1065">
                  <a:moveTo>
                    <a:pt x="517" y="0"/>
                  </a:moveTo>
                  <a:cubicBezTo>
                    <a:pt x="244" y="0"/>
                    <a:pt x="1" y="244"/>
                    <a:pt x="1" y="548"/>
                  </a:cubicBezTo>
                  <a:cubicBezTo>
                    <a:pt x="1" y="821"/>
                    <a:pt x="244" y="1064"/>
                    <a:pt x="517" y="1064"/>
                  </a:cubicBezTo>
                  <a:cubicBezTo>
                    <a:pt x="821" y="1064"/>
                    <a:pt x="1065" y="821"/>
                    <a:pt x="1065" y="548"/>
                  </a:cubicBezTo>
                  <a:cubicBezTo>
                    <a:pt x="1065" y="244"/>
                    <a:pt x="821" y="0"/>
                    <a:pt x="517"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53" name="Google Shape;153;p32"/>
            <p:cNvSpPr/>
            <p:nvPr/>
          </p:nvSpPr>
          <p:spPr>
            <a:xfrm>
              <a:off x="8471213" y="3329505"/>
              <a:ext cx="37877" cy="37877"/>
            </a:xfrm>
            <a:custGeom>
              <a:rect b="b" l="l" r="r" t="t"/>
              <a:pathLst>
                <a:path extrusionOk="0" h="1065" w="1065">
                  <a:moveTo>
                    <a:pt x="518" y="0"/>
                  </a:moveTo>
                  <a:cubicBezTo>
                    <a:pt x="214" y="0"/>
                    <a:pt x="1" y="244"/>
                    <a:pt x="1" y="548"/>
                  </a:cubicBezTo>
                  <a:cubicBezTo>
                    <a:pt x="1" y="821"/>
                    <a:pt x="214" y="1064"/>
                    <a:pt x="518" y="1064"/>
                  </a:cubicBezTo>
                  <a:cubicBezTo>
                    <a:pt x="822" y="1064"/>
                    <a:pt x="1065" y="821"/>
                    <a:pt x="1065" y="548"/>
                  </a:cubicBezTo>
                  <a:cubicBezTo>
                    <a:pt x="1065" y="244"/>
                    <a:pt x="822" y="0"/>
                    <a:pt x="518" y="0"/>
                  </a:cubicBezTo>
                  <a:close/>
                </a:path>
              </a:pathLst>
            </a:custGeom>
            <a:solidFill>
              <a:schemeClr val="accent1"/>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54" name="Google Shape;154;p32"/>
            <p:cNvSpPr/>
            <p:nvPr/>
          </p:nvSpPr>
          <p:spPr>
            <a:xfrm>
              <a:off x="8316648" y="3329505"/>
              <a:ext cx="37877" cy="37877"/>
            </a:xfrm>
            <a:custGeom>
              <a:rect b="b" l="l" r="r" t="t"/>
              <a:pathLst>
                <a:path extrusionOk="0" h="1065" w="1065">
                  <a:moveTo>
                    <a:pt x="547" y="0"/>
                  </a:moveTo>
                  <a:cubicBezTo>
                    <a:pt x="243" y="0"/>
                    <a:pt x="0" y="244"/>
                    <a:pt x="0" y="548"/>
                  </a:cubicBezTo>
                  <a:cubicBezTo>
                    <a:pt x="0" y="821"/>
                    <a:pt x="243" y="1064"/>
                    <a:pt x="547" y="1064"/>
                  </a:cubicBezTo>
                  <a:cubicBezTo>
                    <a:pt x="821" y="1064"/>
                    <a:pt x="1064" y="821"/>
                    <a:pt x="1064" y="548"/>
                  </a:cubicBezTo>
                  <a:cubicBezTo>
                    <a:pt x="1064" y="244"/>
                    <a:pt x="821" y="0"/>
                    <a:pt x="547"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55" name="Google Shape;155;p32"/>
            <p:cNvSpPr/>
            <p:nvPr/>
          </p:nvSpPr>
          <p:spPr>
            <a:xfrm>
              <a:off x="8164216" y="3329505"/>
              <a:ext cx="37877" cy="37877"/>
            </a:xfrm>
            <a:custGeom>
              <a:rect b="b" l="l" r="r" t="t"/>
              <a:pathLst>
                <a:path extrusionOk="0" h="1065" w="1065">
                  <a:moveTo>
                    <a:pt x="517" y="0"/>
                  </a:moveTo>
                  <a:cubicBezTo>
                    <a:pt x="244" y="0"/>
                    <a:pt x="1" y="244"/>
                    <a:pt x="1" y="548"/>
                  </a:cubicBezTo>
                  <a:cubicBezTo>
                    <a:pt x="1" y="821"/>
                    <a:pt x="244" y="1064"/>
                    <a:pt x="517" y="1064"/>
                  </a:cubicBezTo>
                  <a:cubicBezTo>
                    <a:pt x="821" y="1064"/>
                    <a:pt x="1064" y="821"/>
                    <a:pt x="1064" y="548"/>
                  </a:cubicBezTo>
                  <a:cubicBezTo>
                    <a:pt x="1064" y="244"/>
                    <a:pt x="821" y="0"/>
                    <a:pt x="517"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56" name="Google Shape;156;p32"/>
            <p:cNvSpPr/>
            <p:nvPr/>
          </p:nvSpPr>
          <p:spPr>
            <a:xfrm>
              <a:off x="8009616" y="3329505"/>
              <a:ext cx="37877" cy="37877"/>
            </a:xfrm>
            <a:custGeom>
              <a:rect b="b" l="l" r="r" t="t"/>
              <a:pathLst>
                <a:path extrusionOk="0" h="1065" w="1065">
                  <a:moveTo>
                    <a:pt x="548" y="0"/>
                  </a:moveTo>
                  <a:cubicBezTo>
                    <a:pt x="244" y="0"/>
                    <a:pt x="1" y="244"/>
                    <a:pt x="1" y="548"/>
                  </a:cubicBezTo>
                  <a:cubicBezTo>
                    <a:pt x="1" y="821"/>
                    <a:pt x="244" y="1064"/>
                    <a:pt x="548" y="1064"/>
                  </a:cubicBezTo>
                  <a:cubicBezTo>
                    <a:pt x="822" y="1064"/>
                    <a:pt x="1065" y="821"/>
                    <a:pt x="1065" y="548"/>
                  </a:cubicBezTo>
                  <a:cubicBezTo>
                    <a:pt x="1065" y="244"/>
                    <a:pt x="822" y="0"/>
                    <a:pt x="548"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57" name="Google Shape;157;p32"/>
            <p:cNvSpPr/>
            <p:nvPr/>
          </p:nvSpPr>
          <p:spPr>
            <a:xfrm>
              <a:off x="7856117" y="3329505"/>
              <a:ext cx="37877" cy="37877"/>
            </a:xfrm>
            <a:custGeom>
              <a:rect b="b" l="l" r="r" t="t"/>
              <a:pathLst>
                <a:path extrusionOk="0" h="1065" w="1065">
                  <a:moveTo>
                    <a:pt x="517" y="0"/>
                  </a:moveTo>
                  <a:cubicBezTo>
                    <a:pt x="244" y="0"/>
                    <a:pt x="1" y="244"/>
                    <a:pt x="1" y="548"/>
                  </a:cubicBezTo>
                  <a:cubicBezTo>
                    <a:pt x="1" y="821"/>
                    <a:pt x="244" y="1064"/>
                    <a:pt x="517" y="1064"/>
                  </a:cubicBezTo>
                  <a:cubicBezTo>
                    <a:pt x="821" y="1064"/>
                    <a:pt x="1065" y="821"/>
                    <a:pt x="1065" y="548"/>
                  </a:cubicBezTo>
                  <a:cubicBezTo>
                    <a:pt x="1065" y="244"/>
                    <a:pt x="821" y="0"/>
                    <a:pt x="517"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58" name="Google Shape;158;p32"/>
            <p:cNvSpPr/>
            <p:nvPr/>
          </p:nvSpPr>
          <p:spPr>
            <a:xfrm>
              <a:off x="7702619" y="3329505"/>
              <a:ext cx="37877" cy="37877"/>
            </a:xfrm>
            <a:custGeom>
              <a:rect b="b" l="l" r="r" t="t"/>
              <a:pathLst>
                <a:path extrusionOk="0" h="1065" w="1065">
                  <a:moveTo>
                    <a:pt x="548" y="0"/>
                  </a:moveTo>
                  <a:cubicBezTo>
                    <a:pt x="244" y="0"/>
                    <a:pt x="1" y="244"/>
                    <a:pt x="1" y="548"/>
                  </a:cubicBezTo>
                  <a:cubicBezTo>
                    <a:pt x="1" y="821"/>
                    <a:pt x="244" y="1064"/>
                    <a:pt x="548" y="1064"/>
                  </a:cubicBezTo>
                  <a:cubicBezTo>
                    <a:pt x="852" y="1064"/>
                    <a:pt x="1064" y="821"/>
                    <a:pt x="1064" y="548"/>
                  </a:cubicBezTo>
                  <a:cubicBezTo>
                    <a:pt x="1064" y="244"/>
                    <a:pt x="852" y="0"/>
                    <a:pt x="548"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59" name="Google Shape;159;p32"/>
            <p:cNvSpPr/>
            <p:nvPr/>
          </p:nvSpPr>
          <p:spPr>
            <a:xfrm>
              <a:off x="8623644" y="318898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60" name="Google Shape;160;p32"/>
            <p:cNvSpPr/>
            <p:nvPr/>
          </p:nvSpPr>
          <p:spPr>
            <a:xfrm>
              <a:off x="8471213" y="3188988"/>
              <a:ext cx="37877" cy="37841"/>
            </a:xfrm>
            <a:custGeom>
              <a:rect b="b" l="l" r="r" t="t"/>
              <a:pathLst>
                <a:path extrusionOk="0" h="1064" w="1065">
                  <a:moveTo>
                    <a:pt x="518" y="0"/>
                  </a:moveTo>
                  <a:cubicBezTo>
                    <a:pt x="214" y="0"/>
                    <a:pt x="1" y="243"/>
                    <a:pt x="1" y="547"/>
                  </a:cubicBezTo>
                  <a:cubicBezTo>
                    <a:pt x="1" y="821"/>
                    <a:pt x="214" y="1064"/>
                    <a:pt x="518" y="1064"/>
                  </a:cubicBezTo>
                  <a:cubicBezTo>
                    <a:pt x="822" y="1064"/>
                    <a:pt x="1065" y="821"/>
                    <a:pt x="1065" y="547"/>
                  </a:cubicBezTo>
                  <a:cubicBezTo>
                    <a:pt x="1065" y="243"/>
                    <a:pt x="822" y="0"/>
                    <a:pt x="518" y="0"/>
                  </a:cubicBezTo>
                  <a:close/>
                </a:path>
              </a:pathLst>
            </a:custGeom>
            <a:solidFill>
              <a:schemeClr val="accent1"/>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61" name="Google Shape;161;p32"/>
            <p:cNvSpPr/>
            <p:nvPr/>
          </p:nvSpPr>
          <p:spPr>
            <a:xfrm>
              <a:off x="8316648" y="3188988"/>
              <a:ext cx="37877" cy="37841"/>
            </a:xfrm>
            <a:custGeom>
              <a:rect b="b" l="l" r="r" t="t"/>
              <a:pathLst>
                <a:path extrusionOk="0" h="1064" w="1065">
                  <a:moveTo>
                    <a:pt x="547" y="0"/>
                  </a:moveTo>
                  <a:cubicBezTo>
                    <a:pt x="243" y="0"/>
                    <a:pt x="0" y="243"/>
                    <a:pt x="0" y="547"/>
                  </a:cubicBezTo>
                  <a:cubicBezTo>
                    <a:pt x="0" y="821"/>
                    <a:pt x="243" y="1064"/>
                    <a:pt x="547" y="1064"/>
                  </a:cubicBezTo>
                  <a:cubicBezTo>
                    <a:pt x="821" y="1064"/>
                    <a:pt x="1064" y="821"/>
                    <a:pt x="1064" y="547"/>
                  </a:cubicBezTo>
                  <a:cubicBezTo>
                    <a:pt x="1064" y="243"/>
                    <a:pt x="821" y="0"/>
                    <a:pt x="547"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62" name="Google Shape;162;p32"/>
            <p:cNvSpPr/>
            <p:nvPr/>
          </p:nvSpPr>
          <p:spPr>
            <a:xfrm>
              <a:off x="8164216" y="318898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4" y="821"/>
                    <a:pt x="1064" y="547"/>
                  </a:cubicBezTo>
                  <a:cubicBezTo>
                    <a:pt x="1064" y="243"/>
                    <a:pt x="821" y="0"/>
                    <a:pt x="517"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63" name="Google Shape;163;p32"/>
            <p:cNvSpPr/>
            <p:nvPr/>
          </p:nvSpPr>
          <p:spPr>
            <a:xfrm>
              <a:off x="8009616" y="3188988"/>
              <a:ext cx="37877" cy="37841"/>
            </a:xfrm>
            <a:custGeom>
              <a:rect b="b" l="l" r="r" t="t"/>
              <a:pathLst>
                <a:path extrusionOk="0" h="1064" w="1065">
                  <a:moveTo>
                    <a:pt x="548" y="0"/>
                  </a:moveTo>
                  <a:cubicBezTo>
                    <a:pt x="244" y="0"/>
                    <a:pt x="1" y="243"/>
                    <a:pt x="1" y="547"/>
                  </a:cubicBezTo>
                  <a:cubicBezTo>
                    <a:pt x="1" y="821"/>
                    <a:pt x="244" y="1064"/>
                    <a:pt x="548" y="1064"/>
                  </a:cubicBezTo>
                  <a:cubicBezTo>
                    <a:pt x="822" y="1064"/>
                    <a:pt x="1065" y="821"/>
                    <a:pt x="1065" y="547"/>
                  </a:cubicBezTo>
                  <a:cubicBezTo>
                    <a:pt x="1065" y="243"/>
                    <a:pt x="822" y="0"/>
                    <a:pt x="548"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64" name="Google Shape;164;p32"/>
            <p:cNvSpPr/>
            <p:nvPr/>
          </p:nvSpPr>
          <p:spPr>
            <a:xfrm>
              <a:off x="7856117" y="318898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65" name="Google Shape;165;p32"/>
            <p:cNvSpPr/>
            <p:nvPr/>
          </p:nvSpPr>
          <p:spPr>
            <a:xfrm>
              <a:off x="7702619" y="3188988"/>
              <a:ext cx="37877" cy="37841"/>
            </a:xfrm>
            <a:custGeom>
              <a:rect b="b" l="l" r="r" t="t"/>
              <a:pathLst>
                <a:path extrusionOk="0" h="1064" w="1065">
                  <a:moveTo>
                    <a:pt x="548" y="0"/>
                  </a:moveTo>
                  <a:cubicBezTo>
                    <a:pt x="244" y="0"/>
                    <a:pt x="1" y="243"/>
                    <a:pt x="1" y="547"/>
                  </a:cubicBezTo>
                  <a:cubicBezTo>
                    <a:pt x="1" y="821"/>
                    <a:pt x="244" y="1064"/>
                    <a:pt x="548" y="1064"/>
                  </a:cubicBezTo>
                  <a:cubicBezTo>
                    <a:pt x="852" y="1064"/>
                    <a:pt x="1064" y="821"/>
                    <a:pt x="1064" y="547"/>
                  </a:cubicBezTo>
                  <a:cubicBezTo>
                    <a:pt x="1064" y="243"/>
                    <a:pt x="852" y="0"/>
                    <a:pt x="548" y="0"/>
                  </a:cubicBezTo>
                  <a:close/>
                </a:path>
              </a:pathLst>
            </a:custGeom>
            <a:solidFill>
              <a:srgbClr val="000000"/>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gr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 Design 3">
  <p:cSld name="Title + Text + Design 3">
    <p:spTree>
      <p:nvGrpSpPr>
        <p:cNvPr id="166" name="Shape 166"/>
        <p:cNvGrpSpPr/>
        <p:nvPr/>
      </p:nvGrpSpPr>
      <p:grpSpPr>
        <a:xfrm>
          <a:off x="0" y="0"/>
          <a:ext cx="0" cy="0"/>
          <a:chOff x="0" y="0"/>
          <a:chExt cx="0" cy="0"/>
        </a:xfrm>
      </p:grpSpPr>
      <p:sp>
        <p:nvSpPr>
          <p:cNvPr id="167" name="Google Shape;167;p33"/>
          <p:cNvSpPr txBox="1"/>
          <p:nvPr>
            <p:ph type="title"/>
          </p:nvPr>
        </p:nvSpPr>
        <p:spPr>
          <a:xfrm>
            <a:off x="529225" y="540725"/>
            <a:ext cx="3634500" cy="2412300"/>
          </a:xfrm>
          <a:prstGeom prst="rect">
            <a:avLst/>
          </a:prstGeom>
          <a:noFill/>
          <a:ln>
            <a:noFill/>
          </a:ln>
        </p:spPr>
        <p:txBody>
          <a:bodyPr anchorCtr="0" anchor="t" bIns="68575" lIns="68575" spcFirstLastPara="1" rIns="68575" wrap="square" tIns="68575">
            <a:noAutofit/>
          </a:bodyPr>
          <a:lstStyle>
            <a:lvl1pPr lvl="0" rtl="0" algn="l">
              <a:lnSpc>
                <a:spcPct val="90000"/>
              </a:lnSpc>
              <a:spcBef>
                <a:spcPts val="0"/>
              </a:spcBef>
              <a:spcAft>
                <a:spcPts val="0"/>
              </a:spcAft>
              <a:buClr>
                <a:schemeClr val="dk1"/>
              </a:buClr>
              <a:buSzPts val="2800"/>
              <a:buFont typeface="Calibri"/>
              <a:buNone/>
              <a:defRPr>
                <a:solidFill>
                  <a:schemeClr val="dk1"/>
                </a:solidFill>
              </a:defRPr>
            </a:lvl1pPr>
            <a:lvl2pPr lvl="1" rtl="0">
              <a:spcBef>
                <a:spcPts val="0"/>
              </a:spcBef>
              <a:spcAft>
                <a:spcPts val="0"/>
              </a:spcAft>
              <a:buClr>
                <a:schemeClr val="dk1"/>
              </a:buClr>
              <a:buSzPts val="3000"/>
              <a:buNone/>
              <a:defRPr>
                <a:solidFill>
                  <a:schemeClr val="dk1"/>
                </a:solidFill>
              </a:defRPr>
            </a:lvl2pPr>
            <a:lvl3pPr lvl="2" rtl="0">
              <a:spcBef>
                <a:spcPts val="0"/>
              </a:spcBef>
              <a:spcAft>
                <a:spcPts val="0"/>
              </a:spcAft>
              <a:buClr>
                <a:schemeClr val="dk1"/>
              </a:buClr>
              <a:buSzPts val="3000"/>
              <a:buNone/>
              <a:defRPr>
                <a:solidFill>
                  <a:schemeClr val="dk1"/>
                </a:solidFill>
              </a:defRPr>
            </a:lvl3pPr>
            <a:lvl4pPr lvl="3" rtl="0">
              <a:spcBef>
                <a:spcPts val="0"/>
              </a:spcBef>
              <a:spcAft>
                <a:spcPts val="0"/>
              </a:spcAft>
              <a:buClr>
                <a:schemeClr val="dk1"/>
              </a:buClr>
              <a:buSzPts val="3000"/>
              <a:buNone/>
              <a:defRPr>
                <a:solidFill>
                  <a:schemeClr val="dk1"/>
                </a:solidFill>
              </a:defRPr>
            </a:lvl4pPr>
            <a:lvl5pPr lvl="4" rtl="0">
              <a:spcBef>
                <a:spcPts val="0"/>
              </a:spcBef>
              <a:spcAft>
                <a:spcPts val="0"/>
              </a:spcAft>
              <a:buClr>
                <a:schemeClr val="dk1"/>
              </a:buClr>
              <a:buSzPts val="3000"/>
              <a:buNone/>
              <a:defRPr>
                <a:solidFill>
                  <a:schemeClr val="dk1"/>
                </a:solidFill>
              </a:defRPr>
            </a:lvl5pPr>
            <a:lvl6pPr lvl="5" rtl="0">
              <a:spcBef>
                <a:spcPts val="0"/>
              </a:spcBef>
              <a:spcAft>
                <a:spcPts val="0"/>
              </a:spcAft>
              <a:buClr>
                <a:schemeClr val="dk1"/>
              </a:buClr>
              <a:buSzPts val="3000"/>
              <a:buNone/>
              <a:defRPr>
                <a:solidFill>
                  <a:schemeClr val="dk1"/>
                </a:solidFill>
              </a:defRPr>
            </a:lvl6pPr>
            <a:lvl7pPr lvl="6" rtl="0">
              <a:spcBef>
                <a:spcPts val="0"/>
              </a:spcBef>
              <a:spcAft>
                <a:spcPts val="0"/>
              </a:spcAft>
              <a:buClr>
                <a:schemeClr val="dk1"/>
              </a:buClr>
              <a:buSzPts val="3000"/>
              <a:buNone/>
              <a:defRPr>
                <a:solidFill>
                  <a:schemeClr val="dk1"/>
                </a:solidFill>
              </a:defRPr>
            </a:lvl7pPr>
            <a:lvl8pPr lvl="7" rtl="0">
              <a:spcBef>
                <a:spcPts val="0"/>
              </a:spcBef>
              <a:spcAft>
                <a:spcPts val="0"/>
              </a:spcAft>
              <a:buClr>
                <a:schemeClr val="dk1"/>
              </a:buClr>
              <a:buSzPts val="3000"/>
              <a:buNone/>
              <a:defRPr>
                <a:solidFill>
                  <a:schemeClr val="dk1"/>
                </a:solidFill>
              </a:defRPr>
            </a:lvl8pPr>
            <a:lvl9pPr lvl="8" rtl="0">
              <a:spcBef>
                <a:spcPts val="0"/>
              </a:spcBef>
              <a:spcAft>
                <a:spcPts val="0"/>
              </a:spcAft>
              <a:buClr>
                <a:schemeClr val="dk1"/>
              </a:buClr>
              <a:buSzPts val="3000"/>
              <a:buNone/>
              <a:defRPr>
                <a:solidFill>
                  <a:schemeClr val="dk1"/>
                </a:solidFill>
              </a:defRPr>
            </a:lvl9pPr>
          </a:lstStyle>
          <a:p/>
        </p:txBody>
      </p:sp>
      <p:sp>
        <p:nvSpPr>
          <p:cNvPr id="168" name="Google Shape;168;p33"/>
          <p:cNvSpPr txBox="1"/>
          <p:nvPr>
            <p:ph idx="1" type="subTitle"/>
          </p:nvPr>
        </p:nvSpPr>
        <p:spPr>
          <a:xfrm>
            <a:off x="540000" y="3640375"/>
            <a:ext cx="3254400" cy="911100"/>
          </a:xfrm>
          <a:prstGeom prst="rect">
            <a:avLst/>
          </a:prstGeom>
          <a:noFill/>
          <a:ln>
            <a:noFill/>
          </a:ln>
        </p:spPr>
        <p:txBody>
          <a:bodyPr anchorCtr="0" anchor="b" bIns="68575" lIns="68575" spcFirstLastPara="1" rIns="68575" wrap="square" tIns="68575">
            <a:noAutofit/>
          </a:bodyPr>
          <a:lstStyle>
            <a:lvl1pPr lvl="0" rtl="0" algn="l">
              <a:lnSpc>
                <a:spcPct val="100000"/>
              </a:lnSpc>
              <a:spcBef>
                <a:spcPts val="0"/>
              </a:spcBef>
              <a:spcAft>
                <a:spcPts val="0"/>
              </a:spcAft>
              <a:buClr>
                <a:schemeClr val="dk1"/>
              </a:buClr>
              <a:buSzPts val="1200"/>
              <a:buNone/>
              <a:defRPr sz="1600">
                <a:solidFill>
                  <a:schemeClr val="dk1"/>
                </a:solidFill>
              </a:defRPr>
            </a:lvl1pPr>
            <a:lvl2pPr lvl="1" rtl="0" algn="l">
              <a:lnSpc>
                <a:spcPct val="90000"/>
              </a:lnSpc>
              <a:spcBef>
                <a:spcPts val="0"/>
              </a:spcBef>
              <a:spcAft>
                <a:spcPts val="0"/>
              </a:spcAft>
              <a:buClr>
                <a:schemeClr val="dk1"/>
              </a:buClr>
              <a:buSzPts val="1200"/>
              <a:buNone/>
              <a:defRPr>
                <a:solidFill>
                  <a:schemeClr val="dk1"/>
                </a:solidFill>
              </a:defRPr>
            </a:lvl2pPr>
            <a:lvl3pPr lvl="2" rtl="0" algn="l">
              <a:lnSpc>
                <a:spcPct val="90000"/>
              </a:lnSpc>
              <a:spcBef>
                <a:spcPts val="1600"/>
              </a:spcBef>
              <a:spcAft>
                <a:spcPts val="0"/>
              </a:spcAft>
              <a:buClr>
                <a:schemeClr val="dk1"/>
              </a:buClr>
              <a:buSzPts val="1200"/>
              <a:buNone/>
              <a:defRPr>
                <a:solidFill>
                  <a:schemeClr val="dk1"/>
                </a:solidFill>
              </a:defRPr>
            </a:lvl3pPr>
            <a:lvl4pPr lvl="3" rtl="0" algn="l">
              <a:lnSpc>
                <a:spcPct val="90000"/>
              </a:lnSpc>
              <a:spcBef>
                <a:spcPts val="1600"/>
              </a:spcBef>
              <a:spcAft>
                <a:spcPts val="0"/>
              </a:spcAft>
              <a:buClr>
                <a:schemeClr val="dk1"/>
              </a:buClr>
              <a:buSzPts val="1200"/>
              <a:buNone/>
              <a:defRPr>
                <a:solidFill>
                  <a:schemeClr val="dk1"/>
                </a:solidFill>
              </a:defRPr>
            </a:lvl4pPr>
            <a:lvl5pPr lvl="4" rtl="0" algn="l">
              <a:lnSpc>
                <a:spcPct val="90000"/>
              </a:lnSpc>
              <a:spcBef>
                <a:spcPts val="1600"/>
              </a:spcBef>
              <a:spcAft>
                <a:spcPts val="0"/>
              </a:spcAft>
              <a:buClr>
                <a:schemeClr val="dk1"/>
              </a:buClr>
              <a:buSzPts val="1200"/>
              <a:buNone/>
              <a:defRPr>
                <a:solidFill>
                  <a:schemeClr val="dk1"/>
                </a:solidFill>
              </a:defRPr>
            </a:lvl5pPr>
            <a:lvl6pPr lvl="5" rtl="0" algn="l">
              <a:lnSpc>
                <a:spcPct val="90000"/>
              </a:lnSpc>
              <a:spcBef>
                <a:spcPts val="1600"/>
              </a:spcBef>
              <a:spcAft>
                <a:spcPts val="0"/>
              </a:spcAft>
              <a:buClr>
                <a:schemeClr val="dk1"/>
              </a:buClr>
              <a:buSzPts val="1200"/>
              <a:buNone/>
              <a:defRPr>
                <a:solidFill>
                  <a:schemeClr val="dk1"/>
                </a:solidFill>
              </a:defRPr>
            </a:lvl6pPr>
            <a:lvl7pPr lvl="6" rtl="0" algn="l">
              <a:lnSpc>
                <a:spcPct val="90000"/>
              </a:lnSpc>
              <a:spcBef>
                <a:spcPts val="1600"/>
              </a:spcBef>
              <a:spcAft>
                <a:spcPts val="0"/>
              </a:spcAft>
              <a:buClr>
                <a:schemeClr val="dk1"/>
              </a:buClr>
              <a:buSzPts val="1200"/>
              <a:buNone/>
              <a:defRPr>
                <a:solidFill>
                  <a:schemeClr val="dk1"/>
                </a:solidFill>
              </a:defRPr>
            </a:lvl7pPr>
            <a:lvl8pPr lvl="7" rtl="0" algn="l">
              <a:lnSpc>
                <a:spcPct val="90000"/>
              </a:lnSpc>
              <a:spcBef>
                <a:spcPts val="1600"/>
              </a:spcBef>
              <a:spcAft>
                <a:spcPts val="0"/>
              </a:spcAft>
              <a:buClr>
                <a:schemeClr val="dk1"/>
              </a:buClr>
              <a:buSzPts val="1200"/>
              <a:buNone/>
              <a:defRPr>
                <a:solidFill>
                  <a:schemeClr val="dk1"/>
                </a:solidFill>
              </a:defRPr>
            </a:lvl8pPr>
            <a:lvl9pPr lvl="8" rtl="0" algn="l">
              <a:lnSpc>
                <a:spcPct val="90000"/>
              </a:lnSpc>
              <a:spcBef>
                <a:spcPts val="1600"/>
              </a:spcBef>
              <a:spcAft>
                <a:spcPts val="1600"/>
              </a:spcAft>
              <a:buClr>
                <a:schemeClr val="dk1"/>
              </a:buClr>
              <a:buSzPts val="1200"/>
              <a:buNone/>
              <a:defRPr>
                <a:solidFill>
                  <a:schemeClr val="dk1"/>
                </a:solidFill>
              </a:defRPr>
            </a:lvl9pPr>
          </a:lstStyle>
          <a:p/>
        </p:txBody>
      </p:sp>
      <p:sp>
        <p:nvSpPr>
          <p:cNvPr id="169" name="Google Shape;169;p33"/>
          <p:cNvSpPr/>
          <p:nvPr/>
        </p:nvSpPr>
        <p:spPr>
          <a:xfrm>
            <a:off x="7381000" y="719999"/>
            <a:ext cx="1489500" cy="1489500"/>
          </a:xfrm>
          <a:prstGeom prst="ellipse">
            <a:avLst/>
          </a:prstGeom>
          <a:solidFill>
            <a:srgbClr val="A30E33"/>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 Design">
  <p:cSld name="Title + Text + Design">
    <p:spTree>
      <p:nvGrpSpPr>
        <p:cNvPr id="170" name="Shape 170"/>
        <p:cNvGrpSpPr/>
        <p:nvPr/>
      </p:nvGrpSpPr>
      <p:grpSpPr>
        <a:xfrm>
          <a:off x="0" y="0"/>
          <a:ext cx="0" cy="0"/>
          <a:chOff x="0" y="0"/>
          <a:chExt cx="0" cy="0"/>
        </a:xfrm>
      </p:grpSpPr>
      <p:sp>
        <p:nvSpPr>
          <p:cNvPr id="171" name="Google Shape;171;p34"/>
          <p:cNvSpPr txBox="1"/>
          <p:nvPr>
            <p:ph idx="1" type="subTitle"/>
          </p:nvPr>
        </p:nvSpPr>
        <p:spPr>
          <a:xfrm>
            <a:off x="540000" y="3643825"/>
            <a:ext cx="2380200" cy="907800"/>
          </a:xfrm>
          <a:prstGeom prst="rect">
            <a:avLst/>
          </a:prstGeom>
          <a:noFill/>
          <a:ln>
            <a:noFill/>
          </a:ln>
        </p:spPr>
        <p:txBody>
          <a:bodyPr anchorCtr="0" anchor="ctr" bIns="68575" lIns="68575" spcFirstLastPara="1" rIns="68575" wrap="square" tIns="68575">
            <a:noAutofit/>
          </a:bodyPr>
          <a:lstStyle>
            <a:lvl1pPr lvl="0" rtl="0" algn="l">
              <a:lnSpc>
                <a:spcPct val="100000"/>
              </a:lnSpc>
              <a:spcBef>
                <a:spcPts val="0"/>
              </a:spcBef>
              <a:spcAft>
                <a:spcPts val="0"/>
              </a:spcAft>
              <a:buClr>
                <a:schemeClr val="dk1"/>
              </a:buClr>
              <a:buSzPts val="1200"/>
              <a:buNone/>
              <a:defRPr>
                <a:solidFill>
                  <a:schemeClr val="dk1"/>
                </a:solidFill>
              </a:defRPr>
            </a:lvl1pPr>
            <a:lvl2pPr lvl="1" rtl="0" algn="l">
              <a:lnSpc>
                <a:spcPct val="90000"/>
              </a:lnSpc>
              <a:spcBef>
                <a:spcPts val="0"/>
              </a:spcBef>
              <a:spcAft>
                <a:spcPts val="0"/>
              </a:spcAft>
              <a:buClr>
                <a:schemeClr val="dk1"/>
              </a:buClr>
              <a:buSzPts val="1200"/>
              <a:buNone/>
              <a:defRPr>
                <a:solidFill>
                  <a:schemeClr val="dk1"/>
                </a:solidFill>
              </a:defRPr>
            </a:lvl2pPr>
            <a:lvl3pPr lvl="2" rtl="0" algn="l">
              <a:lnSpc>
                <a:spcPct val="90000"/>
              </a:lnSpc>
              <a:spcBef>
                <a:spcPts val="1600"/>
              </a:spcBef>
              <a:spcAft>
                <a:spcPts val="0"/>
              </a:spcAft>
              <a:buClr>
                <a:schemeClr val="dk1"/>
              </a:buClr>
              <a:buSzPts val="1200"/>
              <a:buNone/>
              <a:defRPr>
                <a:solidFill>
                  <a:schemeClr val="dk1"/>
                </a:solidFill>
              </a:defRPr>
            </a:lvl3pPr>
            <a:lvl4pPr lvl="3" rtl="0" algn="l">
              <a:lnSpc>
                <a:spcPct val="90000"/>
              </a:lnSpc>
              <a:spcBef>
                <a:spcPts val="1600"/>
              </a:spcBef>
              <a:spcAft>
                <a:spcPts val="0"/>
              </a:spcAft>
              <a:buClr>
                <a:schemeClr val="dk1"/>
              </a:buClr>
              <a:buSzPts val="1200"/>
              <a:buNone/>
              <a:defRPr>
                <a:solidFill>
                  <a:schemeClr val="dk1"/>
                </a:solidFill>
              </a:defRPr>
            </a:lvl4pPr>
            <a:lvl5pPr lvl="4" rtl="0" algn="l">
              <a:lnSpc>
                <a:spcPct val="90000"/>
              </a:lnSpc>
              <a:spcBef>
                <a:spcPts val="1600"/>
              </a:spcBef>
              <a:spcAft>
                <a:spcPts val="0"/>
              </a:spcAft>
              <a:buClr>
                <a:schemeClr val="dk1"/>
              </a:buClr>
              <a:buSzPts val="1200"/>
              <a:buNone/>
              <a:defRPr>
                <a:solidFill>
                  <a:schemeClr val="dk1"/>
                </a:solidFill>
              </a:defRPr>
            </a:lvl5pPr>
            <a:lvl6pPr lvl="5" rtl="0" algn="l">
              <a:lnSpc>
                <a:spcPct val="90000"/>
              </a:lnSpc>
              <a:spcBef>
                <a:spcPts val="1600"/>
              </a:spcBef>
              <a:spcAft>
                <a:spcPts val="0"/>
              </a:spcAft>
              <a:buClr>
                <a:schemeClr val="dk1"/>
              </a:buClr>
              <a:buSzPts val="1200"/>
              <a:buNone/>
              <a:defRPr>
                <a:solidFill>
                  <a:schemeClr val="dk1"/>
                </a:solidFill>
              </a:defRPr>
            </a:lvl6pPr>
            <a:lvl7pPr lvl="6" rtl="0" algn="l">
              <a:lnSpc>
                <a:spcPct val="90000"/>
              </a:lnSpc>
              <a:spcBef>
                <a:spcPts val="1600"/>
              </a:spcBef>
              <a:spcAft>
                <a:spcPts val="0"/>
              </a:spcAft>
              <a:buClr>
                <a:schemeClr val="dk1"/>
              </a:buClr>
              <a:buSzPts val="1200"/>
              <a:buNone/>
              <a:defRPr>
                <a:solidFill>
                  <a:schemeClr val="dk1"/>
                </a:solidFill>
              </a:defRPr>
            </a:lvl7pPr>
            <a:lvl8pPr lvl="7" rtl="0" algn="l">
              <a:lnSpc>
                <a:spcPct val="90000"/>
              </a:lnSpc>
              <a:spcBef>
                <a:spcPts val="1600"/>
              </a:spcBef>
              <a:spcAft>
                <a:spcPts val="0"/>
              </a:spcAft>
              <a:buClr>
                <a:schemeClr val="dk1"/>
              </a:buClr>
              <a:buSzPts val="1200"/>
              <a:buNone/>
              <a:defRPr>
                <a:solidFill>
                  <a:schemeClr val="dk1"/>
                </a:solidFill>
              </a:defRPr>
            </a:lvl8pPr>
            <a:lvl9pPr lvl="8" rtl="0" algn="l">
              <a:lnSpc>
                <a:spcPct val="90000"/>
              </a:lnSpc>
              <a:spcBef>
                <a:spcPts val="1600"/>
              </a:spcBef>
              <a:spcAft>
                <a:spcPts val="1600"/>
              </a:spcAft>
              <a:buClr>
                <a:schemeClr val="dk1"/>
              </a:buClr>
              <a:buSzPts val="1200"/>
              <a:buNone/>
              <a:defRPr>
                <a:solidFill>
                  <a:schemeClr val="dk1"/>
                </a:solidFill>
              </a:defRPr>
            </a:lvl9pPr>
          </a:lstStyle>
          <a:p/>
        </p:txBody>
      </p:sp>
      <p:sp>
        <p:nvSpPr>
          <p:cNvPr id="172" name="Google Shape;172;p34"/>
          <p:cNvSpPr txBox="1"/>
          <p:nvPr>
            <p:ph type="title"/>
          </p:nvPr>
        </p:nvSpPr>
        <p:spPr>
          <a:xfrm>
            <a:off x="529225" y="540725"/>
            <a:ext cx="4060200" cy="1326900"/>
          </a:xfrm>
          <a:prstGeom prst="rect">
            <a:avLst/>
          </a:prstGeom>
          <a:noFill/>
          <a:ln>
            <a:noFill/>
          </a:ln>
        </p:spPr>
        <p:txBody>
          <a:bodyPr anchorCtr="0" anchor="t" bIns="68575" lIns="68575" spcFirstLastPara="1" rIns="68575" wrap="square" tIns="68575">
            <a:noAutofit/>
          </a:bodyPr>
          <a:lstStyle>
            <a:lvl1pPr lvl="0" rtl="0" algn="l">
              <a:lnSpc>
                <a:spcPct val="90000"/>
              </a:lnSpc>
              <a:spcBef>
                <a:spcPts val="0"/>
              </a:spcBef>
              <a:spcAft>
                <a:spcPts val="0"/>
              </a:spcAft>
              <a:buClr>
                <a:schemeClr val="dk1"/>
              </a:buClr>
              <a:buSzPts val="2800"/>
              <a:buFont typeface="Calibri"/>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173" name="Shape 173"/>
        <p:cNvGrpSpPr/>
        <p:nvPr/>
      </p:nvGrpSpPr>
      <p:grpSpPr>
        <a:xfrm>
          <a:off x="0" y="0"/>
          <a:ext cx="0" cy="0"/>
          <a:chOff x="0" y="0"/>
          <a:chExt cx="0" cy="0"/>
        </a:xfrm>
      </p:grpSpPr>
      <p:sp>
        <p:nvSpPr>
          <p:cNvPr id="174" name="Google Shape;174;p3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p:txBody>
      </p:sp>
      <p:sp>
        <p:nvSpPr>
          <p:cNvPr id="175" name="Google Shape;175;p3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76" name="Google Shape;176;p3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77" name="Google Shape;177;p3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78" name="Google Shape;178;p3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1100"/>
            </a:lvl1pPr>
            <a:lvl2pPr indent="0" lvl="1" marL="0" rtl="0" algn="r">
              <a:spcBef>
                <a:spcPts val="0"/>
              </a:spcBef>
              <a:buNone/>
              <a:defRPr sz="1100"/>
            </a:lvl2pPr>
            <a:lvl3pPr indent="0" lvl="2" marL="0" rtl="0" algn="r">
              <a:spcBef>
                <a:spcPts val="0"/>
              </a:spcBef>
              <a:buNone/>
              <a:defRPr sz="1100"/>
            </a:lvl3pPr>
            <a:lvl4pPr indent="0" lvl="3" marL="0" rtl="0" algn="r">
              <a:spcBef>
                <a:spcPts val="0"/>
              </a:spcBef>
              <a:buNone/>
              <a:defRPr sz="1100"/>
            </a:lvl4pPr>
            <a:lvl5pPr indent="0" lvl="4" marL="0" rtl="0" algn="r">
              <a:spcBef>
                <a:spcPts val="0"/>
              </a:spcBef>
              <a:buNone/>
              <a:defRPr sz="1100"/>
            </a:lvl5pPr>
            <a:lvl6pPr indent="0" lvl="5" marL="0" rtl="0" algn="r">
              <a:spcBef>
                <a:spcPts val="0"/>
              </a:spcBef>
              <a:buNone/>
              <a:defRPr sz="1100"/>
            </a:lvl6pPr>
            <a:lvl7pPr indent="0" lvl="6" marL="0" rtl="0" algn="r">
              <a:spcBef>
                <a:spcPts val="0"/>
              </a:spcBef>
              <a:buNone/>
              <a:defRPr sz="1100"/>
            </a:lvl7pPr>
            <a:lvl8pPr indent="0" lvl="7" marL="0" rtl="0" algn="r">
              <a:spcBef>
                <a:spcPts val="0"/>
              </a:spcBef>
              <a:buNone/>
              <a:defRPr sz="1100"/>
            </a:lvl8pPr>
            <a:lvl9pPr indent="0" lvl="8" marL="0" rtl="0" algn="r">
              <a:spcBef>
                <a:spcPts val="0"/>
              </a:spcBef>
              <a:buNone/>
              <a:defRPr sz="1100"/>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type="titleOnly">
  <p:cSld name="TITLE_ONLY">
    <p:spTree>
      <p:nvGrpSpPr>
        <p:cNvPr id="179" name="Shape 179"/>
        <p:cNvGrpSpPr/>
        <p:nvPr/>
      </p:nvGrpSpPr>
      <p:grpSpPr>
        <a:xfrm>
          <a:off x="0" y="0"/>
          <a:ext cx="0" cy="0"/>
          <a:chOff x="0" y="0"/>
          <a:chExt cx="0" cy="0"/>
        </a:xfrm>
      </p:grpSpPr>
      <p:sp>
        <p:nvSpPr>
          <p:cNvPr id="180" name="Google Shape;180;p3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p:txBody>
      </p:sp>
      <p:sp>
        <p:nvSpPr>
          <p:cNvPr id="181" name="Google Shape;181;p3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82" name="Google Shape;182;p3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83" name="Google Shape;183;p3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1100"/>
            </a:lvl1pPr>
            <a:lvl2pPr indent="0" lvl="1" marL="0" rtl="0" algn="r">
              <a:spcBef>
                <a:spcPts val="0"/>
              </a:spcBef>
              <a:buNone/>
              <a:defRPr sz="1100"/>
            </a:lvl2pPr>
            <a:lvl3pPr indent="0" lvl="2" marL="0" rtl="0" algn="r">
              <a:spcBef>
                <a:spcPts val="0"/>
              </a:spcBef>
              <a:buNone/>
              <a:defRPr sz="1100"/>
            </a:lvl3pPr>
            <a:lvl4pPr indent="0" lvl="3" marL="0" rtl="0" algn="r">
              <a:spcBef>
                <a:spcPts val="0"/>
              </a:spcBef>
              <a:buNone/>
              <a:defRPr sz="1100"/>
            </a:lvl4pPr>
            <a:lvl5pPr indent="0" lvl="4" marL="0" rtl="0" algn="r">
              <a:spcBef>
                <a:spcPts val="0"/>
              </a:spcBef>
              <a:buNone/>
              <a:defRPr sz="1100"/>
            </a:lvl5pPr>
            <a:lvl6pPr indent="0" lvl="5" marL="0" rtl="0" algn="r">
              <a:spcBef>
                <a:spcPts val="0"/>
              </a:spcBef>
              <a:buNone/>
              <a:defRPr sz="1100"/>
            </a:lvl6pPr>
            <a:lvl7pPr indent="0" lvl="6" marL="0" rtl="0" algn="r">
              <a:spcBef>
                <a:spcPts val="0"/>
              </a:spcBef>
              <a:buNone/>
              <a:defRPr sz="1100"/>
            </a:lvl7pPr>
            <a:lvl8pPr indent="0" lvl="7" marL="0" rtl="0" algn="r">
              <a:spcBef>
                <a:spcPts val="0"/>
              </a:spcBef>
              <a:buNone/>
              <a:defRPr sz="1100"/>
            </a:lvl8pPr>
            <a:lvl9pPr indent="0" lvl="8" marL="0" rtl="0" algn="r">
              <a:spcBef>
                <a:spcPts val="0"/>
              </a:spcBef>
              <a:buNone/>
              <a:defRPr sz="1100"/>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Title and six columns">
    <p:spTree>
      <p:nvGrpSpPr>
        <p:cNvPr id="184" name="Shape 184"/>
        <p:cNvGrpSpPr/>
        <p:nvPr/>
      </p:nvGrpSpPr>
      <p:grpSpPr>
        <a:xfrm>
          <a:off x="0" y="0"/>
          <a:ext cx="0" cy="0"/>
          <a:chOff x="0" y="0"/>
          <a:chExt cx="0" cy="0"/>
        </a:xfrm>
      </p:grpSpPr>
      <p:sp>
        <p:nvSpPr>
          <p:cNvPr id="185" name="Google Shape;185;p37"/>
          <p:cNvSpPr txBox="1"/>
          <p:nvPr>
            <p:ph idx="1" type="subTitle"/>
          </p:nvPr>
        </p:nvSpPr>
        <p:spPr>
          <a:xfrm>
            <a:off x="3550363" y="2113561"/>
            <a:ext cx="2333100" cy="723600"/>
          </a:xfrm>
          <a:prstGeom prst="rect">
            <a:avLst/>
          </a:prstGeom>
          <a:noFill/>
          <a:ln>
            <a:noFill/>
          </a:ln>
        </p:spPr>
        <p:txBody>
          <a:bodyPr anchorCtr="0" anchor="t" bIns="68575" lIns="68575" spcFirstLastPara="1" rIns="68575" wrap="square" tIns="68575">
            <a:noAutofit/>
          </a:bodyPr>
          <a:lstStyle>
            <a:lvl1pPr lvl="0" rtl="0" algn="l">
              <a:lnSpc>
                <a:spcPct val="100000"/>
              </a:lnSpc>
              <a:spcBef>
                <a:spcPts val="0"/>
              </a:spcBef>
              <a:spcAft>
                <a:spcPts val="0"/>
              </a:spcAft>
              <a:buClr>
                <a:srgbClr val="000000"/>
              </a:buClr>
              <a:buSzPts val="1200"/>
              <a:buNone/>
              <a:defRPr sz="1400">
                <a:solidFill>
                  <a:srgbClr val="000000"/>
                </a:solidFill>
              </a:defRPr>
            </a:lvl1pPr>
            <a:lvl2pPr lvl="1" rtl="0" algn="l">
              <a:lnSpc>
                <a:spcPct val="90000"/>
              </a:lnSpc>
              <a:spcBef>
                <a:spcPts val="0"/>
              </a:spcBef>
              <a:spcAft>
                <a:spcPts val="0"/>
              </a:spcAft>
              <a:buClr>
                <a:schemeClr val="dk1"/>
              </a:buClr>
              <a:buSzPts val="1200"/>
              <a:buNone/>
              <a:defRPr/>
            </a:lvl2pPr>
            <a:lvl3pPr lvl="2" rtl="0" algn="l">
              <a:lnSpc>
                <a:spcPct val="90000"/>
              </a:lnSpc>
              <a:spcBef>
                <a:spcPts val="1600"/>
              </a:spcBef>
              <a:spcAft>
                <a:spcPts val="0"/>
              </a:spcAft>
              <a:buClr>
                <a:schemeClr val="dk1"/>
              </a:buClr>
              <a:buSzPts val="1200"/>
              <a:buNone/>
              <a:defRPr/>
            </a:lvl3pPr>
            <a:lvl4pPr lvl="3" rtl="0" algn="l">
              <a:lnSpc>
                <a:spcPct val="90000"/>
              </a:lnSpc>
              <a:spcBef>
                <a:spcPts val="1600"/>
              </a:spcBef>
              <a:spcAft>
                <a:spcPts val="0"/>
              </a:spcAft>
              <a:buClr>
                <a:schemeClr val="dk1"/>
              </a:buClr>
              <a:buSzPts val="1200"/>
              <a:buNone/>
              <a:defRPr/>
            </a:lvl4pPr>
            <a:lvl5pPr lvl="4" rtl="0" algn="l">
              <a:lnSpc>
                <a:spcPct val="90000"/>
              </a:lnSpc>
              <a:spcBef>
                <a:spcPts val="1600"/>
              </a:spcBef>
              <a:spcAft>
                <a:spcPts val="0"/>
              </a:spcAft>
              <a:buClr>
                <a:schemeClr val="dk1"/>
              </a:buClr>
              <a:buSzPts val="1200"/>
              <a:buNone/>
              <a:defRPr/>
            </a:lvl5pPr>
            <a:lvl6pPr lvl="5" rtl="0" algn="l">
              <a:lnSpc>
                <a:spcPct val="90000"/>
              </a:lnSpc>
              <a:spcBef>
                <a:spcPts val="1600"/>
              </a:spcBef>
              <a:spcAft>
                <a:spcPts val="0"/>
              </a:spcAft>
              <a:buClr>
                <a:schemeClr val="dk1"/>
              </a:buClr>
              <a:buSzPts val="1200"/>
              <a:buNone/>
              <a:defRPr/>
            </a:lvl6pPr>
            <a:lvl7pPr lvl="6" rtl="0" algn="l">
              <a:lnSpc>
                <a:spcPct val="90000"/>
              </a:lnSpc>
              <a:spcBef>
                <a:spcPts val="1600"/>
              </a:spcBef>
              <a:spcAft>
                <a:spcPts val="0"/>
              </a:spcAft>
              <a:buClr>
                <a:schemeClr val="dk1"/>
              </a:buClr>
              <a:buSzPts val="1200"/>
              <a:buNone/>
              <a:defRPr/>
            </a:lvl7pPr>
            <a:lvl8pPr lvl="7" rtl="0" algn="l">
              <a:lnSpc>
                <a:spcPct val="90000"/>
              </a:lnSpc>
              <a:spcBef>
                <a:spcPts val="1600"/>
              </a:spcBef>
              <a:spcAft>
                <a:spcPts val="0"/>
              </a:spcAft>
              <a:buClr>
                <a:schemeClr val="dk1"/>
              </a:buClr>
              <a:buSzPts val="1200"/>
              <a:buNone/>
              <a:defRPr/>
            </a:lvl8pPr>
            <a:lvl9pPr lvl="8" rtl="0" algn="l">
              <a:lnSpc>
                <a:spcPct val="90000"/>
              </a:lnSpc>
              <a:spcBef>
                <a:spcPts val="1600"/>
              </a:spcBef>
              <a:spcAft>
                <a:spcPts val="1600"/>
              </a:spcAft>
              <a:buClr>
                <a:schemeClr val="dk1"/>
              </a:buClr>
              <a:buSzPts val="1200"/>
              <a:buNone/>
              <a:defRPr/>
            </a:lvl9pPr>
          </a:lstStyle>
          <a:p/>
        </p:txBody>
      </p:sp>
      <p:sp>
        <p:nvSpPr>
          <p:cNvPr id="186" name="Google Shape;186;p37"/>
          <p:cNvSpPr txBox="1"/>
          <p:nvPr>
            <p:ph idx="2" type="subTitle"/>
          </p:nvPr>
        </p:nvSpPr>
        <p:spPr>
          <a:xfrm>
            <a:off x="6188713" y="2113561"/>
            <a:ext cx="2333100" cy="723600"/>
          </a:xfrm>
          <a:prstGeom prst="rect">
            <a:avLst/>
          </a:prstGeom>
          <a:noFill/>
          <a:ln>
            <a:noFill/>
          </a:ln>
        </p:spPr>
        <p:txBody>
          <a:bodyPr anchorCtr="0" anchor="t" bIns="68575" lIns="68575" spcFirstLastPara="1" rIns="68575" wrap="square" tIns="68575">
            <a:noAutofit/>
          </a:bodyPr>
          <a:lstStyle>
            <a:lvl1pPr lvl="0" rtl="0" algn="l">
              <a:lnSpc>
                <a:spcPct val="100000"/>
              </a:lnSpc>
              <a:spcBef>
                <a:spcPts val="0"/>
              </a:spcBef>
              <a:spcAft>
                <a:spcPts val="0"/>
              </a:spcAft>
              <a:buClr>
                <a:srgbClr val="000000"/>
              </a:buClr>
              <a:buSzPts val="1200"/>
              <a:buNone/>
              <a:defRPr sz="1400">
                <a:solidFill>
                  <a:srgbClr val="000000"/>
                </a:solidFill>
              </a:defRPr>
            </a:lvl1pPr>
            <a:lvl2pPr lvl="1" rtl="0" algn="l">
              <a:lnSpc>
                <a:spcPct val="90000"/>
              </a:lnSpc>
              <a:spcBef>
                <a:spcPts val="0"/>
              </a:spcBef>
              <a:spcAft>
                <a:spcPts val="0"/>
              </a:spcAft>
              <a:buClr>
                <a:schemeClr val="dk1"/>
              </a:buClr>
              <a:buSzPts val="1200"/>
              <a:buNone/>
              <a:defRPr/>
            </a:lvl2pPr>
            <a:lvl3pPr lvl="2" rtl="0" algn="l">
              <a:lnSpc>
                <a:spcPct val="90000"/>
              </a:lnSpc>
              <a:spcBef>
                <a:spcPts val="1600"/>
              </a:spcBef>
              <a:spcAft>
                <a:spcPts val="0"/>
              </a:spcAft>
              <a:buClr>
                <a:schemeClr val="dk1"/>
              </a:buClr>
              <a:buSzPts val="1200"/>
              <a:buNone/>
              <a:defRPr/>
            </a:lvl3pPr>
            <a:lvl4pPr lvl="3" rtl="0" algn="l">
              <a:lnSpc>
                <a:spcPct val="90000"/>
              </a:lnSpc>
              <a:spcBef>
                <a:spcPts val="1600"/>
              </a:spcBef>
              <a:spcAft>
                <a:spcPts val="0"/>
              </a:spcAft>
              <a:buClr>
                <a:schemeClr val="dk1"/>
              </a:buClr>
              <a:buSzPts val="1200"/>
              <a:buNone/>
              <a:defRPr/>
            </a:lvl4pPr>
            <a:lvl5pPr lvl="4" rtl="0" algn="l">
              <a:lnSpc>
                <a:spcPct val="90000"/>
              </a:lnSpc>
              <a:spcBef>
                <a:spcPts val="1600"/>
              </a:spcBef>
              <a:spcAft>
                <a:spcPts val="0"/>
              </a:spcAft>
              <a:buClr>
                <a:schemeClr val="dk1"/>
              </a:buClr>
              <a:buSzPts val="1200"/>
              <a:buNone/>
              <a:defRPr/>
            </a:lvl5pPr>
            <a:lvl6pPr lvl="5" rtl="0" algn="l">
              <a:lnSpc>
                <a:spcPct val="90000"/>
              </a:lnSpc>
              <a:spcBef>
                <a:spcPts val="1600"/>
              </a:spcBef>
              <a:spcAft>
                <a:spcPts val="0"/>
              </a:spcAft>
              <a:buClr>
                <a:schemeClr val="dk1"/>
              </a:buClr>
              <a:buSzPts val="1200"/>
              <a:buNone/>
              <a:defRPr/>
            </a:lvl6pPr>
            <a:lvl7pPr lvl="6" rtl="0" algn="l">
              <a:lnSpc>
                <a:spcPct val="90000"/>
              </a:lnSpc>
              <a:spcBef>
                <a:spcPts val="1600"/>
              </a:spcBef>
              <a:spcAft>
                <a:spcPts val="0"/>
              </a:spcAft>
              <a:buClr>
                <a:schemeClr val="dk1"/>
              </a:buClr>
              <a:buSzPts val="1200"/>
              <a:buNone/>
              <a:defRPr/>
            </a:lvl7pPr>
            <a:lvl8pPr lvl="7" rtl="0" algn="l">
              <a:lnSpc>
                <a:spcPct val="90000"/>
              </a:lnSpc>
              <a:spcBef>
                <a:spcPts val="1600"/>
              </a:spcBef>
              <a:spcAft>
                <a:spcPts val="0"/>
              </a:spcAft>
              <a:buClr>
                <a:schemeClr val="dk1"/>
              </a:buClr>
              <a:buSzPts val="1200"/>
              <a:buNone/>
              <a:defRPr/>
            </a:lvl8pPr>
            <a:lvl9pPr lvl="8" rtl="0" algn="l">
              <a:lnSpc>
                <a:spcPct val="90000"/>
              </a:lnSpc>
              <a:spcBef>
                <a:spcPts val="1600"/>
              </a:spcBef>
              <a:spcAft>
                <a:spcPts val="1600"/>
              </a:spcAft>
              <a:buClr>
                <a:schemeClr val="dk1"/>
              </a:buClr>
              <a:buSzPts val="1200"/>
              <a:buNone/>
              <a:defRPr/>
            </a:lvl9pPr>
          </a:lstStyle>
          <a:p/>
        </p:txBody>
      </p:sp>
      <p:sp>
        <p:nvSpPr>
          <p:cNvPr id="187" name="Google Shape;187;p37"/>
          <p:cNvSpPr txBox="1"/>
          <p:nvPr>
            <p:ph idx="3" type="subTitle"/>
          </p:nvPr>
        </p:nvSpPr>
        <p:spPr>
          <a:xfrm>
            <a:off x="912025" y="3524386"/>
            <a:ext cx="2333100" cy="723600"/>
          </a:xfrm>
          <a:prstGeom prst="rect">
            <a:avLst/>
          </a:prstGeom>
          <a:noFill/>
          <a:ln>
            <a:noFill/>
          </a:ln>
        </p:spPr>
        <p:txBody>
          <a:bodyPr anchorCtr="0" anchor="t" bIns="68575" lIns="68575" spcFirstLastPara="1" rIns="68575" wrap="square" tIns="68575">
            <a:noAutofit/>
          </a:bodyPr>
          <a:lstStyle>
            <a:lvl1pPr lvl="0" rtl="0" algn="l">
              <a:lnSpc>
                <a:spcPct val="100000"/>
              </a:lnSpc>
              <a:spcBef>
                <a:spcPts val="0"/>
              </a:spcBef>
              <a:spcAft>
                <a:spcPts val="0"/>
              </a:spcAft>
              <a:buClr>
                <a:srgbClr val="000000"/>
              </a:buClr>
              <a:buSzPts val="1200"/>
              <a:buNone/>
              <a:defRPr sz="1400">
                <a:solidFill>
                  <a:srgbClr val="000000"/>
                </a:solidFill>
              </a:defRPr>
            </a:lvl1pPr>
            <a:lvl2pPr lvl="1" rtl="0" algn="l">
              <a:lnSpc>
                <a:spcPct val="90000"/>
              </a:lnSpc>
              <a:spcBef>
                <a:spcPts val="0"/>
              </a:spcBef>
              <a:spcAft>
                <a:spcPts val="0"/>
              </a:spcAft>
              <a:buClr>
                <a:schemeClr val="dk1"/>
              </a:buClr>
              <a:buSzPts val="1200"/>
              <a:buNone/>
              <a:defRPr/>
            </a:lvl2pPr>
            <a:lvl3pPr lvl="2" rtl="0" algn="l">
              <a:lnSpc>
                <a:spcPct val="90000"/>
              </a:lnSpc>
              <a:spcBef>
                <a:spcPts val="1600"/>
              </a:spcBef>
              <a:spcAft>
                <a:spcPts val="0"/>
              </a:spcAft>
              <a:buClr>
                <a:schemeClr val="dk1"/>
              </a:buClr>
              <a:buSzPts val="1200"/>
              <a:buNone/>
              <a:defRPr/>
            </a:lvl3pPr>
            <a:lvl4pPr lvl="3" rtl="0" algn="l">
              <a:lnSpc>
                <a:spcPct val="90000"/>
              </a:lnSpc>
              <a:spcBef>
                <a:spcPts val="1600"/>
              </a:spcBef>
              <a:spcAft>
                <a:spcPts val="0"/>
              </a:spcAft>
              <a:buClr>
                <a:schemeClr val="dk1"/>
              </a:buClr>
              <a:buSzPts val="1200"/>
              <a:buNone/>
              <a:defRPr/>
            </a:lvl4pPr>
            <a:lvl5pPr lvl="4" rtl="0" algn="l">
              <a:lnSpc>
                <a:spcPct val="90000"/>
              </a:lnSpc>
              <a:spcBef>
                <a:spcPts val="1600"/>
              </a:spcBef>
              <a:spcAft>
                <a:spcPts val="0"/>
              </a:spcAft>
              <a:buClr>
                <a:schemeClr val="dk1"/>
              </a:buClr>
              <a:buSzPts val="1200"/>
              <a:buNone/>
              <a:defRPr/>
            </a:lvl5pPr>
            <a:lvl6pPr lvl="5" rtl="0" algn="l">
              <a:lnSpc>
                <a:spcPct val="90000"/>
              </a:lnSpc>
              <a:spcBef>
                <a:spcPts val="1600"/>
              </a:spcBef>
              <a:spcAft>
                <a:spcPts val="0"/>
              </a:spcAft>
              <a:buClr>
                <a:schemeClr val="dk1"/>
              </a:buClr>
              <a:buSzPts val="1200"/>
              <a:buNone/>
              <a:defRPr/>
            </a:lvl6pPr>
            <a:lvl7pPr lvl="6" rtl="0" algn="l">
              <a:lnSpc>
                <a:spcPct val="90000"/>
              </a:lnSpc>
              <a:spcBef>
                <a:spcPts val="1600"/>
              </a:spcBef>
              <a:spcAft>
                <a:spcPts val="0"/>
              </a:spcAft>
              <a:buClr>
                <a:schemeClr val="dk1"/>
              </a:buClr>
              <a:buSzPts val="1200"/>
              <a:buNone/>
              <a:defRPr/>
            </a:lvl7pPr>
            <a:lvl8pPr lvl="7" rtl="0" algn="l">
              <a:lnSpc>
                <a:spcPct val="90000"/>
              </a:lnSpc>
              <a:spcBef>
                <a:spcPts val="1600"/>
              </a:spcBef>
              <a:spcAft>
                <a:spcPts val="0"/>
              </a:spcAft>
              <a:buClr>
                <a:schemeClr val="dk1"/>
              </a:buClr>
              <a:buSzPts val="1200"/>
              <a:buNone/>
              <a:defRPr/>
            </a:lvl8pPr>
            <a:lvl9pPr lvl="8" rtl="0" algn="l">
              <a:lnSpc>
                <a:spcPct val="90000"/>
              </a:lnSpc>
              <a:spcBef>
                <a:spcPts val="1600"/>
              </a:spcBef>
              <a:spcAft>
                <a:spcPts val="1600"/>
              </a:spcAft>
              <a:buClr>
                <a:schemeClr val="dk1"/>
              </a:buClr>
              <a:buSzPts val="1200"/>
              <a:buNone/>
              <a:defRPr/>
            </a:lvl9pPr>
          </a:lstStyle>
          <a:p/>
        </p:txBody>
      </p:sp>
      <p:sp>
        <p:nvSpPr>
          <p:cNvPr id="188" name="Google Shape;188;p37"/>
          <p:cNvSpPr txBox="1"/>
          <p:nvPr>
            <p:ph idx="4" type="subTitle"/>
          </p:nvPr>
        </p:nvSpPr>
        <p:spPr>
          <a:xfrm>
            <a:off x="3550363" y="3524386"/>
            <a:ext cx="2333100" cy="723600"/>
          </a:xfrm>
          <a:prstGeom prst="rect">
            <a:avLst/>
          </a:prstGeom>
          <a:noFill/>
          <a:ln>
            <a:noFill/>
          </a:ln>
        </p:spPr>
        <p:txBody>
          <a:bodyPr anchorCtr="0" anchor="t" bIns="68575" lIns="68575" spcFirstLastPara="1" rIns="68575" wrap="square" tIns="68575">
            <a:noAutofit/>
          </a:bodyPr>
          <a:lstStyle>
            <a:lvl1pPr lvl="0" rtl="0" algn="l">
              <a:lnSpc>
                <a:spcPct val="100000"/>
              </a:lnSpc>
              <a:spcBef>
                <a:spcPts val="0"/>
              </a:spcBef>
              <a:spcAft>
                <a:spcPts val="0"/>
              </a:spcAft>
              <a:buClr>
                <a:srgbClr val="000000"/>
              </a:buClr>
              <a:buSzPts val="1200"/>
              <a:buNone/>
              <a:defRPr sz="1400">
                <a:solidFill>
                  <a:srgbClr val="000000"/>
                </a:solidFill>
              </a:defRPr>
            </a:lvl1pPr>
            <a:lvl2pPr lvl="1" rtl="0" algn="l">
              <a:lnSpc>
                <a:spcPct val="90000"/>
              </a:lnSpc>
              <a:spcBef>
                <a:spcPts val="0"/>
              </a:spcBef>
              <a:spcAft>
                <a:spcPts val="0"/>
              </a:spcAft>
              <a:buClr>
                <a:schemeClr val="dk1"/>
              </a:buClr>
              <a:buSzPts val="1200"/>
              <a:buNone/>
              <a:defRPr/>
            </a:lvl2pPr>
            <a:lvl3pPr lvl="2" rtl="0" algn="l">
              <a:lnSpc>
                <a:spcPct val="90000"/>
              </a:lnSpc>
              <a:spcBef>
                <a:spcPts val="1600"/>
              </a:spcBef>
              <a:spcAft>
                <a:spcPts val="0"/>
              </a:spcAft>
              <a:buClr>
                <a:schemeClr val="dk1"/>
              </a:buClr>
              <a:buSzPts val="1200"/>
              <a:buNone/>
              <a:defRPr/>
            </a:lvl3pPr>
            <a:lvl4pPr lvl="3" rtl="0" algn="l">
              <a:lnSpc>
                <a:spcPct val="90000"/>
              </a:lnSpc>
              <a:spcBef>
                <a:spcPts val="1600"/>
              </a:spcBef>
              <a:spcAft>
                <a:spcPts val="0"/>
              </a:spcAft>
              <a:buClr>
                <a:schemeClr val="dk1"/>
              </a:buClr>
              <a:buSzPts val="1200"/>
              <a:buNone/>
              <a:defRPr/>
            </a:lvl4pPr>
            <a:lvl5pPr lvl="4" rtl="0" algn="l">
              <a:lnSpc>
                <a:spcPct val="90000"/>
              </a:lnSpc>
              <a:spcBef>
                <a:spcPts val="1600"/>
              </a:spcBef>
              <a:spcAft>
                <a:spcPts val="0"/>
              </a:spcAft>
              <a:buClr>
                <a:schemeClr val="dk1"/>
              </a:buClr>
              <a:buSzPts val="1200"/>
              <a:buNone/>
              <a:defRPr/>
            </a:lvl5pPr>
            <a:lvl6pPr lvl="5" rtl="0" algn="l">
              <a:lnSpc>
                <a:spcPct val="90000"/>
              </a:lnSpc>
              <a:spcBef>
                <a:spcPts val="1600"/>
              </a:spcBef>
              <a:spcAft>
                <a:spcPts val="0"/>
              </a:spcAft>
              <a:buClr>
                <a:schemeClr val="dk1"/>
              </a:buClr>
              <a:buSzPts val="1200"/>
              <a:buNone/>
              <a:defRPr/>
            </a:lvl6pPr>
            <a:lvl7pPr lvl="6" rtl="0" algn="l">
              <a:lnSpc>
                <a:spcPct val="90000"/>
              </a:lnSpc>
              <a:spcBef>
                <a:spcPts val="1600"/>
              </a:spcBef>
              <a:spcAft>
                <a:spcPts val="0"/>
              </a:spcAft>
              <a:buClr>
                <a:schemeClr val="dk1"/>
              </a:buClr>
              <a:buSzPts val="1200"/>
              <a:buNone/>
              <a:defRPr/>
            </a:lvl7pPr>
            <a:lvl8pPr lvl="7" rtl="0" algn="l">
              <a:lnSpc>
                <a:spcPct val="90000"/>
              </a:lnSpc>
              <a:spcBef>
                <a:spcPts val="1600"/>
              </a:spcBef>
              <a:spcAft>
                <a:spcPts val="0"/>
              </a:spcAft>
              <a:buClr>
                <a:schemeClr val="dk1"/>
              </a:buClr>
              <a:buSzPts val="1200"/>
              <a:buNone/>
              <a:defRPr/>
            </a:lvl8pPr>
            <a:lvl9pPr lvl="8" rtl="0" algn="l">
              <a:lnSpc>
                <a:spcPct val="90000"/>
              </a:lnSpc>
              <a:spcBef>
                <a:spcPts val="1600"/>
              </a:spcBef>
              <a:spcAft>
                <a:spcPts val="1600"/>
              </a:spcAft>
              <a:buClr>
                <a:schemeClr val="dk1"/>
              </a:buClr>
              <a:buSzPts val="1200"/>
              <a:buNone/>
              <a:defRPr/>
            </a:lvl9pPr>
          </a:lstStyle>
          <a:p/>
        </p:txBody>
      </p:sp>
      <p:sp>
        <p:nvSpPr>
          <p:cNvPr id="189" name="Google Shape;189;p37"/>
          <p:cNvSpPr txBox="1"/>
          <p:nvPr>
            <p:ph idx="5" type="subTitle"/>
          </p:nvPr>
        </p:nvSpPr>
        <p:spPr>
          <a:xfrm>
            <a:off x="6188713" y="3524386"/>
            <a:ext cx="2333100" cy="723600"/>
          </a:xfrm>
          <a:prstGeom prst="rect">
            <a:avLst/>
          </a:prstGeom>
          <a:noFill/>
          <a:ln>
            <a:noFill/>
          </a:ln>
        </p:spPr>
        <p:txBody>
          <a:bodyPr anchorCtr="0" anchor="t" bIns="68575" lIns="68575" spcFirstLastPara="1" rIns="68575" wrap="square" tIns="68575">
            <a:noAutofit/>
          </a:bodyPr>
          <a:lstStyle>
            <a:lvl1pPr lvl="0" rtl="0" algn="l">
              <a:lnSpc>
                <a:spcPct val="100000"/>
              </a:lnSpc>
              <a:spcBef>
                <a:spcPts val="0"/>
              </a:spcBef>
              <a:spcAft>
                <a:spcPts val="0"/>
              </a:spcAft>
              <a:buClr>
                <a:srgbClr val="000000"/>
              </a:buClr>
              <a:buSzPts val="1200"/>
              <a:buNone/>
              <a:defRPr sz="1400">
                <a:solidFill>
                  <a:srgbClr val="000000"/>
                </a:solidFill>
              </a:defRPr>
            </a:lvl1pPr>
            <a:lvl2pPr lvl="1" rtl="0" algn="l">
              <a:lnSpc>
                <a:spcPct val="90000"/>
              </a:lnSpc>
              <a:spcBef>
                <a:spcPts val="0"/>
              </a:spcBef>
              <a:spcAft>
                <a:spcPts val="0"/>
              </a:spcAft>
              <a:buClr>
                <a:schemeClr val="dk1"/>
              </a:buClr>
              <a:buSzPts val="1200"/>
              <a:buNone/>
              <a:defRPr/>
            </a:lvl2pPr>
            <a:lvl3pPr lvl="2" rtl="0" algn="l">
              <a:lnSpc>
                <a:spcPct val="90000"/>
              </a:lnSpc>
              <a:spcBef>
                <a:spcPts val="1600"/>
              </a:spcBef>
              <a:spcAft>
                <a:spcPts val="0"/>
              </a:spcAft>
              <a:buClr>
                <a:schemeClr val="dk1"/>
              </a:buClr>
              <a:buSzPts val="1200"/>
              <a:buNone/>
              <a:defRPr/>
            </a:lvl3pPr>
            <a:lvl4pPr lvl="3" rtl="0" algn="l">
              <a:lnSpc>
                <a:spcPct val="90000"/>
              </a:lnSpc>
              <a:spcBef>
                <a:spcPts val="1600"/>
              </a:spcBef>
              <a:spcAft>
                <a:spcPts val="0"/>
              </a:spcAft>
              <a:buClr>
                <a:schemeClr val="dk1"/>
              </a:buClr>
              <a:buSzPts val="1200"/>
              <a:buNone/>
              <a:defRPr/>
            </a:lvl4pPr>
            <a:lvl5pPr lvl="4" rtl="0" algn="l">
              <a:lnSpc>
                <a:spcPct val="90000"/>
              </a:lnSpc>
              <a:spcBef>
                <a:spcPts val="1600"/>
              </a:spcBef>
              <a:spcAft>
                <a:spcPts val="0"/>
              </a:spcAft>
              <a:buClr>
                <a:schemeClr val="dk1"/>
              </a:buClr>
              <a:buSzPts val="1200"/>
              <a:buNone/>
              <a:defRPr/>
            </a:lvl5pPr>
            <a:lvl6pPr lvl="5" rtl="0" algn="l">
              <a:lnSpc>
                <a:spcPct val="90000"/>
              </a:lnSpc>
              <a:spcBef>
                <a:spcPts val="1600"/>
              </a:spcBef>
              <a:spcAft>
                <a:spcPts val="0"/>
              </a:spcAft>
              <a:buClr>
                <a:schemeClr val="dk1"/>
              </a:buClr>
              <a:buSzPts val="1200"/>
              <a:buNone/>
              <a:defRPr/>
            </a:lvl6pPr>
            <a:lvl7pPr lvl="6" rtl="0" algn="l">
              <a:lnSpc>
                <a:spcPct val="90000"/>
              </a:lnSpc>
              <a:spcBef>
                <a:spcPts val="1600"/>
              </a:spcBef>
              <a:spcAft>
                <a:spcPts val="0"/>
              </a:spcAft>
              <a:buClr>
                <a:schemeClr val="dk1"/>
              </a:buClr>
              <a:buSzPts val="1200"/>
              <a:buNone/>
              <a:defRPr/>
            </a:lvl7pPr>
            <a:lvl8pPr lvl="7" rtl="0" algn="l">
              <a:lnSpc>
                <a:spcPct val="90000"/>
              </a:lnSpc>
              <a:spcBef>
                <a:spcPts val="1600"/>
              </a:spcBef>
              <a:spcAft>
                <a:spcPts val="0"/>
              </a:spcAft>
              <a:buClr>
                <a:schemeClr val="dk1"/>
              </a:buClr>
              <a:buSzPts val="1200"/>
              <a:buNone/>
              <a:defRPr/>
            </a:lvl8pPr>
            <a:lvl9pPr lvl="8" rtl="0" algn="l">
              <a:lnSpc>
                <a:spcPct val="90000"/>
              </a:lnSpc>
              <a:spcBef>
                <a:spcPts val="1600"/>
              </a:spcBef>
              <a:spcAft>
                <a:spcPts val="1600"/>
              </a:spcAft>
              <a:buClr>
                <a:schemeClr val="dk1"/>
              </a:buClr>
              <a:buSzPts val="1200"/>
              <a:buNone/>
              <a:defRPr/>
            </a:lvl9pPr>
          </a:lstStyle>
          <a:p/>
        </p:txBody>
      </p:sp>
      <p:sp>
        <p:nvSpPr>
          <p:cNvPr id="190" name="Google Shape;190;p37"/>
          <p:cNvSpPr txBox="1"/>
          <p:nvPr>
            <p:ph idx="6" type="subTitle"/>
          </p:nvPr>
        </p:nvSpPr>
        <p:spPr>
          <a:xfrm>
            <a:off x="912025" y="2113561"/>
            <a:ext cx="2333100" cy="723600"/>
          </a:xfrm>
          <a:prstGeom prst="rect">
            <a:avLst/>
          </a:prstGeom>
          <a:noFill/>
          <a:ln>
            <a:noFill/>
          </a:ln>
        </p:spPr>
        <p:txBody>
          <a:bodyPr anchorCtr="0" anchor="t" bIns="68575" lIns="68575" spcFirstLastPara="1" rIns="68575" wrap="square" tIns="68575">
            <a:noAutofit/>
          </a:bodyPr>
          <a:lstStyle>
            <a:lvl1pPr lvl="0" rtl="0" algn="l">
              <a:lnSpc>
                <a:spcPct val="100000"/>
              </a:lnSpc>
              <a:spcBef>
                <a:spcPts val="0"/>
              </a:spcBef>
              <a:spcAft>
                <a:spcPts val="0"/>
              </a:spcAft>
              <a:buClr>
                <a:srgbClr val="000000"/>
              </a:buClr>
              <a:buSzPts val="1200"/>
              <a:buNone/>
              <a:defRPr sz="1400">
                <a:solidFill>
                  <a:srgbClr val="000000"/>
                </a:solidFill>
              </a:defRPr>
            </a:lvl1pPr>
            <a:lvl2pPr lvl="1" rtl="0" algn="l">
              <a:lnSpc>
                <a:spcPct val="90000"/>
              </a:lnSpc>
              <a:spcBef>
                <a:spcPts val="0"/>
              </a:spcBef>
              <a:spcAft>
                <a:spcPts val="0"/>
              </a:spcAft>
              <a:buClr>
                <a:schemeClr val="dk1"/>
              </a:buClr>
              <a:buSzPts val="1200"/>
              <a:buNone/>
              <a:defRPr/>
            </a:lvl2pPr>
            <a:lvl3pPr lvl="2" rtl="0" algn="l">
              <a:lnSpc>
                <a:spcPct val="90000"/>
              </a:lnSpc>
              <a:spcBef>
                <a:spcPts val="1600"/>
              </a:spcBef>
              <a:spcAft>
                <a:spcPts val="0"/>
              </a:spcAft>
              <a:buClr>
                <a:schemeClr val="dk1"/>
              </a:buClr>
              <a:buSzPts val="1200"/>
              <a:buNone/>
              <a:defRPr/>
            </a:lvl3pPr>
            <a:lvl4pPr lvl="3" rtl="0" algn="l">
              <a:lnSpc>
                <a:spcPct val="90000"/>
              </a:lnSpc>
              <a:spcBef>
                <a:spcPts val="1600"/>
              </a:spcBef>
              <a:spcAft>
                <a:spcPts val="0"/>
              </a:spcAft>
              <a:buClr>
                <a:schemeClr val="dk1"/>
              </a:buClr>
              <a:buSzPts val="1200"/>
              <a:buNone/>
              <a:defRPr/>
            </a:lvl4pPr>
            <a:lvl5pPr lvl="4" rtl="0" algn="l">
              <a:lnSpc>
                <a:spcPct val="90000"/>
              </a:lnSpc>
              <a:spcBef>
                <a:spcPts val="1600"/>
              </a:spcBef>
              <a:spcAft>
                <a:spcPts val="0"/>
              </a:spcAft>
              <a:buClr>
                <a:schemeClr val="dk1"/>
              </a:buClr>
              <a:buSzPts val="1200"/>
              <a:buNone/>
              <a:defRPr/>
            </a:lvl5pPr>
            <a:lvl6pPr lvl="5" rtl="0" algn="l">
              <a:lnSpc>
                <a:spcPct val="90000"/>
              </a:lnSpc>
              <a:spcBef>
                <a:spcPts val="1600"/>
              </a:spcBef>
              <a:spcAft>
                <a:spcPts val="0"/>
              </a:spcAft>
              <a:buClr>
                <a:schemeClr val="dk1"/>
              </a:buClr>
              <a:buSzPts val="1200"/>
              <a:buNone/>
              <a:defRPr/>
            </a:lvl6pPr>
            <a:lvl7pPr lvl="6" rtl="0" algn="l">
              <a:lnSpc>
                <a:spcPct val="90000"/>
              </a:lnSpc>
              <a:spcBef>
                <a:spcPts val="1600"/>
              </a:spcBef>
              <a:spcAft>
                <a:spcPts val="0"/>
              </a:spcAft>
              <a:buClr>
                <a:schemeClr val="dk1"/>
              </a:buClr>
              <a:buSzPts val="1200"/>
              <a:buNone/>
              <a:defRPr/>
            </a:lvl7pPr>
            <a:lvl8pPr lvl="7" rtl="0" algn="l">
              <a:lnSpc>
                <a:spcPct val="90000"/>
              </a:lnSpc>
              <a:spcBef>
                <a:spcPts val="1600"/>
              </a:spcBef>
              <a:spcAft>
                <a:spcPts val="0"/>
              </a:spcAft>
              <a:buClr>
                <a:schemeClr val="dk1"/>
              </a:buClr>
              <a:buSzPts val="1200"/>
              <a:buNone/>
              <a:defRPr/>
            </a:lvl8pPr>
            <a:lvl9pPr lvl="8" rtl="0" algn="l">
              <a:lnSpc>
                <a:spcPct val="90000"/>
              </a:lnSpc>
              <a:spcBef>
                <a:spcPts val="1600"/>
              </a:spcBef>
              <a:spcAft>
                <a:spcPts val="1600"/>
              </a:spcAft>
              <a:buClr>
                <a:schemeClr val="dk1"/>
              </a:buClr>
              <a:buSzPts val="1200"/>
              <a:buNone/>
              <a:defRPr/>
            </a:lvl9pPr>
          </a:lstStyle>
          <a:p/>
        </p:txBody>
      </p:sp>
      <p:sp>
        <p:nvSpPr>
          <p:cNvPr id="191" name="Google Shape;191;p37"/>
          <p:cNvSpPr txBox="1"/>
          <p:nvPr>
            <p:ph type="title"/>
          </p:nvPr>
        </p:nvSpPr>
        <p:spPr>
          <a:xfrm>
            <a:off x="524827" y="540725"/>
            <a:ext cx="8100000" cy="723600"/>
          </a:xfrm>
          <a:prstGeom prst="rect">
            <a:avLst/>
          </a:prstGeom>
          <a:noFill/>
          <a:ln>
            <a:noFill/>
          </a:ln>
        </p:spPr>
        <p:txBody>
          <a:bodyPr anchorCtr="0" anchor="t" bIns="68575" lIns="68575" spcFirstLastPara="1" rIns="68575" wrap="square" tIns="68575">
            <a:noAutofit/>
          </a:bodyPr>
          <a:lstStyle>
            <a:lvl1pPr lvl="0" rtl="0" algn="l">
              <a:lnSpc>
                <a:spcPct val="90000"/>
              </a:lnSpc>
              <a:spcBef>
                <a:spcPts val="0"/>
              </a:spcBef>
              <a:spcAft>
                <a:spcPts val="0"/>
              </a:spcAft>
              <a:buClr>
                <a:schemeClr val="dk1"/>
              </a:buClr>
              <a:buSzPts val="2800"/>
              <a:buFont typeface="Calibri"/>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92" name="Google Shape;192;p37"/>
          <p:cNvSpPr txBox="1"/>
          <p:nvPr>
            <p:ph idx="7" type="subTitle"/>
          </p:nvPr>
        </p:nvSpPr>
        <p:spPr>
          <a:xfrm>
            <a:off x="912025" y="3245255"/>
            <a:ext cx="2333100" cy="360000"/>
          </a:xfrm>
          <a:prstGeom prst="rect">
            <a:avLst/>
          </a:prstGeom>
          <a:noFill/>
          <a:ln>
            <a:noFill/>
          </a:ln>
        </p:spPr>
        <p:txBody>
          <a:bodyPr anchorCtr="0" anchor="ctr" bIns="68575" lIns="68575" spcFirstLastPara="1" rIns="68575" wrap="square" tIns="68575">
            <a:noAutofit/>
          </a:bodyPr>
          <a:lstStyle>
            <a:lvl1pPr lvl="0" rtl="0" algn="l">
              <a:lnSpc>
                <a:spcPct val="100000"/>
              </a:lnSpc>
              <a:spcBef>
                <a:spcPts val="0"/>
              </a:spcBef>
              <a:spcAft>
                <a:spcPts val="0"/>
              </a:spcAft>
              <a:buClr>
                <a:schemeClr val="dk1"/>
              </a:buClr>
              <a:buSzPts val="1200"/>
              <a:buNone/>
              <a:defRPr sz="1600">
                <a:solidFill>
                  <a:schemeClr val="dk1"/>
                </a:solidFill>
                <a:latin typeface="Roboto"/>
                <a:ea typeface="Roboto"/>
                <a:cs typeface="Roboto"/>
                <a:sym typeface="Roboto"/>
              </a:defRPr>
            </a:lvl1pPr>
            <a:lvl2pPr lvl="1" rtl="0" algn="l">
              <a:lnSpc>
                <a:spcPct val="90000"/>
              </a:lnSpc>
              <a:spcBef>
                <a:spcPts val="0"/>
              </a:spcBef>
              <a:spcAft>
                <a:spcPts val="0"/>
              </a:spcAft>
              <a:buClr>
                <a:schemeClr val="dk1"/>
              </a:buClr>
              <a:buSzPts val="1200"/>
              <a:buNone/>
              <a:defRPr/>
            </a:lvl2pPr>
            <a:lvl3pPr lvl="2" rtl="0" algn="l">
              <a:lnSpc>
                <a:spcPct val="90000"/>
              </a:lnSpc>
              <a:spcBef>
                <a:spcPts val="1600"/>
              </a:spcBef>
              <a:spcAft>
                <a:spcPts val="0"/>
              </a:spcAft>
              <a:buClr>
                <a:schemeClr val="dk1"/>
              </a:buClr>
              <a:buSzPts val="1200"/>
              <a:buNone/>
              <a:defRPr/>
            </a:lvl3pPr>
            <a:lvl4pPr lvl="3" rtl="0" algn="l">
              <a:lnSpc>
                <a:spcPct val="90000"/>
              </a:lnSpc>
              <a:spcBef>
                <a:spcPts val="1600"/>
              </a:spcBef>
              <a:spcAft>
                <a:spcPts val="0"/>
              </a:spcAft>
              <a:buClr>
                <a:schemeClr val="dk1"/>
              </a:buClr>
              <a:buSzPts val="1200"/>
              <a:buNone/>
              <a:defRPr/>
            </a:lvl4pPr>
            <a:lvl5pPr lvl="4" rtl="0" algn="l">
              <a:lnSpc>
                <a:spcPct val="90000"/>
              </a:lnSpc>
              <a:spcBef>
                <a:spcPts val="1600"/>
              </a:spcBef>
              <a:spcAft>
                <a:spcPts val="0"/>
              </a:spcAft>
              <a:buClr>
                <a:schemeClr val="dk1"/>
              </a:buClr>
              <a:buSzPts val="1200"/>
              <a:buNone/>
              <a:defRPr/>
            </a:lvl5pPr>
            <a:lvl6pPr lvl="5" rtl="0" algn="l">
              <a:lnSpc>
                <a:spcPct val="90000"/>
              </a:lnSpc>
              <a:spcBef>
                <a:spcPts val="1600"/>
              </a:spcBef>
              <a:spcAft>
                <a:spcPts val="0"/>
              </a:spcAft>
              <a:buClr>
                <a:schemeClr val="dk1"/>
              </a:buClr>
              <a:buSzPts val="1200"/>
              <a:buNone/>
              <a:defRPr/>
            </a:lvl6pPr>
            <a:lvl7pPr lvl="6" rtl="0" algn="l">
              <a:lnSpc>
                <a:spcPct val="90000"/>
              </a:lnSpc>
              <a:spcBef>
                <a:spcPts val="1600"/>
              </a:spcBef>
              <a:spcAft>
                <a:spcPts val="0"/>
              </a:spcAft>
              <a:buClr>
                <a:schemeClr val="dk1"/>
              </a:buClr>
              <a:buSzPts val="1200"/>
              <a:buNone/>
              <a:defRPr/>
            </a:lvl7pPr>
            <a:lvl8pPr lvl="7" rtl="0" algn="l">
              <a:lnSpc>
                <a:spcPct val="90000"/>
              </a:lnSpc>
              <a:spcBef>
                <a:spcPts val="1600"/>
              </a:spcBef>
              <a:spcAft>
                <a:spcPts val="0"/>
              </a:spcAft>
              <a:buClr>
                <a:schemeClr val="dk1"/>
              </a:buClr>
              <a:buSzPts val="1200"/>
              <a:buNone/>
              <a:defRPr/>
            </a:lvl8pPr>
            <a:lvl9pPr lvl="8" rtl="0" algn="l">
              <a:lnSpc>
                <a:spcPct val="90000"/>
              </a:lnSpc>
              <a:spcBef>
                <a:spcPts val="1600"/>
              </a:spcBef>
              <a:spcAft>
                <a:spcPts val="1600"/>
              </a:spcAft>
              <a:buClr>
                <a:schemeClr val="dk1"/>
              </a:buClr>
              <a:buSzPts val="1200"/>
              <a:buNone/>
              <a:defRPr/>
            </a:lvl9pPr>
          </a:lstStyle>
          <a:p/>
        </p:txBody>
      </p:sp>
      <p:sp>
        <p:nvSpPr>
          <p:cNvPr id="193" name="Google Shape;193;p37"/>
          <p:cNvSpPr txBox="1"/>
          <p:nvPr>
            <p:ph idx="8" type="subTitle"/>
          </p:nvPr>
        </p:nvSpPr>
        <p:spPr>
          <a:xfrm>
            <a:off x="3550363" y="3245255"/>
            <a:ext cx="2333100" cy="360000"/>
          </a:xfrm>
          <a:prstGeom prst="rect">
            <a:avLst/>
          </a:prstGeom>
          <a:noFill/>
          <a:ln>
            <a:noFill/>
          </a:ln>
        </p:spPr>
        <p:txBody>
          <a:bodyPr anchorCtr="0" anchor="ctr" bIns="68575" lIns="68575" spcFirstLastPara="1" rIns="68575" wrap="square" tIns="68575">
            <a:noAutofit/>
          </a:bodyPr>
          <a:lstStyle>
            <a:lvl1pPr lvl="0" rtl="0" algn="l">
              <a:lnSpc>
                <a:spcPct val="100000"/>
              </a:lnSpc>
              <a:spcBef>
                <a:spcPts val="0"/>
              </a:spcBef>
              <a:spcAft>
                <a:spcPts val="0"/>
              </a:spcAft>
              <a:buClr>
                <a:schemeClr val="dk1"/>
              </a:buClr>
              <a:buSzPts val="1200"/>
              <a:buNone/>
              <a:defRPr sz="1600">
                <a:solidFill>
                  <a:schemeClr val="dk1"/>
                </a:solidFill>
                <a:latin typeface="Roboto"/>
                <a:ea typeface="Roboto"/>
                <a:cs typeface="Roboto"/>
                <a:sym typeface="Roboto"/>
              </a:defRPr>
            </a:lvl1pPr>
            <a:lvl2pPr lvl="1" rtl="0" algn="l">
              <a:lnSpc>
                <a:spcPct val="90000"/>
              </a:lnSpc>
              <a:spcBef>
                <a:spcPts val="0"/>
              </a:spcBef>
              <a:spcAft>
                <a:spcPts val="0"/>
              </a:spcAft>
              <a:buClr>
                <a:schemeClr val="dk1"/>
              </a:buClr>
              <a:buSzPts val="1200"/>
              <a:buNone/>
              <a:defRPr/>
            </a:lvl2pPr>
            <a:lvl3pPr lvl="2" rtl="0" algn="l">
              <a:lnSpc>
                <a:spcPct val="90000"/>
              </a:lnSpc>
              <a:spcBef>
                <a:spcPts val="1600"/>
              </a:spcBef>
              <a:spcAft>
                <a:spcPts val="0"/>
              </a:spcAft>
              <a:buClr>
                <a:schemeClr val="dk1"/>
              </a:buClr>
              <a:buSzPts val="1200"/>
              <a:buNone/>
              <a:defRPr/>
            </a:lvl3pPr>
            <a:lvl4pPr lvl="3" rtl="0" algn="l">
              <a:lnSpc>
                <a:spcPct val="90000"/>
              </a:lnSpc>
              <a:spcBef>
                <a:spcPts val="1600"/>
              </a:spcBef>
              <a:spcAft>
                <a:spcPts val="0"/>
              </a:spcAft>
              <a:buClr>
                <a:schemeClr val="dk1"/>
              </a:buClr>
              <a:buSzPts val="1200"/>
              <a:buNone/>
              <a:defRPr/>
            </a:lvl4pPr>
            <a:lvl5pPr lvl="4" rtl="0" algn="l">
              <a:lnSpc>
                <a:spcPct val="90000"/>
              </a:lnSpc>
              <a:spcBef>
                <a:spcPts val="1600"/>
              </a:spcBef>
              <a:spcAft>
                <a:spcPts val="0"/>
              </a:spcAft>
              <a:buClr>
                <a:schemeClr val="dk1"/>
              </a:buClr>
              <a:buSzPts val="1200"/>
              <a:buNone/>
              <a:defRPr/>
            </a:lvl5pPr>
            <a:lvl6pPr lvl="5" rtl="0" algn="l">
              <a:lnSpc>
                <a:spcPct val="90000"/>
              </a:lnSpc>
              <a:spcBef>
                <a:spcPts val="1600"/>
              </a:spcBef>
              <a:spcAft>
                <a:spcPts val="0"/>
              </a:spcAft>
              <a:buClr>
                <a:schemeClr val="dk1"/>
              </a:buClr>
              <a:buSzPts val="1200"/>
              <a:buNone/>
              <a:defRPr/>
            </a:lvl6pPr>
            <a:lvl7pPr lvl="6" rtl="0" algn="l">
              <a:lnSpc>
                <a:spcPct val="90000"/>
              </a:lnSpc>
              <a:spcBef>
                <a:spcPts val="1600"/>
              </a:spcBef>
              <a:spcAft>
                <a:spcPts val="0"/>
              </a:spcAft>
              <a:buClr>
                <a:schemeClr val="dk1"/>
              </a:buClr>
              <a:buSzPts val="1200"/>
              <a:buNone/>
              <a:defRPr/>
            </a:lvl7pPr>
            <a:lvl8pPr lvl="7" rtl="0" algn="l">
              <a:lnSpc>
                <a:spcPct val="90000"/>
              </a:lnSpc>
              <a:spcBef>
                <a:spcPts val="1600"/>
              </a:spcBef>
              <a:spcAft>
                <a:spcPts val="0"/>
              </a:spcAft>
              <a:buClr>
                <a:schemeClr val="dk1"/>
              </a:buClr>
              <a:buSzPts val="1200"/>
              <a:buNone/>
              <a:defRPr/>
            </a:lvl8pPr>
            <a:lvl9pPr lvl="8" rtl="0" algn="l">
              <a:lnSpc>
                <a:spcPct val="90000"/>
              </a:lnSpc>
              <a:spcBef>
                <a:spcPts val="1600"/>
              </a:spcBef>
              <a:spcAft>
                <a:spcPts val="1600"/>
              </a:spcAft>
              <a:buClr>
                <a:schemeClr val="dk1"/>
              </a:buClr>
              <a:buSzPts val="1200"/>
              <a:buNone/>
              <a:defRPr/>
            </a:lvl9pPr>
          </a:lstStyle>
          <a:p/>
        </p:txBody>
      </p:sp>
      <p:sp>
        <p:nvSpPr>
          <p:cNvPr id="194" name="Google Shape;194;p37"/>
          <p:cNvSpPr txBox="1"/>
          <p:nvPr>
            <p:ph idx="9" type="subTitle"/>
          </p:nvPr>
        </p:nvSpPr>
        <p:spPr>
          <a:xfrm>
            <a:off x="6188700" y="3245255"/>
            <a:ext cx="2333100" cy="360000"/>
          </a:xfrm>
          <a:prstGeom prst="rect">
            <a:avLst/>
          </a:prstGeom>
          <a:noFill/>
          <a:ln>
            <a:noFill/>
          </a:ln>
        </p:spPr>
        <p:txBody>
          <a:bodyPr anchorCtr="0" anchor="ctr" bIns="68575" lIns="68575" spcFirstLastPara="1" rIns="68575" wrap="square" tIns="68575">
            <a:noAutofit/>
          </a:bodyPr>
          <a:lstStyle>
            <a:lvl1pPr lvl="0" rtl="0" algn="l">
              <a:lnSpc>
                <a:spcPct val="100000"/>
              </a:lnSpc>
              <a:spcBef>
                <a:spcPts val="0"/>
              </a:spcBef>
              <a:spcAft>
                <a:spcPts val="0"/>
              </a:spcAft>
              <a:buClr>
                <a:schemeClr val="dk1"/>
              </a:buClr>
              <a:buSzPts val="1200"/>
              <a:buNone/>
              <a:defRPr sz="1600">
                <a:solidFill>
                  <a:schemeClr val="dk1"/>
                </a:solidFill>
                <a:latin typeface="Roboto"/>
                <a:ea typeface="Roboto"/>
                <a:cs typeface="Roboto"/>
                <a:sym typeface="Roboto"/>
              </a:defRPr>
            </a:lvl1pPr>
            <a:lvl2pPr lvl="1" rtl="0" algn="l">
              <a:lnSpc>
                <a:spcPct val="90000"/>
              </a:lnSpc>
              <a:spcBef>
                <a:spcPts val="0"/>
              </a:spcBef>
              <a:spcAft>
                <a:spcPts val="0"/>
              </a:spcAft>
              <a:buClr>
                <a:schemeClr val="dk1"/>
              </a:buClr>
              <a:buSzPts val="1200"/>
              <a:buNone/>
              <a:defRPr/>
            </a:lvl2pPr>
            <a:lvl3pPr lvl="2" rtl="0" algn="l">
              <a:lnSpc>
                <a:spcPct val="90000"/>
              </a:lnSpc>
              <a:spcBef>
                <a:spcPts val="1600"/>
              </a:spcBef>
              <a:spcAft>
                <a:spcPts val="0"/>
              </a:spcAft>
              <a:buClr>
                <a:schemeClr val="dk1"/>
              </a:buClr>
              <a:buSzPts val="1200"/>
              <a:buNone/>
              <a:defRPr/>
            </a:lvl3pPr>
            <a:lvl4pPr lvl="3" rtl="0" algn="l">
              <a:lnSpc>
                <a:spcPct val="90000"/>
              </a:lnSpc>
              <a:spcBef>
                <a:spcPts val="1600"/>
              </a:spcBef>
              <a:spcAft>
                <a:spcPts val="0"/>
              </a:spcAft>
              <a:buClr>
                <a:schemeClr val="dk1"/>
              </a:buClr>
              <a:buSzPts val="1200"/>
              <a:buNone/>
              <a:defRPr/>
            </a:lvl4pPr>
            <a:lvl5pPr lvl="4" rtl="0" algn="l">
              <a:lnSpc>
                <a:spcPct val="90000"/>
              </a:lnSpc>
              <a:spcBef>
                <a:spcPts val="1600"/>
              </a:spcBef>
              <a:spcAft>
                <a:spcPts val="0"/>
              </a:spcAft>
              <a:buClr>
                <a:schemeClr val="dk1"/>
              </a:buClr>
              <a:buSzPts val="1200"/>
              <a:buNone/>
              <a:defRPr/>
            </a:lvl5pPr>
            <a:lvl6pPr lvl="5" rtl="0" algn="l">
              <a:lnSpc>
                <a:spcPct val="90000"/>
              </a:lnSpc>
              <a:spcBef>
                <a:spcPts val="1600"/>
              </a:spcBef>
              <a:spcAft>
                <a:spcPts val="0"/>
              </a:spcAft>
              <a:buClr>
                <a:schemeClr val="dk1"/>
              </a:buClr>
              <a:buSzPts val="1200"/>
              <a:buNone/>
              <a:defRPr/>
            </a:lvl6pPr>
            <a:lvl7pPr lvl="6" rtl="0" algn="l">
              <a:lnSpc>
                <a:spcPct val="90000"/>
              </a:lnSpc>
              <a:spcBef>
                <a:spcPts val="1600"/>
              </a:spcBef>
              <a:spcAft>
                <a:spcPts val="0"/>
              </a:spcAft>
              <a:buClr>
                <a:schemeClr val="dk1"/>
              </a:buClr>
              <a:buSzPts val="1200"/>
              <a:buNone/>
              <a:defRPr/>
            </a:lvl7pPr>
            <a:lvl8pPr lvl="7" rtl="0" algn="l">
              <a:lnSpc>
                <a:spcPct val="90000"/>
              </a:lnSpc>
              <a:spcBef>
                <a:spcPts val="1600"/>
              </a:spcBef>
              <a:spcAft>
                <a:spcPts val="0"/>
              </a:spcAft>
              <a:buClr>
                <a:schemeClr val="dk1"/>
              </a:buClr>
              <a:buSzPts val="1200"/>
              <a:buNone/>
              <a:defRPr/>
            </a:lvl8pPr>
            <a:lvl9pPr lvl="8" rtl="0" algn="l">
              <a:lnSpc>
                <a:spcPct val="90000"/>
              </a:lnSpc>
              <a:spcBef>
                <a:spcPts val="1600"/>
              </a:spcBef>
              <a:spcAft>
                <a:spcPts val="1600"/>
              </a:spcAft>
              <a:buClr>
                <a:schemeClr val="dk1"/>
              </a:buClr>
              <a:buSzPts val="1200"/>
              <a:buNone/>
              <a:defRPr/>
            </a:lvl9pPr>
          </a:lstStyle>
          <a:p/>
        </p:txBody>
      </p:sp>
      <p:sp>
        <p:nvSpPr>
          <p:cNvPr id="195" name="Google Shape;195;p37"/>
          <p:cNvSpPr txBox="1"/>
          <p:nvPr>
            <p:ph idx="13" type="subTitle"/>
          </p:nvPr>
        </p:nvSpPr>
        <p:spPr>
          <a:xfrm>
            <a:off x="912025" y="1832775"/>
            <a:ext cx="2333100" cy="360000"/>
          </a:xfrm>
          <a:prstGeom prst="rect">
            <a:avLst/>
          </a:prstGeom>
          <a:noFill/>
          <a:ln>
            <a:noFill/>
          </a:ln>
        </p:spPr>
        <p:txBody>
          <a:bodyPr anchorCtr="0" anchor="ctr" bIns="68575" lIns="68575" spcFirstLastPara="1" rIns="68575" wrap="square" tIns="68575">
            <a:noAutofit/>
          </a:bodyPr>
          <a:lstStyle>
            <a:lvl1pPr lvl="0" rtl="0" algn="l">
              <a:lnSpc>
                <a:spcPct val="100000"/>
              </a:lnSpc>
              <a:spcBef>
                <a:spcPts val="0"/>
              </a:spcBef>
              <a:spcAft>
                <a:spcPts val="0"/>
              </a:spcAft>
              <a:buClr>
                <a:schemeClr val="dk1"/>
              </a:buClr>
              <a:buSzPts val="1200"/>
              <a:buNone/>
              <a:defRPr sz="1600">
                <a:solidFill>
                  <a:schemeClr val="dk1"/>
                </a:solidFill>
                <a:latin typeface="Roboto"/>
                <a:ea typeface="Roboto"/>
                <a:cs typeface="Roboto"/>
                <a:sym typeface="Roboto"/>
              </a:defRPr>
            </a:lvl1pPr>
            <a:lvl2pPr lvl="1" rtl="0" algn="l">
              <a:lnSpc>
                <a:spcPct val="90000"/>
              </a:lnSpc>
              <a:spcBef>
                <a:spcPts val="0"/>
              </a:spcBef>
              <a:spcAft>
                <a:spcPts val="0"/>
              </a:spcAft>
              <a:buClr>
                <a:schemeClr val="dk1"/>
              </a:buClr>
              <a:buSzPts val="1200"/>
              <a:buNone/>
              <a:defRPr/>
            </a:lvl2pPr>
            <a:lvl3pPr lvl="2" rtl="0" algn="l">
              <a:lnSpc>
                <a:spcPct val="90000"/>
              </a:lnSpc>
              <a:spcBef>
                <a:spcPts val="1600"/>
              </a:spcBef>
              <a:spcAft>
                <a:spcPts val="0"/>
              </a:spcAft>
              <a:buClr>
                <a:schemeClr val="dk1"/>
              </a:buClr>
              <a:buSzPts val="1200"/>
              <a:buNone/>
              <a:defRPr/>
            </a:lvl3pPr>
            <a:lvl4pPr lvl="3" rtl="0" algn="l">
              <a:lnSpc>
                <a:spcPct val="90000"/>
              </a:lnSpc>
              <a:spcBef>
                <a:spcPts val="1600"/>
              </a:spcBef>
              <a:spcAft>
                <a:spcPts val="0"/>
              </a:spcAft>
              <a:buClr>
                <a:schemeClr val="dk1"/>
              </a:buClr>
              <a:buSzPts val="1200"/>
              <a:buNone/>
              <a:defRPr/>
            </a:lvl4pPr>
            <a:lvl5pPr lvl="4" rtl="0" algn="l">
              <a:lnSpc>
                <a:spcPct val="90000"/>
              </a:lnSpc>
              <a:spcBef>
                <a:spcPts val="1600"/>
              </a:spcBef>
              <a:spcAft>
                <a:spcPts val="0"/>
              </a:spcAft>
              <a:buClr>
                <a:schemeClr val="dk1"/>
              </a:buClr>
              <a:buSzPts val="1200"/>
              <a:buNone/>
              <a:defRPr/>
            </a:lvl5pPr>
            <a:lvl6pPr lvl="5" rtl="0" algn="l">
              <a:lnSpc>
                <a:spcPct val="90000"/>
              </a:lnSpc>
              <a:spcBef>
                <a:spcPts val="1600"/>
              </a:spcBef>
              <a:spcAft>
                <a:spcPts val="0"/>
              </a:spcAft>
              <a:buClr>
                <a:schemeClr val="dk1"/>
              </a:buClr>
              <a:buSzPts val="1200"/>
              <a:buNone/>
              <a:defRPr/>
            </a:lvl6pPr>
            <a:lvl7pPr lvl="6" rtl="0" algn="l">
              <a:lnSpc>
                <a:spcPct val="90000"/>
              </a:lnSpc>
              <a:spcBef>
                <a:spcPts val="1600"/>
              </a:spcBef>
              <a:spcAft>
                <a:spcPts val="0"/>
              </a:spcAft>
              <a:buClr>
                <a:schemeClr val="dk1"/>
              </a:buClr>
              <a:buSzPts val="1200"/>
              <a:buNone/>
              <a:defRPr/>
            </a:lvl7pPr>
            <a:lvl8pPr lvl="7" rtl="0" algn="l">
              <a:lnSpc>
                <a:spcPct val="90000"/>
              </a:lnSpc>
              <a:spcBef>
                <a:spcPts val="1600"/>
              </a:spcBef>
              <a:spcAft>
                <a:spcPts val="0"/>
              </a:spcAft>
              <a:buClr>
                <a:schemeClr val="dk1"/>
              </a:buClr>
              <a:buSzPts val="1200"/>
              <a:buNone/>
              <a:defRPr/>
            </a:lvl8pPr>
            <a:lvl9pPr lvl="8" rtl="0" algn="l">
              <a:lnSpc>
                <a:spcPct val="90000"/>
              </a:lnSpc>
              <a:spcBef>
                <a:spcPts val="1600"/>
              </a:spcBef>
              <a:spcAft>
                <a:spcPts val="1600"/>
              </a:spcAft>
              <a:buClr>
                <a:schemeClr val="dk1"/>
              </a:buClr>
              <a:buSzPts val="1200"/>
              <a:buNone/>
              <a:defRPr/>
            </a:lvl9pPr>
          </a:lstStyle>
          <a:p/>
        </p:txBody>
      </p:sp>
      <p:sp>
        <p:nvSpPr>
          <p:cNvPr id="196" name="Google Shape;196;p37"/>
          <p:cNvSpPr txBox="1"/>
          <p:nvPr>
            <p:ph idx="14" type="subTitle"/>
          </p:nvPr>
        </p:nvSpPr>
        <p:spPr>
          <a:xfrm>
            <a:off x="3550363" y="1832775"/>
            <a:ext cx="2333100" cy="360000"/>
          </a:xfrm>
          <a:prstGeom prst="rect">
            <a:avLst/>
          </a:prstGeom>
          <a:noFill/>
          <a:ln>
            <a:noFill/>
          </a:ln>
        </p:spPr>
        <p:txBody>
          <a:bodyPr anchorCtr="0" anchor="ctr" bIns="68575" lIns="68575" spcFirstLastPara="1" rIns="68575" wrap="square" tIns="68575">
            <a:noAutofit/>
          </a:bodyPr>
          <a:lstStyle>
            <a:lvl1pPr lvl="0" rtl="0" algn="l">
              <a:lnSpc>
                <a:spcPct val="100000"/>
              </a:lnSpc>
              <a:spcBef>
                <a:spcPts val="0"/>
              </a:spcBef>
              <a:spcAft>
                <a:spcPts val="0"/>
              </a:spcAft>
              <a:buClr>
                <a:schemeClr val="dk1"/>
              </a:buClr>
              <a:buSzPts val="1200"/>
              <a:buNone/>
              <a:defRPr sz="1600">
                <a:solidFill>
                  <a:schemeClr val="dk1"/>
                </a:solidFill>
                <a:latin typeface="Roboto"/>
                <a:ea typeface="Roboto"/>
                <a:cs typeface="Roboto"/>
                <a:sym typeface="Roboto"/>
              </a:defRPr>
            </a:lvl1pPr>
            <a:lvl2pPr lvl="1" rtl="0" algn="l">
              <a:lnSpc>
                <a:spcPct val="90000"/>
              </a:lnSpc>
              <a:spcBef>
                <a:spcPts val="0"/>
              </a:spcBef>
              <a:spcAft>
                <a:spcPts val="0"/>
              </a:spcAft>
              <a:buClr>
                <a:schemeClr val="dk1"/>
              </a:buClr>
              <a:buSzPts val="1200"/>
              <a:buNone/>
              <a:defRPr/>
            </a:lvl2pPr>
            <a:lvl3pPr lvl="2" rtl="0" algn="l">
              <a:lnSpc>
                <a:spcPct val="90000"/>
              </a:lnSpc>
              <a:spcBef>
                <a:spcPts val="1600"/>
              </a:spcBef>
              <a:spcAft>
                <a:spcPts val="0"/>
              </a:spcAft>
              <a:buClr>
                <a:schemeClr val="dk1"/>
              </a:buClr>
              <a:buSzPts val="1200"/>
              <a:buNone/>
              <a:defRPr/>
            </a:lvl3pPr>
            <a:lvl4pPr lvl="3" rtl="0" algn="l">
              <a:lnSpc>
                <a:spcPct val="90000"/>
              </a:lnSpc>
              <a:spcBef>
                <a:spcPts val="1600"/>
              </a:spcBef>
              <a:spcAft>
                <a:spcPts val="0"/>
              </a:spcAft>
              <a:buClr>
                <a:schemeClr val="dk1"/>
              </a:buClr>
              <a:buSzPts val="1200"/>
              <a:buNone/>
              <a:defRPr/>
            </a:lvl4pPr>
            <a:lvl5pPr lvl="4" rtl="0" algn="l">
              <a:lnSpc>
                <a:spcPct val="90000"/>
              </a:lnSpc>
              <a:spcBef>
                <a:spcPts val="1600"/>
              </a:spcBef>
              <a:spcAft>
                <a:spcPts val="0"/>
              </a:spcAft>
              <a:buClr>
                <a:schemeClr val="dk1"/>
              </a:buClr>
              <a:buSzPts val="1200"/>
              <a:buNone/>
              <a:defRPr/>
            </a:lvl5pPr>
            <a:lvl6pPr lvl="5" rtl="0" algn="l">
              <a:lnSpc>
                <a:spcPct val="90000"/>
              </a:lnSpc>
              <a:spcBef>
                <a:spcPts val="1600"/>
              </a:spcBef>
              <a:spcAft>
                <a:spcPts val="0"/>
              </a:spcAft>
              <a:buClr>
                <a:schemeClr val="dk1"/>
              </a:buClr>
              <a:buSzPts val="1200"/>
              <a:buNone/>
              <a:defRPr/>
            </a:lvl6pPr>
            <a:lvl7pPr lvl="6" rtl="0" algn="l">
              <a:lnSpc>
                <a:spcPct val="90000"/>
              </a:lnSpc>
              <a:spcBef>
                <a:spcPts val="1600"/>
              </a:spcBef>
              <a:spcAft>
                <a:spcPts val="0"/>
              </a:spcAft>
              <a:buClr>
                <a:schemeClr val="dk1"/>
              </a:buClr>
              <a:buSzPts val="1200"/>
              <a:buNone/>
              <a:defRPr/>
            </a:lvl7pPr>
            <a:lvl8pPr lvl="7" rtl="0" algn="l">
              <a:lnSpc>
                <a:spcPct val="90000"/>
              </a:lnSpc>
              <a:spcBef>
                <a:spcPts val="1600"/>
              </a:spcBef>
              <a:spcAft>
                <a:spcPts val="0"/>
              </a:spcAft>
              <a:buClr>
                <a:schemeClr val="dk1"/>
              </a:buClr>
              <a:buSzPts val="1200"/>
              <a:buNone/>
              <a:defRPr/>
            </a:lvl8pPr>
            <a:lvl9pPr lvl="8" rtl="0" algn="l">
              <a:lnSpc>
                <a:spcPct val="90000"/>
              </a:lnSpc>
              <a:spcBef>
                <a:spcPts val="1600"/>
              </a:spcBef>
              <a:spcAft>
                <a:spcPts val="1600"/>
              </a:spcAft>
              <a:buClr>
                <a:schemeClr val="dk1"/>
              </a:buClr>
              <a:buSzPts val="1200"/>
              <a:buNone/>
              <a:defRPr/>
            </a:lvl9pPr>
          </a:lstStyle>
          <a:p/>
        </p:txBody>
      </p:sp>
      <p:sp>
        <p:nvSpPr>
          <p:cNvPr id="197" name="Google Shape;197;p37"/>
          <p:cNvSpPr txBox="1"/>
          <p:nvPr>
            <p:ph idx="15" type="subTitle"/>
          </p:nvPr>
        </p:nvSpPr>
        <p:spPr>
          <a:xfrm>
            <a:off x="6188700" y="1832775"/>
            <a:ext cx="2333100" cy="360000"/>
          </a:xfrm>
          <a:prstGeom prst="rect">
            <a:avLst/>
          </a:prstGeom>
          <a:noFill/>
          <a:ln>
            <a:noFill/>
          </a:ln>
        </p:spPr>
        <p:txBody>
          <a:bodyPr anchorCtr="0" anchor="ctr" bIns="68575" lIns="68575" spcFirstLastPara="1" rIns="68575" wrap="square" tIns="68575">
            <a:noAutofit/>
          </a:bodyPr>
          <a:lstStyle>
            <a:lvl1pPr lvl="0" rtl="0" algn="l">
              <a:lnSpc>
                <a:spcPct val="100000"/>
              </a:lnSpc>
              <a:spcBef>
                <a:spcPts val="0"/>
              </a:spcBef>
              <a:spcAft>
                <a:spcPts val="0"/>
              </a:spcAft>
              <a:buClr>
                <a:schemeClr val="dk1"/>
              </a:buClr>
              <a:buSzPts val="1200"/>
              <a:buNone/>
              <a:defRPr sz="1600">
                <a:solidFill>
                  <a:schemeClr val="dk1"/>
                </a:solidFill>
                <a:latin typeface="Roboto"/>
                <a:ea typeface="Roboto"/>
                <a:cs typeface="Roboto"/>
                <a:sym typeface="Roboto"/>
              </a:defRPr>
            </a:lvl1pPr>
            <a:lvl2pPr lvl="1" rtl="0" algn="l">
              <a:lnSpc>
                <a:spcPct val="90000"/>
              </a:lnSpc>
              <a:spcBef>
                <a:spcPts val="0"/>
              </a:spcBef>
              <a:spcAft>
                <a:spcPts val="0"/>
              </a:spcAft>
              <a:buClr>
                <a:schemeClr val="dk1"/>
              </a:buClr>
              <a:buSzPts val="1200"/>
              <a:buNone/>
              <a:defRPr/>
            </a:lvl2pPr>
            <a:lvl3pPr lvl="2" rtl="0" algn="l">
              <a:lnSpc>
                <a:spcPct val="90000"/>
              </a:lnSpc>
              <a:spcBef>
                <a:spcPts val="1600"/>
              </a:spcBef>
              <a:spcAft>
                <a:spcPts val="0"/>
              </a:spcAft>
              <a:buClr>
                <a:schemeClr val="dk1"/>
              </a:buClr>
              <a:buSzPts val="1200"/>
              <a:buNone/>
              <a:defRPr/>
            </a:lvl3pPr>
            <a:lvl4pPr lvl="3" rtl="0" algn="l">
              <a:lnSpc>
                <a:spcPct val="90000"/>
              </a:lnSpc>
              <a:spcBef>
                <a:spcPts val="1600"/>
              </a:spcBef>
              <a:spcAft>
                <a:spcPts val="0"/>
              </a:spcAft>
              <a:buClr>
                <a:schemeClr val="dk1"/>
              </a:buClr>
              <a:buSzPts val="1200"/>
              <a:buNone/>
              <a:defRPr/>
            </a:lvl4pPr>
            <a:lvl5pPr lvl="4" rtl="0" algn="l">
              <a:lnSpc>
                <a:spcPct val="90000"/>
              </a:lnSpc>
              <a:spcBef>
                <a:spcPts val="1600"/>
              </a:spcBef>
              <a:spcAft>
                <a:spcPts val="0"/>
              </a:spcAft>
              <a:buClr>
                <a:schemeClr val="dk1"/>
              </a:buClr>
              <a:buSzPts val="1200"/>
              <a:buNone/>
              <a:defRPr/>
            </a:lvl5pPr>
            <a:lvl6pPr lvl="5" rtl="0" algn="l">
              <a:lnSpc>
                <a:spcPct val="90000"/>
              </a:lnSpc>
              <a:spcBef>
                <a:spcPts val="1600"/>
              </a:spcBef>
              <a:spcAft>
                <a:spcPts val="0"/>
              </a:spcAft>
              <a:buClr>
                <a:schemeClr val="dk1"/>
              </a:buClr>
              <a:buSzPts val="1200"/>
              <a:buNone/>
              <a:defRPr/>
            </a:lvl6pPr>
            <a:lvl7pPr lvl="6" rtl="0" algn="l">
              <a:lnSpc>
                <a:spcPct val="90000"/>
              </a:lnSpc>
              <a:spcBef>
                <a:spcPts val="1600"/>
              </a:spcBef>
              <a:spcAft>
                <a:spcPts val="0"/>
              </a:spcAft>
              <a:buClr>
                <a:schemeClr val="dk1"/>
              </a:buClr>
              <a:buSzPts val="1200"/>
              <a:buNone/>
              <a:defRPr/>
            </a:lvl7pPr>
            <a:lvl8pPr lvl="7" rtl="0" algn="l">
              <a:lnSpc>
                <a:spcPct val="90000"/>
              </a:lnSpc>
              <a:spcBef>
                <a:spcPts val="1600"/>
              </a:spcBef>
              <a:spcAft>
                <a:spcPts val="0"/>
              </a:spcAft>
              <a:buClr>
                <a:schemeClr val="dk1"/>
              </a:buClr>
              <a:buSzPts val="1200"/>
              <a:buNone/>
              <a:defRPr/>
            </a:lvl8pPr>
            <a:lvl9pPr lvl="8" rtl="0" algn="l">
              <a:lnSpc>
                <a:spcPct val="90000"/>
              </a:lnSpc>
              <a:spcBef>
                <a:spcPts val="1600"/>
              </a:spcBef>
              <a:spcAft>
                <a:spcPts val="1600"/>
              </a:spcAft>
              <a:buClr>
                <a:schemeClr val="dk1"/>
              </a:buClr>
              <a:buSzPts val="1200"/>
              <a:buNone/>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nalisisCaso">
  <p:cSld name="AnalisisCaso">
    <p:bg>
      <p:bgPr>
        <a:solidFill>
          <a:srgbClr val="A30E33"/>
        </a:solidFill>
      </p:bgPr>
    </p:bg>
    <p:spTree>
      <p:nvGrpSpPr>
        <p:cNvPr id="198" name="Shape 198"/>
        <p:cNvGrpSpPr/>
        <p:nvPr/>
      </p:nvGrpSpPr>
      <p:grpSpPr>
        <a:xfrm>
          <a:off x="0" y="0"/>
          <a:ext cx="0" cy="0"/>
          <a:chOff x="0" y="0"/>
          <a:chExt cx="0" cy="0"/>
        </a:xfrm>
      </p:grpSpPr>
      <p:sp>
        <p:nvSpPr>
          <p:cNvPr id="199" name="Google Shape;199;p38"/>
          <p:cNvSpPr/>
          <p:nvPr/>
        </p:nvSpPr>
        <p:spPr>
          <a:xfrm rot="5400000">
            <a:off x="2366300" y="-1504800"/>
            <a:ext cx="4444800" cy="81531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200" name="Google Shape;200;p38"/>
          <p:cNvSpPr txBox="1"/>
          <p:nvPr>
            <p:ph type="title"/>
          </p:nvPr>
        </p:nvSpPr>
        <p:spPr>
          <a:xfrm>
            <a:off x="882500" y="1153725"/>
            <a:ext cx="7565700" cy="482400"/>
          </a:xfrm>
          <a:prstGeom prst="rect">
            <a:avLst/>
          </a:prstGeom>
          <a:noFill/>
          <a:ln>
            <a:noFill/>
          </a:ln>
        </p:spPr>
        <p:txBody>
          <a:bodyPr anchorCtr="0" anchor="b" bIns="68575" lIns="68575" spcFirstLastPara="1" rIns="68575" wrap="square" tIns="68575">
            <a:noAutofit/>
          </a:bodyPr>
          <a:lstStyle>
            <a:lvl1pPr lvl="0" rtl="0" algn="ctr">
              <a:lnSpc>
                <a:spcPct val="90000"/>
              </a:lnSpc>
              <a:spcBef>
                <a:spcPts val="0"/>
              </a:spcBef>
              <a:spcAft>
                <a:spcPts val="0"/>
              </a:spcAft>
              <a:buClr>
                <a:schemeClr val="dk1"/>
              </a:buClr>
              <a:buSzPts val="2100"/>
              <a:buFont typeface="Calibri"/>
              <a:buNone/>
              <a:defRPr sz="2800"/>
            </a:lvl1pPr>
            <a:lvl2pPr lvl="1" rtl="0">
              <a:spcBef>
                <a:spcPts val="0"/>
              </a:spcBef>
              <a:spcAft>
                <a:spcPts val="0"/>
              </a:spcAft>
              <a:buClr>
                <a:srgbClr val="EFD67E"/>
              </a:buClr>
              <a:buSzPts val="3000"/>
              <a:buFont typeface="Montserrat"/>
              <a:buNone/>
              <a:defRPr b="1">
                <a:solidFill>
                  <a:srgbClr val="EFD67E"/>
                </a:solidFill>
                <a:latin typeface="Montserrat"/>
                <a:ea typeface="Montserrat"/>
                <a:cs typeface="Montserrat"/>
                <a:sym typeface="Montserrat"/>
              </a:defRPr>
            </a:lvl2pPr>
            <a:lvl3pPr lvl="2" rtl="0">
              <a:spcBef>
                <a:spcPts val="0"/>
              </a:spcBef>
              <a:spcAft>
                <a:spcPts val="0"/>
              </a:spcAft>
              <a:buClr>
                <a:srgbClr val="EFD67E"/>
              </a:buClr>
              <a:buSzPts val="3000"/>
              <a:buFont typeface="Montserrat"/>
              <a:buNone/>
              <a:defRPr b="1">
                <a:solidFill>
                  <a:srgbClr val="EFD67E"/>
                </a:solidFill>
                <a:latin typeface="Montserrat"/>
                <a:ea typeface="Montserrat"/>
                <a:cs typeface="Montserrat"/>
                <a:sym typeface="Montserrat"/>
              </a:defRPr>
            </a:lvl3pPr>
            <a:lvl4pPr lvl="3" rtl="0">
              <a:spcBef>
                <a:spcPts val="0"/>
              </a:spcBef>
              <a:spcAft>
                <a:spcPts val="0"/>
              </a:spcAft>
              <a:buClr>
                <a:srgbClr val="EFD67E"/>
              </a:buClr>
              <a:buSzPts val="3000"/>
              <a:buFont typeface="Montserrat"/>
              <a:buNone/>
              <a:defRPr b="1">
                <a:solidFill>
                  <a:srgbClr val="EFD67E"/>
                </a:solidFill>
                <a:latin typeface="Montserrat"/>
                <a:ea typeface="Montserrat"/>
                <a:cs typeface="Montserrat"/>
                <a:sym typeface="Montserrat"/>
              </a:defRPr>
            </a:lvl4pPr>
            <a:lvl5pPr lvl="4" rtl="0">
              <a:spcBef>
                <a:spcPts val="0"/>
              </a:spcBef>
              <a:spcAft>
                <a:spcPts val="0"/>
              </a:spcAft>
              <a:buClr>
                <a:srgbClr val="EFD67E"/>
              </a:buClr>
              <a:buSzPts val="3000"/>
              <a:buFont typeface="Montserrat"/>
              <a:buNone/>
              <a:defRPr b="1">
                <a:solidFill>
                  <a:srgbClr val="EFD67E"/>
                </a:solidFill>
                <a:latin typeface="Montserrat"/>
                <a:ea typeface="Montserrat"/>
                <a:cs typeface="Montserrat"/>
                <a:sym typeface="Montserrat"/>
              </a:defRPr>
            </a:lvl5pPr>
            <a:lvl6pPr lvl="5" rtl="0">
              <a:spcBef>
                <a:spcPts val="0"/>
              </a:spcBef>
              <a:spcAft>
                <a:spcPts val="0"/>
              </a:spcAft>
              <a:buClr>
                <a:srgbClr val="EFD67E"/>
              </a:buClr>
              <a:buSzPts val="3000"/>
              <a:buFont typeface="Montserrat"/>
              <a:buNone/>
              <a:defRPr b="1">
                <a:solidFill>
                  <a:srgbClr val="EFD67E"/>
                </a:solidFill>
                <a:latin typeface="Montserrat"/>
                <a:ea typeface="Montserrat"/>
                <a:cs typeface="Montserrat"/>
                <a:sym typeface="Montserrat"/>
              </a:defRPr>
            </a:lvl6pPr>
            <a:lvl7pPr lvl="6" rtl="0">
              <a:spcBef>
                <a:spcPts val="0"/>
              </a:spcBef>
              <a:spcAft>
                <a:spcPts val="0"/>
              </a:spcAft>
              <a:buClr>
                <a:srgbClr val="EFD67E"/>
              </a:buClr>
              <a:buSzPts val="3000"/>
              <a:buFont typeface="Montserrat"/>
              <a:buNone/>
              <a:defRPr b="1">
                <a:solidFill>
                  <a:srgbClr val="EFD67E"/>
                </a:solidFill>
                <a:latin typeface="Montserrat"/>
                <a:ea typeface="Montserrat"/>
                <a:cs typeface="Montserrat"/>
                <a:sym typeface="Montserrat"/>
              </a:defRPr>
            </a:lvl7pPr>
            <a:lvl8pPr lvl="7" rtl="0">
              <a:spcBef>
                <a:spcPts val="0"/>
              </a:spcBef>
              <a:spcAft>
                <a:spcPts val="0"/>
              </a:spcAft>
              <a:buClr>
                <a:srgbClr val="EFD67E"/>
              </a:buClr>
              <a:buSzPts val="3000"/>
              <a:buFont typeface="Montserrat"/>
              <a:buNone/>
              <a:defRPr b="1">
                <a:solidFill>
                  <a:srgbClr val="EFD67E"/>
                </a:solidFill>
                <a:latin typeface="Montserrat"/>
                <a:ea typeface="Montserrat"/>
                <a:cs typeface="Montserrat"/>
                <a:sym typeface="Montserrat"/>
              </a:defRPr>
            </a:lvl8pPr>
            <a:lvl9pPr lvl="8" rtl="0">
              <a:spcBef>
                <a:spcPts val="0"/>
              </a:spcBef>
              <a:spcAft>
                <a:spcPts val="0"/>
              </a:spcAft>
              <a:buClr>
                <a:srgbClr val="EFD67E"/>
              </a:buClr>
              <a:buSzPts val="3000"/>
              <a:buFont typeface="Montserrat"/>
              <a:buNone/>
              <a:defRPr b="1">
                <a:solidFill>
                  <a:srgbClr val="EFD67E"/>
                </a:solidFill>
                <a:latin typeface="Montserrat"/>
                <a:ea typeface="Montserrat"/>
                <a:cs typeface="Montserrat"/>
                <a:sym typeface="Montserrat"/>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amp; some text slide 1">
  <p:cSld name="BIG text &amp; some text slide">
    <p:bg>
      <p:bgPr>
        <a:solidFill>
          <a:srgbClr val="7F7F7F"/>
        </a:solidFill>
      </p:bgPr>
    </p:bg>
    <p:spTree>
      <p:nvGrpSpPr>
        <p:cNvPr id="201" name="Shape 201"/>
        <p:cNvGrpSpPr/>
        <p:nvPr/>
      </p:nvGrpSpPr>
      <p:grpSpPr>
        <a:xfrm>
          <a:off x="0" y="0"/>
          <a:ext cx="0" cy="0"/>
          <a:chOff x="0" y="0"/>
          <a:chExt cx="0" cy="0"/>
        </a:xfrm>
      </p:grpSpPr>
      <p:sp>
        <p:nvSpPr>
          <p:cNvPr id="202" name="Google Shape;202;p39"/>
          <p:cNvSpPr/>
          <p:nvPr/>
        </p:nvSpPr>
        <p:spPr>
          <a:xfrm rot="10800000">
            <a:off x="3967800" y="3433275"/>
            <a:ext cx="1208400" cy="1208400"/>
          </a:xfrm>
          <a:prstGeom prst="mathMultiply">
            <a:avLst>
              <a:gd fmla="val 18967" name="adj1"/>
            </a:avLst>
          </a:prstGeom>
          <a:solidFill>
            <a:srgbClr val="A30E33"/>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cxnSp>
        <p:nvCxnSpPr>
          <p:cNvPr id="203" name="Google Shape;203;p39"/>
          <p:cNvCxnSpPr/>
          <p:nvPr/>
        </p:nvCxnSpPr>
        <p:spPr>
          <a:xfrm rot="10800000">
            <a:off x="3813000" y="1156600"/>
            <a:ext cx="1518000" cy="0"/>
          </a:xfrm>
          <a:prstGeom prst="straightConnector1">
            <a:avLst/>
          </a:prstGeom>
          <a:noFill/>
          <a:ln cap="flat" cmpd="sng" w="228600">
            <a:solidFill>
              <a:srgbClr val="A30E33"/>
            </a:solidFill>
            <a:prstDash val="solid"/>
            <a:round/>
            <a:headEnd len="sm" w="sm" type="none"/>
            <a:tailEnd len="sm" w="sm" type="none"/>
          </a:ln>
        </p:spPr>
      </p:cxnSp>
      <p:sp>
        <p:nvSpPr>
          <p:cNvPr id="204" name="Google Shape;204;p39"/>
          <p:cNvSpPr txBox="1"/>
          <p:nvPr>
            <p:ph idx="12" type="sldNum"/>
          </p:nvPr>
        </p:nvSpPr>
        <p:spPr>
          <a:xfrm>
            <a:off x="8548658" y="4663217"/>
            <a:ext cx="548700" cy="393600"/>
          </a:xfrm>
          <a:prstGeom prst="rect">
            <a:avLst/>
          </a:prstGeom>
          <a:noFill/>
          <a:ln>
            <a:noFill/>
          </a:ln>
        </p:spPr>
        <p:txBody>
          <a:bodyPr anchorCtr="0" anchor="ctr" bIns="68575" lIns="68575" spcFirstLastPara="1" rIns="68575" wrap="square" tIns="68575">
            <a:noAutofit/>
          </a:bodyPr>
          <a:lstStyle>
            <a:lvl1pPr indent="0" lvl="0" marL="0" marR="0" rtl="0" algn="l">
              <a:buClr>
                <a:srgbClr val="888888"/>
              </a:buClr>
              <a:buSzPts val="1200"/>
              <a:buFont typeface="Arvo"/>
              <a:buNone/>
              <a:defRPr sz="1200">
                <a:solidFill>
                  <a:srgbClr val="888888"/>
                </a:solidFill>
                <a:latin typeface="Arvo"/>
                <a:ea typeface="Arvo"/>
                <a:cs typeface="Arvo"/>
                <a:sym typeface="Arvo"/>
              </a:defRPr>
            </a:lvl1pPr>
            <a:lvl2pPr indent="0" lvl="1" marL="0" marR="0" rtl="0" algn="l">
              <a:buClr>
                <a:srgbClr val="888888"/>
              </a:buClr>
              <a:buSzPts val="1200"/>
              <a:buFont typeface="Arvo"/>
              <a:buNone/>
              <a:defRPr sz="1200">
                <a:solidFill>
                  <a:srgbClr val="888888"/>
                </a:solidFill>
                <a:latin typeface="Arvo"/>
                <a:ea typeface="Arvo"/>
                <a:cs typeface="Arvo"/>
                <a:sym typeface="Arvo"/>
              </a:defRPr>
            </a:lvl2pPr>
            <a:lvl3pPr indent="0" lvl="2" marL="0" marR="0" rtl="0" algn="l">
              <a:buClr>
                <a:srgbClr val="888888"/>
              </a:buClr>
              <a:buSzPts val="1200"/>
              <a:buFont typeface="Arvo"/>
              <a:buNone/>
              <a:defRPr sz="1200">
                <a:solidFill>
                  <a:srgbClr val="888888"/>
                </a:solidFill>
                <a:latin typeface="Arvo"/>
                <a:ea typeface="Arvo"/>
                <a:cs typeface="Arvo"/>
                <a:sym typeface="Arvo"/>
              </a:defRPr>
            </a:lvl3pPr>
            <a:lvl4pPr indent="0" lvl="3" marL="0" marR="0" rtl="0" algn="l">
              <a:buClr>
                <a:srgbClr val="888888"/>
              </a:buClr>
              <a:buSzPts val="1200"/>
              <a:buFont typeface="Arvo"/>
              <a:buNone/>
              <a:defRPr sz="1200">
                <a:solidFill>
                  <a:srgbClr val="888888"/>
                </a:solidFill>
                <a:latin typeface="Arvo"/>
                <a:ea typeface="Arvo"/>
                <a:cs typeface="Arvo"/>
                <a:sym typeface="Arvo"/>
              </a:defRPr>
            </a:lvl4pPr>
            <a:lvl5pPr indent="0" lvl="4" marL="0" marR="0" rtl="0" algn="l">
              <a:buClr>
                <a:srgbClr val="888888"/>
              </a:buClr>
              <a:buSzPts val="1200"/>
              <a:buFont typeface="Arvo"/>
              <a:buNone/>
              <a:defRPr sz="1200">
                <a:solidFill>
                  <a:srgbClr val="888888"/>
                </a:solidFill>
                <a:latin typeface="Arvo"/>
                <a:ea typeface="Arvo"/>
                <a:cs typeface="Arvo"/>
                <a:sym typeface="Arvo"/>
              </a:defRPr>
            </a:lvl5pPr>
            <a:lvl6pPr indent="0" lvl="5" marL="0" marR="0" rtl="0" algn="l">
              <a:buClr>
                <a:srgbClr val="888888"/>
              </a:buClr>
              <a:buSzPts val="1200"/>
              <a:buFont typeface="Arvo"/>
              <a:buNone/>
              <a:defRPr sz="1200">
                <a:solidFill>
                  <a:srgbClr val="888888"/>
                </a:solidFill>
                <a:latin typeface="Arvo"/>
                <a:ea typeface="Arvo"/>
                <a:cs typeface="Arvo"/>
                <a:sym typeface="Arvo"/>
              </a:defRPr>
            </a:lvl6pPr>
            <a:lvl7pPr indent="0" lvl="6" marL="0" marR="0" rtl="0" algn="l">
              <a:buClr>
                <a:srgbClr val="888888"/>
              </a:buClr>
              <a:buSzPts val="1200"/>
              <a:buFont typeface="Arvo"/>
              <a:buNone/>
              <a:defRPr sz="1200">
                <a:solidFill>
                  <a:srgbClr val="888888"/>
                </a:solidFill>
                <a:latin typeface="Arvo"/>
                <a:ea typeface="Arvo"/>
                <a:cs typeface="Arvo"/>
                <a:sym typeface="Arvo"/>
              </a:defRPr>
            </a:lvl7pPr>
            <a:lvl8pPr indent="0" lvl="7" marL="0" marR="0" rtl="0" algn="l">
              <a:buClr>
                <a:srgbClr val="888888"/>
              </a:buClr>
              <a:buSzPts val="1200"/>
              <a:buFont typeface="Arvo"/>
              <a:buNone/>
              <a:defRPr sz="1200">
                <a:solidFill>
                  <a:srgbClr val="888888"/>
                </a:solidFill>
                <a:latin typeface="Arvo"/>
                <a:ea typeface="Arvo"/>
                <a:cs typeface="Arvo"/>
                <a:sym typeface="Arvo"/>
              </a:defRPr>
            </a:lvl8pPr>
            <a:lvl9pPr indent="0" lvl="8" marL="0" marR="0" rtl="0" algn="l">
              <a:buClr>
                <a:srgbClr val="888888"/>
              </a:buClr>
              <a:buSzPts val="1200"/>
              <a:buFont typeface="Arvo"/>
              <a:buNone/>
              <a:defRPr sz="1200">
                <a:solidFill>
                  <a:srgbClr val="888888"/>
                </a:solidFill>
                <a:latin typeface="Arvo"/>
                <a:ea typeface="Arvo"/>
                <a:cs typeface="Arvo"/>
                <a:sym typeface="Arvo"/>
              </a:defRPr>
            </a:lvl9pPr>
          </a:lstStyle>
          <a:p>
            <a:pPr indent="0" lvl="0" marL="0" rtl="0" algn="l">
              <a:spcBef>
                <a:spcPts val="0"/>
              </a:spcBef>
              <a:spcAft>
                <a:spcPts val="0"/>
              </a:spcAft>
              <a:buNone/>
            </a:pPr>
            <a:fld id="{00000000-1234-1234-1234-123412341234}" type="slidenum">
              <a:rPr lang="es"/>
              <a:t>‹#›</a:t>
            </a:fld>
            <a:endParaRPr/>
          </a:p>
        </p:txBody>
      </p:sp>
      <p:sp>
        <p:nvSpPr>
          <p:cNvPr id="205" name="Google Shape;205;p39"/>
          <p:cNvSpPr txBox="1"/>
          <p:nvPr>
            <p:ph type="title"/>
          </p:nvPr>
        </p:nvSpPr>
        <p:spPr>
          <a:xfrm>
            <a:off x="335550" y="2197925"/>
            <a:ext cx="8472900" cy="482400"/>
          </a:xfrm>
          <a:prstGeom prst="rect">
            <a:avLst/>
          </a:prstGeom>
          <a:noFill/>
          <a:ln>
            <a:noFill/>
          </a:ln>
        </p:spPr>
        <p:txBody>
          <a:bodyPr anchorCtr="0" anchor="b" bIns="68575" lIns="68575" spcFirstLastPara="1" rIns="68575" wrap="square" tIns="68575">
            <a:noAutofit/>
          </a:bodyPr>
          <a:lstStyle>
            <a:lvl1pPr lvl="0" rtl="0" algn="ctr">
              <a:lnSpc>
                <a:spcPct val="90000"/>
              </a:lnSpc>
              <a:spcBef>
                <a:spcPts val="0"/>
              </a:spcBef>
              <a:spcAft>
                <a:spcPts val="0"/>
              </a:spcAft>
              <a:buClr>
                <a:srgbClr val="FFFFFF"/>
              </a:buClr>
              <a:buSzPts val="2700"/>
              <a:buFont typeface="Montserrat"/>
              <a:buNone/>
              <a:defRPr b="1">
                <a:solidFill>
                  <a:srgbClr val="FFFFFF"/>
                </a:solidFill>
                <a:latin typeface="Roboto"/>
                <a:ea typeface="Roboto"/>
                <a:cs typeface="Roboto"/>
                <a:sym typeface="Roboto"/>
              </a:defRPr>
            </a:lvl1pPr>
            <a:lvl2pPr lvl="1" rtl="0">
              <a:spcBef>
                <a:spcPts val="0"/>
              </a:spcBef>
              <a:spcAft>
                <a:spcPts val="0"/>
              </a:spcAft>
              <a:buClr>
                <a:srgbClr val="FFFFFF"/>
              </a:buClr>
              <a:buSzPts val="2700"/>
              <a:buFont typeface="Montserrat"/>
              <a:buNone/>
              <a:defRPr b="1">
                <a:solidFill>
                  <a:srgbClr val="FFFFFF"/>
                </a:solidFill>
                <a:latin typeface="Montserrat"/>
                <a:ea typeface="Montserrat"/>
                <a:cs typeface="Montserrat"/>
                <a:sym typeface="Montserrat"/>
              </a:defRPr>
            </a:lvl2pPr>
            <a:lvl3pPr lvl="2" rtl="0">
              <a:spcBef>
                <a:spcPts val="0"/>
              </a:spcBef>
              <a:spcAft>
                <a:spcPts val="0"/>
              </a:spcAft>
              <a:buClr>
                <a:srgbClr val="FFFFFF"/>
              </a:buClr>
              <a:buSzPts val="2700"/>
              <a:buFont typeface="Montserrat"/>
              <a:buNone/>
              <a:defRPr b="1">
                <a:solidFill>
                  <a:srgbClr val="FFFFFF"/>
                </a:solidFill>
                <a:latin typeface="Montserrat"/>
                <a:ea typeface="Montserrat"/>
                <a:cs typeface="Montserrat"/>
                <a:sym typeface="Montserrat"/>
              </a:defRPr>
            </a:lvl3pPr>
            <a:lvl4pPr lvl="3" rtl="0">
              <a:spcBef>
                <a:spcPts val="0"/>
              </a:spcBef>
              <a:spcAft>
                <a:spcPts val="0"/>
              </a:spcAft>
              <a:buClr>
                <a:srgbClr val="FFFFFF"/>
              </a:buClr>
              <a:buSzPts val="2700"/>
              <a:buFont typeface="Montserrat"/>
              <a:buNone/>
              <a:defRPr b="1">
                <a:solidFill>
                  <a:srgbClr val="FFFFFF"/>
                </a:solidFill>
                <a:latin typeface="Montserrat"/>
                <a:ea typeface="Montserrat"/>
                <a:cs typeface="Montserrat"/>
                <a:sym typeface="Montserrat"/>
              </a:defRPr>
            </a:lvl4pPr>
            <a:lvl5pPr lvl="4" rtl="0">
              <a:spcBef>
                <a:spcPts val="0"/>
              </a:spcBef>
              <a:spcAft>
                <a:spcPts val="0"/>
              </a:spcAft>
              <a:buClr>
                <a:srgbClr val="FFFFFF"/>
              </a:buClr>
              <a:buSzPts val="2700"/>
              <a:buFont typeface="Montserrat"/>
              <a:buNone/>
              <a:defRPr b="1">
                <a:solidFill>
                  <a:srgbClr val="FFFFFF"/>
                </a:solidFill>
                <a:latin typeface="Montserrat"/>
                <a:ea typeface="Montserrat"/>
                <a:cs typeface="Montserrat"/>
                <a:sym typeface="Montserrat"/>
              </a:defRPr>
            </a:lvl5pPr>
            <a:lvl6pPr lvl="5" rtl="0">
              <a:spcBef>
                <a:spcPts val="0"/>
              </a:spcBef>
              <a:spcAft>
                <a:spcPts val="0"/>
              </a:spcAft>
              <a:buClr>
                <a:srgbClr val="FFFFFF"/>
              </a:buClr>
              <a:buSzPts val="2700"/>
              <a:buFont typeface="Montserrat"/>
              <a:buNone/>
              <a:defRPr b="1">
                <a:solidFill>
                  <a:srgbClr val="FFFFFF"/>
                </a:solidFill>
                <a:latin typeface="Montserrat"/>
                <a:ea typeface="Montserrat"/>
                <a:cs typeface="Montserrat"/>
                <a:sym typeface="Montserrat"/>
              </a:defRPr>
            </a:lvl6pPr>
            <a:lvl7pPr lvl="6" rtl="0">
              <a:spcBef>
                <a:spcPts val="0"/>
              </a:spcBef>
              <a:spcAft>
                <a:spcPts val="0"/>
              </a:spcAft>
              <a:buClr>
                <a:srgbClr val="FFFFFF"/>
              </a:buClr>
              <a:buSzPts val="2700"/>
              <a:buFont typeface="Montserrat"/>
              <a:buNone/>
              <a:defRPr b="1">
                <a:solidFill>
                  <a:srgbClr val="FFFFFF"/>
                </a:solidFill>
                <a:latin typeface="Montserrat"/>
                <a:ea typeface="Montserrat"/>
                <a:cs typeface="Montserrat"/>
                <a:sym typeface="Montserrat"/>
              </a:defRPr>
            </a:lvl7pPr>
            <a:lvl8pPr lvl="7" rtl="0">
              <a:spcBef>
                <a:spcPts val="0"/>
              </a:spcBef>
              <a:spcAft>
                <a:spcPts val="0"/>
              </a:spcAft>
              <a:buClr>
                <a:srgbClr val="FFFFFF"/>
              </a:buClr>
              <a:buSzPts val="2700"/>
              <a:buFont typeface="Montserrat"/>
              <a:buNone/>
              <a:defRPr b="1">
                <a:solidFill>
                  <a:srgbClr val="FFFFFF"/>
                </a:solidFill>
                <a:latin typeface="Montserrat"/>
                <a:ea typeface="Montserrat"/>
                <a:cs typeface="Montserrat"/>
                <a:sym typeface="Montserrat"/>
              </a:defRPr>
            </a:lvl8pPr>
            <a:lvl9pPr lvl="8" rtl="0">
              <a:spcBef>
                <a:spcPts val="0"/>
              </a:spcBef>
              <a:spcAft>
                <a:spcPts val="0"/>
              </a:spcAft>
              <a:buClr>
                <a:srgbClr val="FFFFFF"/>
              </a:buClr>
              <a:buSzPts val="2700"/>
              <a:buFont typeface="Montserrat"/>
              <a:buNone/>
              <a:defRPr b="1">
                <a:solidFill>
                  <a:srgbClr val="FFFFFF"/>
                </a:solidFill>
                <a:latin typeface="Montserrat"/>
                <a:ea typeface="Montserrat"/>
                <a:cs typeface="Montserrat"/>
                <a:sym typeface="Montserrat"/>
              </a:defRPr>
            </a:lvl9pPr>
          </a:lstStyle>
          <a:p/>
        </p:txBody>
      </p:sp>
      <p:sp>
        <p:nvSpPr>
          <p:cNvPr id="206" name="Google Shape;206;p39"/>
          <p:cNvSpPr txBox="1"/>
          <p:nvPr>
            <p:ph idx="1" type="subTitle"/>
          </p:nvPr>
        </p:nvSpPr>
        <p:spPr>
          <a:xfrm>
            <a:off x="1280875" y="2551975"/>
            <a:ext cx="6582600" cy="393600"/>
          </a:xfrm>
          <a:prstGeom prst="rect">
            <a:avLst/>
          </a:prstGeom>
          <a:noFill/>
          <a:ln>
            <a:noFill/>
          </a:ln>
        </p:spPr>
        <p:txBody>
          <a:bodyPr anchorCtr="0" anchor="t" bIns="68575" lIns="68575" spcFirstLastPara="1" rIns="68575" wrap="square" tIns="68575">
            <a:noAutofit/>
          </a:bodyPr>
          <a:lstStyle>
            <a:lvl1pPr lvl="0" rtl="0" algn="ctr">
              <a:lnSpc>
                <a:spcPct val="90000"/>
              </a:lnSpc>
              <a:spcBef>
                <a:spcPts val="0"/>
              </a:spcBef>
              <a:spcAft>
                <a:spcPts val="0"/>
              </a:spcAft>
              <a:buClr>
                <a:srgbClr val="FFFFFF"/>
              </a:buClr>
              <a:buSzPts val="2100"/>
              <a:buNone/>
              <a:defRPr>
                <a:solidFill>
                  <a:srgbClr val="FFFFFF"/>
                </a:solidFill>
                <a:latin typeface="Calibri"/>
                <a:ea typeface="Calibri"/>
                <a:cs typeface="Calibri"/>
                <a:sym typeface="Calibri"/>
              </a:defRPr>
            </a:lvl1pPr>
            <a:lvl2pPr lvl="1" rtl="0" algn="ctr">
              <a:lnSpc>
                <a:spcPct val="90000"/>
              </a:lnSpc>
              <a:spcBef>
                <a:spcPts val="0"/>
              </a:spcBef>
              <a:spcAft>
                <a:spcPts val="0"/>
              </a:spcAft>
              <a:buClr>
                <a:srgbClr val="FFFFFF"/>
              </a:buClr>
              <a:buSzPts val="1800"/>
              <a:buNone/>
              <a:defRPr>
                <a:solidFill>
                  <a:srgbClr val="FFFFFF"/>
                </a:solidFill>
                <a:latin typeface="Montserrat Light"/>
                <a:ea typeface="Montserrat Light"/>
                <a:cs typeface="Montserrat Light"/>
                <a:sym typeface="Montserrat Light"/>
              </a:defRPr>
            </a:lvl2pPr>
            <a:lvl3pPr lvl="2" rtl="0" algn="ctr">
              <a:lnSpc>
                <a:spcPct val="90000"/>
              </a:lnSpc>
              <a:spcBef>
                <a:spcPts val="0"/>
              </a:spcBef>
              <a:spcAft>
                <a:spcPts val="0"/>
              </a:spcAft>
              <a:buClr>
                <a:srgbClr val="FFFFFF"/>
              </a:buClr>
              <a:buSzPts val="1500"/>
              <a:buNone/>
              <a:defRPr>
                <a:solidFill>
                  <a:srgbClr val="FFFFFF"/>
                </a:solidFill>
                <a:latin typeface="Montserrat Light"/>
                <a:ea typeface="Montserrat Light"/>
                <a:cs typeface="Montserrat Light"/>
                <a:sym typeface="Montserrat Light"/>
              </a:defRPr>
            </a:lvl3pPr>
            <a:lvl4pPr lvl="3" rtl="0" algn="ctr">
              <a:lnSpc>
                <a:spcPct val="90000"/>
              </a:lnSpc>
              <a:spcBef>
                <a:spcPts val="0"/>
              </a:spcBef>
              <a:spcAft>
                <a:spcPts val="0"/>
              </a:spcAft>
              <a:buClr>
                <a:srgbClr val="FFFFFF"/>
              </a:buClr>
              <a:buSzPts val="1400"/>
              <a:buNone/>
              <a:defRPr>
                <a:solidFill>
                  <a:srgbClr val="FFFFFF"/>
                </a:solidFill>
                <a:latin typeface="Montserrat Light"/>
                <a:ea typeface="Montserrat Light"/>
                <a:cs typeface="Montserrat Light"/>
                <a:sym typeface="Montserrat Light"/>
              </a:defRPr>
            </a:lvl4pPr>
            <a:lvl5pPr lvl="4" rtl="0" algn="ctr">
              <a:lnSpc>
                <a:spcPct val="90000"/>
              </a:lnSpc>
              <a:spcBef>
                <a:spcPts val="0"/>
              </a:spcBef>
              <a:spcAft>
                <a:spcPts val="0"/>
              </a:spcAft>
              <a:buClr>
                <a:srgbClr val="FFFFFF"/>
              </a:buClr>
              <a:buSzPts val="1400"/>
              <a:buNone/>
              <a:defRPr>
                <a:solidFill>
                  <a:srgbClr val="FFFFFF"/>
                </a:solidFill>
                <a:latin typeface="Montserrat Light"/>
                <a:ea typeface="Montserrat Light"/>
                <a:cs typeface="Montserrat Light"/>
                <a:sym typeface="Montserrat Light"/>
              </a:defRPr>
            </a:lvl5pPr>
            <a:lvl6pPr lvl="5" rtl="0" algn="ctr">
              <a:lnSpc>
                <a:spcPct val="90000"/>
              </a:lnSpc>
              <a:spcBef>
                <a:spcPts val="0"/>
              </a:spcBef>
              <a:spcAft>
                <a:spcPts val="0"/>
              </a:spcAft>
              <a:buClr>
                <a:srgbClr val="FFFFFF"/>
              </a:buClr>
              <a:buSzPts val="1400"/>
              <a:buNone/>
              <a:defRPr>
                <a:solidFill>
                  <a:srgbClr val="FFFFFF"/>
                </a:solidFill>
                <a:latin typeface="Montserrat Light"/>
                <a:ea typeface="Montserrat Light"/>
                <a:cs typeface="Montserrat Light"/>
                <a:sym typeface="Montserrat Light"/>
              </a:defRPr>
            </a:lvl6pPr>
            <a:lvl7pPr lvl="6" rtl="0" algn="ctr">
              <a:lnSpc>
                <a:spcPct val="90000"/>
              </a:lnSpc>
              <a:spcBef>
                <a:spcPts val="0"/>
              </a:spcBef>
              <a:spcAft>
                <a:spcPts val="0"/>
              </a:spcAft>
              <a:buClr>
                <a:srgbClr val="FFFFFF"/>
              </a:buClr>
              <a:buSzPts val="1400"/>
              <a:buNone/>
              <a:defRPr>
                <a:solidFill>
                  <a:srgbClr val="FFFFFF"/>
                </a:solidFill>
                <a:latin typeface="Montserrat Light"/>
                <a:ea typeface="Montserrat Light"/>
                <a:cs typeface="Montserrat Light"/>
                <a:sym typeface="Montserrat Light"/>
              </a:defRPr>
            </a:lvl7pPr>
            <a:lvl8pPr lvl="7" rtl="0" algn="ctr">
              <a:lnSpc>
                <a:spcPct val="90000"/>
              </a:lnSpc>
              <a:spcBef>
                <a:spcPts val="0"/>
              </a:spcBef>
              <a:spcAft>
                <a:spcPts val="0"/>
              </a:spcAft>
              <a:buClr>
                <a:srgbClr val="FFFFFF"/>
              </a:buClr>
              <a:buSzPts val="1400"/>
              <a:buNone/>
              <a:defRPr>
                <a:solidFill>
                  <a:srgbClr val="FFFFFF"/>
                </a:solidFill>
                <a:latin typeface="Montserrat Light"/>
                <a:ea typeface="Montserrat Light"/>
                <a:cs typeface="Montserrat Light"/>
                <a:sym typeface="Montserrat Light"/>
              </a:defRPr>
            </a:lvl8pPr>
            <a:lvl9pPr lvl="8" rtl="0" algn="ctr">
              <a:lnSpc>
                <a:spcPct val="90000"/>
              </a:lnSpc>
              <a:spcBef>
                <a:spcPts val="0"/>
              </a:spcBef>
              <a:spcAft>
                <a:spcPts val="0"/>
              </a:spcAft>
              <a:buClr>
                <a:srgbClr val="FFFFFF"/>
              </a:buClr>
              <a:buSzPts val="1400"/>
              <a:buNone/>
              <a:defRPr>
                <a:solidFill>
                  <a:srgbClr val="FFFFFF"/>
                </a:solidFill>
                <a:latin typeface="Montserrat Light"/>
                <a:ea typeface="Montserrat Light"/>
                <a:cs typeface="Montserrat Light"/>
                <a:sym typeface="Montserrat Light"/>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08" name="Shape 208"/>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Content 1 1">
  <p:cSld name="SECTION_HEADER_2_1">
    <p:bg>
      <p:bgPr>
        <a:solidFill>
          <a:srgbClr val="FFFFFF"/>
        </a:solidFill>
      </p:bgPr>
    </p:bg>
    <p:spTree>
      <p:nvGrpSpPr>
        <p:cNvPr id="25" name="Shape 25"/>
        <p:cNvGrpSpPr/>
        <p:nvPr/>
      </p:nvGrpSpPr>
      <p:grpSpPr>
        <a:xfrm>
          <a:off x="0" y="0"/>
          <a:ext cx="0" cy="0"/>
          <a:chOff x="0" y="0"/>
          <a:chExt cx="0" cy="0"/>
        </a:xfrm>
      </p:grpSpPr>
      <p:sp>
        <p:nvSpPr>
          <p:cNvPr id="26" name="Google Shape;26;p5"/>
          <p:cNvSpPr txBox="1"/>
          <p:nvPr>
            <p:ph type="title"/>
          </p:nvPr>
        </p:nvSpPr>
        <p:spPr>
          <a:xfrm>
            <a:off x="956273" y="3469550"/>
            <a:ext cx="3483000" cy="11145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ubtitle">
  <p:cSld name="SECTION_HEADER_1">
    <p:bg>
      <p:bgPr>
        <a:solidFill>
          <a:srgbClr val="FFFFFF"/>
        </a:solidFill>
      </p:bgPr>
    </p:bg>
    <p:spTree>
      <p:nvGrpSpPr>
        <p:cNvPr id="27" name="Shape 27"/>
        <p:cNvGrpSpPr/>
        <p:nvPr/>
      </p:nvGrpSpPr>
      <p:grpSpPr>
        <a:xfrm>
          <a:off x="0" y="0"/>
          <a:ext cx="0" cy="0"/>
          <a:chOff x="0" y="0"/>
          <a:chExt cx="0" cy="0"/>
        </a:xfrm>
      </p:grpSpPr>
      <p:sp>
        <p:nvSpPr>
          <p:cNvPr id="28" name="Google Shape;28;p6"/>
          <p:cNvSpPr txBox="1"/>
          <p:nvPr>
            <p:ph type="title"/>
          </p:nvPr>
        </p:nvSpPr>
        <p:spPr>
          <a:xfrm>
            <a:off x="570047" y="993900"/>
            <a:ext cx="3055500" cy="11145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p:txBody>
      </p:sp>
      <p:sp>
        <p:nvSpPr>
          <p:cNvPr id="29" name="Google Shape;29;p6"/>
          <p:cNvSpPr txBox="1"/>
          <p:nvPr>
            <p:ph idx="1" type="subTitle"/>
          </p:nvPr>
        </p:nvSpPr>
        <p:spPr>
          <a:xfrm>
            <a:off x="614775" y="2564775"/>
            <a:ext cx="2920800" cy="5781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cxnSp>
        <p:nvCxnSpPr>
          <p:cNvPr id="30" name="Google Shape;30;p6"/>
          <p:cNvCxnSpPr/>
          <p:nvPr/>
        </p:nvCxnSpPr>
        <p:spPr>
          <a:xfrm>
            <a:off x="678525" y="2060575"/>
            <a:ext cx="676200" cy="0"/>
          </a:xfrm>
          <a:prstGeom prst="straightConnector1">
            <a:avLst/>
          </a:prstGeom>
          <a:noFill/>
          <a:ln cap="flat" cmpd="sng" w="76200">
            <a:solidFill>
              <a:srgbClr val="87EAD9"/>
            </a:solidFill>
            <a:prstDash val="solid"/>
            <a:round/>
            <a:headEnd len="med" w="med" type="none"/>
            <a:tailEnd len="med" w="med"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slide">
  <p:cSld name="CUSTOM">
    <p:bg>
      <p:bgPr>
        <a:solidFill>
          <a:srgbClr val="FFFFFF"/>
        </a:solidFill>
      </p:bgPr>
    </p:bg>
    <p:spTree>
      <p:nvGrpSpPr>
        <p:cNvPr id="31" name="Shape 31"/>
        <p:cNvGrpSpPr/>
        <p:nvPr/>
      </p:nvGrpSpPr>
      <p:grpSpPr>
        <a:xfrm>
          <a:off x="0" y="0"/>
          <a:ext cx="0" cy="0"/>
          <a:chOff x="0" y="0"/>
          <a:chExt cx="0" cy="0"/>
        </a:xfrm>
      </p:grpSpPr>
      <p:sp>
        <p:nvSpPr>
          <p:cNvPr id="32" name="Google Shape;32;p7"/>
          <p:cNvSpPr txBox="1"/>
          <p:nvPr>
            <p:ph idx="1" type="subTitle"/>
          </p:nvPr>
        </p:nvSpPr>
        <p:spPr>
          <a:xfrm>
            <a:off x="1894475" y="1184100"/>
            <a:ext cx="5397600" cy="2100900"/>
          </a:xfrm>
          <a:prstGeom prst="rect">
            <a:avLst/>
          </a:prstGeom>
        </p:spPr>
        <p:txBody>
          <a:bodyPr anchorCtr="0" anchor="t" bIns="91425" lIns="91425" spcFirstLastPara="1" rIns="91425" wrap="square" tIns="91425">
            <a:noAutofit/>
          </a:bodyPr>
          <a:lstStyle>
            <a:lvl1pPr lvl="0" rtl="0">
              <a:spcBef>
                <a:spcPts val="0"/>
              </a:spcBef>
              <a:spcAft>
                <a:spcPts val="0"/>
              </a:spcAft>
              <a:buNone/>
              <a:defRPr b="1" sz="3000">
                <a:solidFill>
                  <a:srgbClr val="434343"/>
                </a:solidFill>
                <a:latin typeface="Ubuntu"/>
                <a:ea typeface="Ubuntu"/>
                <a:cs typeface="Ubuntu"/>
                <a:sym typeface="Ubuntu"/>
              </a:defRPr>
            </a:lvl1pPr>
            <a:lvl2pPr lvl="1" rtl="0">
              <a:spcBef>
                <a:spcPts val="0"/>
              </a:spcBef>
              <a:spcAft>
                <a:spcPts val="0"/>
              </a:spcAft>
              <a:buNone/>
              <a:defRPr b="1">
                <a:solidFill>
                  <a:srgbClr val="434343"/>
                </a:solidFill>
                <a:latin typeface="Arvo"/>
                <a:ea typeface="Arvo"/>
                <a:cs typeface="Arvo"/>
                <a:sym typeface="Arvo"/>
              </a:defRPr>
            </a:lvl2pPr>
            <a:lvl3pPr lvl="2" rtl="0">
              <a:spcBef>
                <a:spcPts val="0"/>
              </a:spcBef>
              <a:spcAft>
                <a:spcPts val="0"/>
              </a:spcAft>
              <a:buNone/>
              <a:defRPr b="1">
                <a:solidFill>
                  <a:srgbClr val="434343"/>
                </a:solidFill>
                <a:latin typeface="Arvo"/>
                <a:ea typeface="Arvo"/>
                <a:cs typeface="Arvo"/>
                <a:sym typeface="Arvo"/>
              </a:defRPr>
            </a:lvl3pPr>
            <a:lvl4pPr lvl="3" rtl="0">
              <a:spcBef>
                <a:spcPts val="0"/>
              </a:spcBef>
              <a:spcAft>
                <a:spcPts val="0"/>
              </a:spcAft>
              <a:buNone/>
              <a:defRPr b="1">
                <a:solidFill>
                  <a:srgbClr val="434343"/>
                </a:solidFill>
                <a:latin typeface="Arvo"/>
                <a:ea typeface="Arvo"/>
                <a:cs typeface="Arvo"/>
                <a:sym typeface="Arvo"/>
              </a:defRPr>
            </a:lvl4pPr>
            <a:lvl5pPr lvl="4" rtl="0">
              <a:spcBef>
                <a:spcPts val="0"/>
              </a:spcBef>
              <a:spcAft>
                <a:spcPts val="0"/>
              </a:spcAft>
              <a:buNone/>
              <a:defRPr b="1">
                <a:solidFill>
                  <a:srgbClr val="434343"/>
                </a:solidFill>
                <a:latin typeface="Arvo"/>
                <a:ea typeface="Arvo"/>
                <a:cs typeface="Arvo"/>
                <a:sym typeface="Arvo"/>
              </a:defRPr>
            </a:lvl5pPr>
            <a:lvl6pPr lvl="5" rtl="0">
              <a:spcBef>
                <a:spcPts val="0"/>
              </a:spcBef>
              <a:spcAft>
                <a:spcPts val="0"/>
              </a:spcAft>
              <a:buNone/>
              <a:defRPr b="1">
                <a:solidFill>
                  <a:srgbClr val="434343"/>
                </a:solidFill>
                <a:latin typeface="Arvo"/>
                <a:ea typeface="Arvo"/>
                <a:cs typeface="Arvo"/>
                <a:sym typeface="Arvo"/>
              </a:defRPr>
            </a:lvl6pPr>
            <a:lvl7pPr lvl="6" rtl="0">
              <a:spcBef>
                <a:spcPts val="0"/>
              </a:spcBef>
              <a:spcAft>
                <a:spcPts val="0"/>
              </a:spcAft>
              <a:buNone/>
              <a:defRPr b="1">
                <a:solidFill>
                  <a:srgbClr val="434343"/>
                </a:solidFill>
                <a:latin typeface="Arvo"/>
                <a:ea typeface="Arvo"/>
                <a:cs typeface="Arvo"/>
                <a:sym typeface="Arvo"/>
              </a:defRPr>
            </a:lvl7pPr>
            <a:lvl8pPr lvl="7" rtl="0">
              <a:spcBef>
                <a:spcPts val="0"/>
              </a:spcBef>
              <a:spcAft>
                <a:spcPts val="0"/>
              </a:spcAft>
              <a:buNone/>
              <a:defRPr b="1">
                <a:solidFill>
                  <a:srgbClr val="434343"/>
                </a:solidFill>
                <a:latin typeface="Arvo"/>
                <a:ea typeface="Arvo"/>
                <a:cs typeface="Arvo"/>
                <a:sym typeface="Arvo"/>
              </a:defRPr>
            </a:lvl8pPr>
            <a:lvl9pPr lvl="8" rtl="0">
              <a:spcBef>
                <a:spcPts val="0"/>
              </a:spcBef>
              <a:spcAft>
                <a:spcPts val="0"/>
              </a:spcAft>
              <a:buNone/>
              <a:defRPr b="1">
                <a:solidFill>
                  <a:srgbClr val="434343"/>
                </a:solidFill>
                <a:latin typeface="Arvo"/>
                <a:ea typeface="Arvo"/>
                <a:cs typeface="Arvo"/>
                <a:sym typeface="Arvo"/>
              </a:defRPr>
            </a:lvl9pPr>
          </a:lstStyle>
          <a:p/>
        </p:txBody>
      </p:sp>
      <p:sp>
        <p:nvSpPr>
          <p:cNvPr id="33" name="Google Shape;33;p7"/>
          <p:cNvSpPr txBox="1"/>
          <p:nvPr>
            <p:ph idx="2" type="subTitle"/>
          </p:nvPr>
        </p:nvSpPr>
        <p:spPr>
          <a:xfrm>
            <a:off x="1894475" y="3034550"/>
            <a:ext cx="2920800" cy="5781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400">
                <a:solidFill>
                  <a:srgbClr val="FFFFFF"/>
                </a:solidFill>
              </a:defRPr>
            </a:lvl1pPr>
            <a:lvl2pPr lvl="1" rtl="0">
              <a:spcBef>
                <a:spcPts val="0"/>
              </a:spcBef>
              <a:spcAft>
                <a:spcPts val="0"/>
              </a:spcAft>
              <a:buNone/>
              <a:defRPr>
                <a:solidFill>
                  <a:srgbClr val="FFFFFF"/>
                </a:solidFill>
              </a:defRPr>
            </a:lvl2pPr>
            <a:lvl3pPr lvl="2" rtl="0">
              <a:spcBef>
                <a:spcPts val="0"/>
              </a:spcBef>
              <a:spcAft>
                <a:spcPts val="0"/>
              </a:spcAft>
              <a:buNone/>
              <a:defRPr>
                <a:solidFill>
                  <a:srgbClr val="FFFFFF"/>
                </a:solidFill>
              </a:defRPr>
            </a:lvl3pPr>
            <a:lvl4pPr lvl="3" rtl="0">
              <a:spcBef>
                <a:spcPts val="0"/>
              </a:spcBef>
              <a:spcAft>
                <a:spcPts val="0"/>
              </a:spcAft>
              <a:buNone/>
              <a:defRPr>
                <a:solidFill>
                  <a:srgbClr val="FFFFFF"/>
                </a:solidFill>
              </a:defRPr>
            </a:lvl4pPr>
            <a:lvl5pPr lvl="4" rtl="0">
              <a:spcBef>
                <a:spcPts val="0"/>
              </a:spcBef>
              <a:spcAft>
                <a:spcPts val="0"/>
              </a:spcAft>
              <a:buNone/>
              <a:defRPr>
                <a:solidFill>
                  <a:srgbClr val="FFFFFF"/>
                </a:solidFill>
              </a:defRPr>
            </a:lvl5pPr>
            <a:lvl6pPr lvl="5" rtl="0">
              <a:spcBef>
                <a:spcPts val="0"/>
              </a:spcBef>
              <a:spcAft>
                <a:spcPts val="0"/>
              </a:spcAft>
              <a:buNone/>
              <a:defRPr>
                <a:solidFill>
                  <a:srgbClr val="FFFFFF"/>
                </a:solidFill>
              </a:defRPr>
            </a:lvl6pPr>
            <a:lvl7pPr lvl="6" rtl="0">
              <a:spcBef>
                <a:spcPts val="0"/>
              </a:spcBef>
              <a:spcAft>
                <a:spcPts val="0"/>
              </a:spcAft>
              <a:buNone/>
              <a:defRPr>
                <a:solidFill>
                  <a:srgbClr val="FFFFFF"/>
                </a:solidFill>
              </a:defRPr>
            </a:lvl7pPr>
            <a:lvl8pPr lvl="7" rtl="0">
              <a:spcBef>
                <a:spcPts val="0"/>
              </a:spcBef>
              <a:spcAft>
                <a:spcPts val="0"/>
              </a:spcAft>
              <a:buNone/>
              <a:defRPr>
                <a:solidFill>
                  <a:srgbClr val="FFFFFF"/>
                </a:solidFill>
              </a:defRPr>
            </a:lvl8pPr>
            <a:lvl9pPr lvl="8" rtl="0">
              <a:spcBef>
                <a:spcPts val="0"/>
              </a:spcBef>
              <a:spcAft>
                <a:spcPts val="0"/>
              </a:spcAft>
              <a:buNone/>
              <a:defRPr>
                <a:solidFill>
                  <a:srgbClr val="FFFFFF"/>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body slide" type="tx">
  <p:cSld name="TITLE_AND_BODY">
    <p:bg>
      <p:bgPr>
        <a:solidFill>
          <a:srgbClr val="FFFFFF"/>
        </a:solidFill>
      </p:bgPr>
    </p:bg>
    <p:spTree>
      <p:nvGrpSpPr>
        <p:cNvPr id="34" name="Shape 34"/>
        <p:cNvGrpSpPr/>
        <p:nvPr/>
      </p:nvGrpSpPr>
      <p:grpSpPr>
        <a:xfrm>
          <a:off x="0" y="0"/>
          <a:ext cx="0" cy="0"/>
          <a:chOff x="0" y="0"/>
          <a:chExt cx="0" cy="0"/>
        </a:xfrm>
      </p:grpSpPr>
      <p:sp>
        <p:nvSpPr>
          <p:cNvPr id="35" name="Google Shape;35;p8"/>
          <p:cNvSpPr txBox="1"/>
          <p:nvPr>
            <p:ph type="title"/>
          </p:nvPr>
        </p:nvSpPr>
        <p:spPr>
          <a:xfrm>
            <a:off x="0" y="216225"/>
            <a:ext cx="9144000" cy="913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200"/>
              <a:buNone/>
              <a:defRPr b="1" sz="2200"/>
            </a:lvl1pPr>
            <a:lvl2pPr lvl="1" rtl="0" algn="ctr">
              <a:spcBef>
                <a:spcPts val="0"/>
              </a:spcBef>
              <a:spcAft>
                <a:spcPts val="0"/>
              </a:spcAft>
              <a:buSzPts val="2400"/>
              <a:buFont typeface="Bodoni"/>
              <a:buNone/>
              <a:defRPr b="1">
                <a:latin typeface="Bodoni"/>
                <a:ea typeface="Bodoni"/>
                <a:cs typeface="Bodoni"/>
                <a:sym typeface="Bodoni"/>
              </a:defRPr>
            </a:lvl2pPr>
            <a:lvl3pPr lvl="2" rtl="0" algn="ctr">
              <a:spcBef>
                <a:spcPts val="0"/>
              </a:spcBef>
              <a:spcAft>
                <a:spcPts val="0"/>
              </a:spcAft>
              <a:buSzPts val="2400"/>
              <a:buFont typeface="Bodoni"/>
              <a:buNone/>
              <a:defRPr b="1">
                <a:latin typeface="Bodoni"/>
                <a:ea typeface="Bodoni"/>
                <a:cs typeface="Bodoni"/>
                <a:sym typeface="Bodoni"/>
              </a:defRPr>
            </a:lvl3pPr>
            <a:lvl4pPr lvl="3" rtl="0" algn="ctr">
              <a:spcBef>
                <a:spcPts val="0"/>
              </a:spcBef>
              <a:spcAft>
                <a:spcPts val="0"/>
              </a:spcAft>
              <a:buSzPts val="2400"/>
              <a:buFont typeface="Bodoni"/>
              <a:buNone/>
              <a:defRPr b="1">
                <a:latin typeface="Bodoni"/>
                <a:ea typeface="Bodoni"/>
                <a:cs typeface="Bodoni"/>
                <a:sym typeface="Bodoni"/>
              </a:defRPr>
            </a:lvl4pPr>
            <a:lvl5pPr lvl="4" rtl="0" algn="ctr">
              <a:spcBef>
                <a:spcPts val="0"/>
              </a:spcBef>
              <a:spcAft>
                <a:spcPts val="0"/>
              </a:spcAft>
              <a:buSzPts val="2400"/>
              <a:buFont typeface="Bodoni"/>
              <a:buNone/>
              <a:defRPr b="1">
                <a:latin typeface="Bodoni"/>
                <a:ea typeface="Bodoni"/>
                <a:cs typeface="Bodoni"/>
                <a:sym typeface="Bodoni"/>
              </a:defRPr>
            </a:lvl5pPr>
            <a:lvl6pPr lvl="5" rtl="0" algn="ctr">
              <a:spcBef>
                <a:spcPts val="0"/>
              </a:spcBef>
              <a:spcAft>
                <a:spcPts val="0"/>
              </a:spcAft>
              <a:buSzPts val="2400"/>
              <a:buFont typeface="Bodoni"/>
              <a:buNone/>
              <a:defRPr b="1">
                <a:latin typeface="Bodoni"/>
                <a:ea typeface="Bodoni"/>
                <a:cs typeface="Bodoni"/>
                <a:sym typeface="Bodoni"/>
              </a:defRPr>
            </a:lvl6pPr>
            <a:lvl7pPr lvl="6" rtl="0" algn="ctr">
              <a:spcBef>
                <a:spcPts val="0"/>
              </a:spcBef>
              <a:spcAft>
                <a:spcPts val="0"/>
              </a:spcAft>
              <a:buSzPts val="2400"/>
              <a:buFont typeface="Bodoni"/>
              <a:buNone/>
              <a:defRPr b="1">
                <a:latin typeface="Bodoni"/>
                <a:ea typeface="Bodoni"/>
                <a:cs typeface="Bodoni"/>
                <a:sym typeface="Bodoni"/>
              </a:defRPr>
            </a:lvl7pPr>
            <a:lvl8pPr lvl="7" rtl="0" algn="ctr">
              <a:spcBef>
                <a:spcPts val="0"/>
              </a:spcBef>
              <a:spcAft>
                <a:spcPts val="0"/>
              </a:spcAft>
              <a:buSzPts val="2400"/>
              <a:buFont typeface="Bodoni"/>
              <a:buNone/>
              <a:defRPr b="1">
                <a:latin typeface="Bodoni"/>
                <a:ea typeface="Bodoni"/>
                <a:cs typeface="Bodoni"/>
                <a:sym typeface="Bodoni"/>
              </a:defRPr>
            </a:lvl8pPr>
            <a:lvl9pPr lvl="8" rtl="0" algn="ctr">
              <a:spcBef>
                <a:spcPts val="0"/>
              </a:spcBef>
              <a:spcAft>
                <a:spcPts val="0"/>
              </a:spcAft>
              <a:buSzPts val="2400"/>
              <a:buFont typeface="Bodoni"/>
              <a:buNone/>
              <a:defRPr b="1">
                <a:latin typeface="Bodoni"/>
                <a:ea typeface="Bodoni"/>
                <a:cs typeface="Bodoni"/>
                <a:sym typeface="Bodoni"/>
              </a:defRPr>
            </a:lvl9pPr>
          </a:lstStyle>
          <a:p/>
        </p:txBody>
      </p:sp>
      <p:sp>
        <p:nvSpPr>
          <p:cNvPr id="36" name="Google Shape;36;p8"/>
          <p:cNvSpPr txBox="1"/>
          <p:nvPr>
            <p:ph idx="1" type="body"/>
          </p:nvPr>
        </p:nvSpPr>
        <p:spPr>
          <a:xfrm>
            <a:off x="1636869" y="1904925"/>
            <a:ext cx="5877000" cy="2502000"/>
          </a:xfrm>
          <a:prstGeom prst="rect">
            <a:avLst/>
          </a:prstGeom>
        </p:spPr>
        <p:txBody>
          <a:bodyPr anchorCtr="0" anchor="t" bIns="91425" lIns="91425" spcFirstLastPara="1" rIns="91425" wrap="square" tIns="91425">
            <a:noAutofit/>
          </a:bodyPr>
          <a:lstStyle>
            <a:lvl1pPr indent="-317500" lvl="0" marL="457200" rtl="0" algn="ctr">
              <a:lnSpc>
                <a:spcPct val="100000"/>
              </a:lnSpc>
              <a:spcBef>
                <a:spcPts val="0"/>
              </a:spcBef>
              <a:spcAft>
                <a:spcPts val="0"/>
              </a:spcAft>
              <a:buSzPts val="1400"/>
              <a:buChar char="●"/>
              <a:defRPr sz="1400"/>
            </a:lvl1pPr>
            <a:lvl2pPr indent="-317500" lvl="1" marL="914400" rtl="0" algn="ctr">
              <a:lnSpc>
                <a:spcPct val="100000"/>
              </a:lnSpc>
              <a:spcBef>
                <a:spcPts val="0"/>
              </a:spcBef>
              <a:spcAft>
                <a:spcPts val="0"/>
              </a:spcAft>
              <a:buSzPts val="1400"/>
              <a:buChar char="○"/>
              <a:defRPr sz="1400"/>
            </a:lvl2pPr>
            <a:lvl3pPr indent="-311150" lvl="2" marL="1371600" rtl="0" algn="ctr">
              <a:lnSpc>
                <a:spcPct val="100000"/>
              </a:lnSpc>
              <a:spcBef>
                <a:spcPts val="0"/>
              </a:spcBef>
              <a:spcAft>
                <a:spcPts val="0"/>
              </a:spcAft>
              <a:buSzPts val="1300"/>
              <a:buChar char="■"/>
              <a:defRPr sz="1300"/>
            </a:lvl3pPr>
            <a:lvl4pPr indent="-311150" lvl="3" marL="1828800" rtl="0" algn="ctr">
              <a:lnSpc>
                <a:spcPct val="100000"/>
              </a:lnSpc>
              <a:spcBef>
                <a:spcPts val="0"/>
              </a:spcBef>
              <a:spcAft>
                <a:spcPts val="0"/>
              </a:spcAft>
              <a:buSzPts val="1300"/>
              <a:buChar char="●"/>
              <a:defRPr sz="1300"/>
            </a:lvl4pPr>
            <a:lvl5pPr indent="-304800" lvl="4" marL="2286000" rtl="0" algn="ctr">
              <a:lnSpc>
                <a:spcPct val="100000"/>
              </a:lnSpc>
              <a:spcBef>
                <a:spcPts val="0"/>
              </a:spcBef>
              <a:spcAft>
                <a:spcPts val="0"/>
              </a:spcAft>
              <a:buSzPts val="1200"/>
              <a:buChar char="○"/>
              <a:defRPr sz="1200"/>
            </a:lvl5pPr>
            <a:lvl6pPr indent="-304800" lvl="5" marL="2743200" rtl="0" algn="ctr">
              <a:lnSpc>
                <a:spcPct val="100000"/>
              </a:lnSpc>
              <a:spcBef>
                <a:spcPts val="0"/>
              </a:spcBef>
              <a:spcAft>
                <a:spcPts val="0"/>
              </a:spcAft>
              <a:buSzPts val="1200"/>
              <a:buChar char="■"/>
              <a:defRPr sz="1200"/>
            </a:lvl6pPr>
            <a:lvl7pPr indent="-298450" lvl="6" marL="3200400" rtl="0" algn="ctr">
              <a:lnSpc>
                <a:spcPct val="100000"/>
              </a:lnSpc>
              <a:spcBef>
                <a:spcPts val="0"/>
              </a:spcBef>
              <a:spcAft>
                <a:spcPts val="0"/>
              </a:spcAft>
              <a:buSzPts val="1100"/>
              <a:buChar char="●"/>
              <a:defRPr sz="1100"/>
            </a:lvl7pPr>
            <a:lvl8pPr indent="-298450" lvl="7" marL="3657600" rtl="0" algn="ctr">
              <a:lnSpc>
                <a:spcPct val="100000"/>
              </a:lnSpc>
              <a:spcBef>
                <a:spcPts val="0"/>
              </a:spcBef>
              <a:spcAft>
                <a:spcPts val="0"/>
              </a:spcAft>
              <a:buSzPts val="1100"/>
              <a:buChar char="○"/>
              <a:defRPr sz="1100"/>
            </a:lvl8pPr>
            <a:lvl9pPr indent="-292100" lvl="8" marL="4114800" rtl="0" algn="ctr">
              <a:lnSpc>
                <a:spcPct val="100000"/>
              </a:lnSpc>
              <a:spcBef>
                <a:spcPts val="0"/>
              </a:spcBef>
              <a:spcAft>
                <a:spcPts val="0"/>
              </a:spcAft>
              <a:buSzPts val="1000"/>
              <a:buChar char="■"/>
              <a:defRPr sz="10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esign 1">
  <p:cSld name="TITLE_AND_BODY_2">
    <p:bg>
      <p:bgPr>
        <a:solidFill>
          <a:srgbClr val="FFFFFF"/>
        </a:solidFill>
      </p:bgPr>
    </p:bg>
    <p:spTree>
      <p:nvGrpSpPr>
        <p:cNvPr id="37" name="Shape 37"/>
        <p:cNvGrpSpPr/>
        <p:nvPr/>
      </p:nvGrpSpPr>
      <p:grpSpPr>
        <a:xfrm>
          <a:off x="0" y="0"/>
          <a:ext cx="0" cy="0"/>
          <a:chOff x="0" y="0"/>
          <a:chExt cx="0" cy="0"/>
        </a:xfrm>
      </p:grpSpPr>
      <p:sp>
        <p:nvSpPr>
          <p:cNvPr id="38" name="Google Shape;38;p9"/>
          <p:cNvSpPr txBox="1"/>
          <p:nvPr>
            <p:ph type="title"/>
          </p:nvPr>
        </p:nvSpPr>
        <p:spPr>
          <a:xfrm>
            <a:off x="0" y="216225"/>
            <a:ext cx="9144000" cy="913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200"/>
              <a:buNone/>
              <a:defRPr b="1" sz="2200"/>
            </a:lvl1pPr>
            <a:lvl2pPr lvl="1" rtl="0" algn="ctr">
              <a:spcBef>
                <a:spcPts val="0"/>
              </a:spcBef>
              <a:spcAft>
                <a:spcPts val="0"/>
              </a:spcAft>
              <a:buSzPts val="2400"/>
              <a:buFont typeface="Bodoni"/>
              <a:buNone/>
              <a:defRPr b="1">
                <a:latin typeface="Bodoni"/>
                <a:ea typeface="Bodoni"/>
                <a:cs typeface="Bodoni"/>
                <a:sym typeface="Bodoni"/>
              </a:defRPr>
            </a:lvl2pPr>
            <a:lvl3pPr lvl="2" rtl="0" algn="ctr">
              <a:spcBef>
                <a:spcPts val="0"/>
              </a:spcBef>
              <a:spcAft>
                <a:spcPts val="0"/>
              </a:spcAft>
              <a:buSzPts val="2400"/>
              <a:buFont typeface="Bodoni"/>
              <a:buNone/>
              <a:defRPr b="1">
                <a:latin typeface="Bodoni"/>
                <a:ea typeface="Bodoni"/>
                <a:cs typeface="Bodoni"/>
                <a:sym typeface="Bodoni"/>
              </a:defRPr>
            </a:lvl3pPr>
            <a:lvl4pPr lvl="3" rtl="0" algn="ctr">
              <a:spcBef>
                <a:spcPts val="0"/>
              </a:spcBef>
              <a:spcAft>
                <a:spcPts val="0"/>
              </a:spcAft>
              <a:buSzPts val="2400"/>
              <a:buFont typeface="Bodoni"/>
              <a:buNone/>
              <a:defRPr b="1">
                <a:latin typeface="Bodoni"/>
                <a:ea typeface="Bodoni"/>
                <a:cs typeface="Bodoni"/>
                <a:sym typeface="Bodoni"/>
              </a:defRPr>
            </a:lvl4pPr>
            <a:lvl5pPr lvl="4" rtl="0" algn="ctr">
              <a:spcBef>
                <a:spcPts val="0"/>
              </a:spcBef>
              <a:spcAft>
                <a:spcPts val="0"/>
              </a:spcAft>
              <a:buSzPts val="2400"/>
              <a:buFont typeface="Bodoni"/>
              <a:buNone/>
              <a:defRPr b="1">
                <a:latin typeface="Bodoni"/>
                <a:ea typeface="Bodoni"/>
                <a:cs typeface="Bodoni"/>
                <a:sym typeface="Bodoni"/>
              </a:defRPr>
            </a:lvl5pPr>
            <a:lvl6pPr lvl="5" rtl="0" algn="ctr">
              <a:spcBef>
                <a:spcPts val="0"/>
              </a:spcBef>
              <a:spcAft>
                <a:spcPts val="0"/>
              </a:spcAft>
              <a:buSzPts val="2400"/>
              <a:buFont typeface="Bodoni"/>
              <a:buNone/>
              <a:defRPr b="1">
                <a:latin typeface="Bodoni"/>
                <a:ea typeface="Bodoni"/>
                <a:cs typeface="Bodoni"/>
                <a:sym typeface="Bodoni"/>
              </a:defRPr>
            </a:lvl6pPr>
            <a:lvl7pPr lvl="6" rtl="0" algn="ctr">
              <a:spcBef>
                <a:spcPts val="0"/>
              </a:spcBef>
              <a:spcAft>
                <a:spcPts val="0"/>
              </a:spcAft>
              <a:buSzPts val="2400"/>
              <a:buFont typeface="Bodoni"/>
              <a:buNone/>
              <a:defRPr b="1">
                <a:latin typeface="Bodoni"/>
                <a:ea typeface="Bodoni"/>
                <a:cs typeface="Bodoni"/>
                <a:sym typeface="Bodoni"/>
              </a:defRPr>
            </a:lvl7pPr>
            <a:lvl8pPr lvl="7" rtl="0" algn="ctr">
              <a:spcBef>
                <a:spcPts val="0"/>
              </a:spcBef>
              <a:spcAft>
                <a:spcPts val="0"/>
              </a:spcAft>
              <a:buSzPts val="2400"/>
              <a:buFont typeface="Bodoni"/>
              <a:buNone/>
              <a:defRPr b="1">
                <a:latin typeface="Bodoni"/>
                <a:ea typeface="Bodoni"/>
                <a:cs typeface="Bodoni"/>
                <a:sym typeface="Bodoni"/>
              </a:defRPr>
            </a:lvl8pPr>
            <a:lvl9pPr lvl="8" rtl="0" algn="ctr">
              <a:spcBef>
                <a:spcPts val="0"/>
              </a:spcBef>
              <a:spcAft>
                <a:spcPts val="0"/>
              </a:spcAft>
              <a:buSzPts val="2400"/>
              <a:buFont typeface="Bodoni"/>
              <a:buNone/>
              <a:defRPr b="1">
                <a:latin typeface="Bodoni"/>
                <a:ea typeface="Bodoni"/>
                <a:cs typeface="Bodoni"/>
                <a:sym typeface="Bodon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ubtitle">
  <p:cSld name="TITLE_AND_BODY_1">
    <p:bg>
      <p:bgPr>
        <a:solidFill>
          <a:srgbClr val="FFFFFF"/>
        </a:solidFill>
      </p:bgPr>
    </p:bg>
    <p:spTree>
      <p:nvGrpSpPr>
        <p:cNvPr id="39" name="Shape 39"/>
        <p:cNvGrpSpPr/>
        <p:nvPr/>
      </p:nvGrpSpPr>
      <p:grpSpPr>
        <a:xfrm>
          <a:off x="0" y="0"/>
          <a:ext cx="0" cy="0"/>
          <a:chOff x="0" y="0"/>
          <a:chExt cx="0" cy="0"/>
        </a:xfrm>
      </p:grpSpPr>
      <p:sp>
        <p:nvSpPr>
          <p:cNvPr id="40" name="Google Shape;40;p10"/>
          <p:cNvSpPr txBox="1"/>
          <p:nvPr>
            <p:ph type="title"/>
          </p:nvPr>
        </p:nvSpPr>
        <p:spPr>
          <a:xfrm>
            <a:off x="4598900" y="773100"/>
            <a:ext cx="3888000" cy="12066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p:txBody>
      </p:sp>
      <p:sp>
        <p:nvSpPr>
          <p:cNvPr id="41" name="Google Shape;41;p10"/>
          <p:cNvSpPr txBox="1"/>
          <p:nvPr>
            <p:ph idx="1" type="subTitle"/>
          </p:nvPr>
        </p:nvSpPr>
        <p:spPr>
          <a:xfrm>
            <a:off x="4598900" y="2968204"/>
            <a:ext cx="2920800" cy="5781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slideLayout" Target="../slideLayouts/slideLayout35.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37" Type="http://schemas.openxmlformats.org/officeDocument/2006/relationships/slideLayout" Target="../slideLayouts/slideLayout37.xml"/><Relationship Id="rId14" Type="http://schemas.openxmlformats.org/officeDocument/2006/relationships/slideLayout" Target="../slideLayouts/slideLayout14.xml"/><Relationship Id="rId36" Type="http://schemas.openxmlformats.org/officeDocument/2006/relationships/slideLayout" Target="../slideLayouts/slideLayout36.xml"/><Relationship Id="rId17" Type="http://schemas.openxmlformats.org/officeDocument/2006/relationships/slideLayout" Target="../slideLayouts/slideLayout17.xml"/><Relationship Id="rId39" Type="http://schemas.openxmlformats.org/officeDocument/2006/relationships/theme" Target="../theme/theme1.xml"/><Relationship Id="rId16" Type="http://schemas.openxmlformats.org/officeDocument/2006/relationships/slideLayout" Target="../slideLayouts/slideLayout16.xml"/><Relationship Id="rId38" Type="http://schemas.openxmlformats.org/officeDocument/2006/relationships/slideLayout" Target="../slideLayouts/slideLayout38.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no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068100" y="933450"/>
            <a:ext cx="7047300" cy="4824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434343"/>
              </a:buClr>
              <a:buSzPts val="2400"/>
              <a:buNone/>
              <a:defRPr b="1" sz="2400">
                <a:solidFill>
                  <a:srgbClr val="434343"/>
                </a:solidFill>
              </a:defRPr>
            </a:lvl1pPr>
            <a:lvl2pPr lvl="1"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2pPr>
            <a:lvl3pPr lvl="2"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3pPr>
            <a:lvl4pPr lvl="3"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4pPr>
            <a:lvl5pPr lvl="4"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5pPr>
            <a:lvl6pPr lvl="5"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6pPr>
            <a:lvl7pPr lvl="6"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7pPr>
            <a:lvl8pPr lvl="7"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8pPr>
            <a:lvl9pPr lvl="8"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9pPr>
          </a:lstStyle>
          <a:p/>
        </p:txBody>
      </p:sp>
      <p:sp>
        <p:nvSpPr>
          <p:cNvPr id="7" name="Google Shape;7;p1"/>
          <p:cNvSpPr txBox="1"/>
          <p:nvPr>
            <p:ph idx="1" type="body"/>
          </p:nvPr>
        </p:nvSpPr>
        <p:spPr>
          <a:xfrm>
            <a:off x="1068100" y="1695450"/>
            <a:ext cx="7047300" cy="2502000"/>
          </a:xfrm>
          <a:prstGeom prst="rect">
            <a:avLst/>
          </a:prstGeom>
          <a:noFill/>
          <a:ln>
            <a:noFill/>
          </a:ln>
        </p:spPr>
        <p:txBody>
          <a:bodyPr anchorCtr="0" anchor="t" bIns="91425" lIns="91425" spcFirstLastPara="1" rIns="91425" wrap="square" tIns="91425">
            <a:noAutofit/>
          </a:bodyPr>
          <a:lstStyle>
            <a:lvl1pPr indent="-317500" lvl="0" marL="457200" rtl="0">
              <a:lnSpc>
                <a:spcPct val="100000"/>
              </a:lnSpc>
              <a:spcBef>
                <a:spcPts val="0"/>
              </a:spcBef>
              <a:spcAft>
                <a:spcPts val="0"/>
              </a:spcAft>
              <a:buClr>
                <a:srgbClr val="999999"/>
              </a:buClr>
              <a:buSzPts val="1400"/>
              <a:buChar char="●"/>
              <a:defRPr>
                <a:solidFill>
                  <a:srgbClr val="999999"/>
                </a:solidFill>
              </a:defRPr>
            </a:lvl1pPr>
            <a:lvl2pPr indent="-317500" lvl="1" marL="914400" rtl="0">
              <a:lnSpc>
                <a:spcPct val="100000"/>
              </a:lnSpc>
              <a:spcBef>
                <a:spcPts val="0"/>
              </a:spcBef>
              <a:spcAft>
                <a:spcPts val="0"/>
              </a:spcAft>
              <a:buClr>
                <a:srgbClr val="999999"/>
              </a:buClr>
              <a:buSzPts val="1400"/>
              <a:buChar char="○"/>
              <a:defRPr>
                <a:solidFill>
                  <a:srgbClr val="999999"/>
                </a:solidFill>
              </a:defRPr>
            </a:lvl2pPr>
            <a:lvl3pPr indent="-311150" lvl="2" marL="1371600" rtl="0">
              <a:lnSpc>
                <a:spcPct val="100000"/>
              </a:lnSpc>
              <a:spcBef>
                <a:spcPts val="0"/>
              </a:spcBef>
              <a:spcAft>
                <a:spcPts val="0"/>
              </a:spcAft>
              <a:buClr>
                <a:srgbClr val="999999"/>
              </a:buClr>
              <a:buSzPts val="1300"/>
              <a:buChar char="■"/>
              <a:defRPr sz="1300">
                <a:solidFill>
                  <a:srgbClr val="999999"/>
                </a:solidFill>
              </a:defRPr>
            </a:lvl3pPr>
            <a:lvl4pPr indent="-311150" lvl="3" marL="1828800" rtl="0">
              <a:lnSpc>
                <a:spcPct val="100000"/>
              </a:lnSpc>
              <a:spcBef>
                <a:spcPts val="0"/>
              </a:spcBef>
              <a:spcAft>
                <a:spcPts val="0"/>
              </a:spcAft>
              <a:buClr>
                <a:srgbClr val="999999"/>
              </a:buClr>
              <a:buSzPts val="1300"/>
              <a:buChar char="●"/>
              <a:defRPr sz="1300">
                <a:solidFill>
                  <a:srgbClr val="999999"/>
                </a:solidFill>
              </a:defRPr>
            </a:lvl4pPr>
            <a:lvl5pPr indent="-304800" lvl="4" marL="2286000" rtl="0">
              <a:lnSpc>
                <a:spcPct val="100000"/>
              </a:lnSpc>
              <a:spcBef>
                <a:spcPts val="0"/>
              </a:spcBef>
              <a:spcAft>
                <a:spcPts val="0"/>
              </a:spcAft>
              <a:buClr>
                <a:srgbClr val="999999"/>
              </a:buClr>
              <a:buSzPts val="1200"/>
              <a:buChar char="○"/>
              <a:defRPr sz="1200">
                <a:solidFill>
                  <a:srgbClr val="999999"/>
                </a:solidFill>
              </a:defRPr>
            </a:lvl5pPr>
            <a:lvl6pPr indent="-304800" lvl="5" marL="2743200" rtl="0">
              <a:lnSpc>
                <a:spcPct val="100000"/>
              </a:lnSpc>
              <a:spcBef>
                <a:spcPts val="0"/>
              </a:spcBef>
              <a:spcAft>
                <a:spcPts val="0"/>
              </a:spcAft>
              <a:buClr>
                <a:srgbClr val="999999"/>
              </a:buClr>
              <a:buSzPts val="1200"/>
              <a:buChar char="■"/>
              <a:defRPr sz="1200">
                <a:solidFill>
                  <a:srgbClr val="999999"/>
                </a:solidFill>
              </a:defRPr>
            </a:lvl6pPr>
            <a:lvl7pPr indent="-298450" lvl="6" marL="3200400" rtl="0">
              <a:lnSpc>
                <a:spcPct val="100000"/>
              </a:lnSpc>
              <a:spcBef>
                <a:spcPts val="0"/>
              </a:spcBef>
              <a:spcAft>
                <a:spcPts val="0"/>
              </a:spcAft>
              <a:buClr>
                <a:srgbClr val="999999"/>
              </a:buClr>
              <a:buSzPts val="1100"/>
              <a:buChar char="●"/>
              <a:defRPr sz="1100">
                <a:solidFill>
                  <a:srgbClr val="999999"/>
                </a:solidFill>
              </a:defRPr>
            </a:lvl7pPr>
            <a:lvl8pPr indent="-298450" lvl="7" marL="3657600" rtl="0">
              <a:lnSpc>
                <a:spcPct val="100000"/>
              </a:lnSpc>
              <a:spcBef>
                <a:spcPts val="0"/>
              </a:spcBef>
              <a:spcAft>
                <a:spcPts val="0"/>
              </a:spcAft>
              <a:buClr>
                <a:srgbClr val="999999"/>
              </a:buClr>
              <a:buSzPts val="1100"/>
              <a:buChar char="○"/>
              <a:defRPr sz="1100">
                <a:solidFill>
                  <a:srgbClr val="999999"/>
                </a:solidFill>
              </a:defRPr>
            </a:lvl8pPr>
            <a:lvl9pPr indent="-292100" lvl="8" marL="4114800" rtl="0">
              <a:lnSpc>
                <a:spcPct val="100000"/>
              </a:lnSpc>
              <a:spcBef>
                <a:spcPts val="0"/>
              </a:spcBef>
              <a:spcAft>
                <a:spcPts val="0"/>
              </a:spcAft>
              <a:buClr>
                <a:srgbClr val="999999"/>
              </a:buClr>
              <a:buSzPts val="1000"/>
              <a:buChar char="■"/>
              <a:defRPr sz="1000">
                <a:solidFill>
                  <a:srgbClr val="999999"/>
                </a:solidFill>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86"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0.xml"/><Relationship Id="rId3" Type="http://schemas.openxmlformats.org/officeDocument/2006/relationships/image" Target="../media/image15.png"/><Relationship Id="rId4" Type="http://schemas.openxmlformats.org/officeDocument/2006/relationships/image" Target="../media/image4.png"/><Relationship Id="rId5" Type="http://schemas.openxmlformats.org/officeDocument/2006/relationships/hyperlink" Target="https://twitter.com/InfoVanguardia/status/1185884954045157376"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1.xml"/><Relationship Id="rId3" Type="http://schemas.openxmlformats.org/officeDocument/2006/relationships/image" Target="../media/image7.png"/><Relationship Id="rId4" Type="http://schemas.openxmlformats.org/officeDocument/2006/relationships/hyperlink" Target="https://fundamentium.com/las-mejores-infografias-cientificas-y-visualizaciones-de-datos-sobre-el-coronaviru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2.xml"/><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hyperlink" Target="https://dataly.es/formas-leer-informe-infografico/"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3.xml"/><Relationship Id="rId3" Type="http://schemas.openxmlformats.org/officeDocument/2006/relationships/image" Target="../media/image17.png"/><Relationship Id="rId4" Type="http://schemas.openxmlformats.org/officeDocument/2006/relationships/hyperlink" Target="https://www.yorokobu.es/infografistas-espanoles/2/?offset=25" TargetMode="External"/><Relationship Id="rId5" Type="http://schemas.openxmlformats.org/officeDocument/2006/relationships/hyperlink" Target="https://www.infobae.com/america/mundo/2022/02/26/la-guerra-en-mapas-dia-3-como-avanza-la-invasion-de-putin-a-ucrania/"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4.xml"/><Relationship Id="rId3" Type="http://schemas.openxmlformats.org/officeDocument/2006/relationships/image" Target="../media/image6.png"/><Relationship Id="rId4" Type="http://schemas.openxmlformats.org/officeDocument/2006/relationships/hyperlink" Target="http://drive.google.com/file/d/1mJaUFJcq_j1XTCcqnspNzUJIP9vdjnN5/view" TargetMode="External"/><Relationship Id="rId5" Type="http://schemas.openxmlformats.org/officeDocument/2006/relationships/image" Target="../media/image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5.xml"/><Relationship Id="rId3" Type="http://schemas.openxmlformats.org/officeDocument/2006/relationships/image" Target="../media/image18.png"/><Relationship Id="rId4" Type="http://schemas.openxmlformats.org/officeDocument/2006/relationships/image" Target="../media/image21.png"/><Relationship Id="rId5" Type="http://schemas.openxmlformats.org/officeDocument/2006/relationships/hyperlink" Target="https://elpais.com/elpais/2020/11/05/el_pais_que_hacemos/1604578467_225260.html" TargetMode="External"/><Relationship Id="rId6" Type="http://schemas.openxmlformats.org/officeDocument/2006/relationships/image" Target="../media/image20.png"/><Relationship Id="rId7" Type="http://schemas.openxmlformats.org/officeDocument/2006/relationships/image" Target="../media/image27.png"/><Relationship Id="rId8"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9.xml"/><Relationship Id="rId3" Type="http://schemas.openxmlformats.org/officeDocument/2006/relationships/image" Target="../media/image34.jpg"/><Relationship Id="rId4" Type="http://schemas.openxmlformats.org/officeDocument/2006/relationships/hyperlink" Target="http://www.thinkbrilliant.com/infographic/"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hyperlink" Target="mailto:m.sanchezgonzalez@gmail.com" TargetMode="External"/><Relationship Id="rId4" Type="http://schemas.openxmlformats.org/officeDocument/2006/relationships/image" Target="../media/image12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0.xml"/><Relationship Id="rId3" Type="http://schemas.openxmlformats.org/officeDocument/2006/relationships/image" Target="../media/image22.jpg"/><Relationship Id="rId4" Type="http://schemas.openxmlformats.org/officeDocument/2006/relationships/hyperlink" Target="http://blog.nielsen.com/nielsenwire/social/2012/"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1.xml"/><Relationship Id="rId3" Type="http://schemas.openxmlformats.org/officeDocument/2006/relationships/image" Target="../media/image2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2.xml"/><Relationship Id="rId3" Type="http://schemas.openxmlformats.org/officeDocument/2006/relationships/image" Target="../media/image4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3.xml"/><Relationship Id="rId3" Type="http://schemas.openxmlformats.org/officeDocument/2006/relationships/hyperlink" Target="http://manuelcabrerapatino.blogspot.com.es/2010/08/transplante-de-medula.html" TargetMode="External"/><Relationship Id="rId4" Type="http://schemas.openxmlformats.org/officeDocument/2006/relationships/image" Target="../media/image2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4.xml"/><Relationship Id="rId3" Type="http://schemas.openxmlformats.org/officeDocument/2006/relationships/image" Target="../media/image26.jpg"/><Relationship Id="rId4" Type="http://schemas.openxmlformats.org/officeDocument/2006/relationships/image" Target="../media/image2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5.xml"/><Relationship Id="rId3" Type="http://schemas.openxmlformats.org/officeDocument/2006/relationships/hyperlink" Target="http://elpais.com/elpais/2013/07/25/media/1374703338_483146.html" TargetMode="External"/><Relationship Id="rId4" Type="http://schemas.openxmlformats.org/officeDocument/2006/relationships/image" Target="../media/image30.png"/><Relationship Id="rId5" Type="http://schemas.openxmlformats.org/officeDocument/2006/relationships/image" Target="../media/image3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8.xml"/><Relationship Id="rId3" Type="http://schemas.openxmlformats.org/officeDocument/2006/relationships/image" Target="../media/image31.g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9.xml"/><Relationship Id="rId3"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31.xml"/><Relationship Id="rId3" Type="http://schemas.openxmlformats.org/officeDocument/2006/relationships/hyperlink" Target="http://bit.ly/hdigitaluma" TargetMode="External"/><Relationship Id="rId4" Type="http://schemas.openxmlformats.org/officeDocument/2006/relationships/image" Target="../media/image33.png"/><Relationship Id="rId5" Type="http://schemas.openxmlformats.org/officeDocument/2006/relationships/image" Target="../media/image29.png"/><Relationship Id="rId6" Type="http://schemas.openxmlformats.org/officeDocument/2006/relationships/hyperlink" Target="https://www.unia.es/es/innovacion/formacion-del-profesorado/programa-de-formacion-de-profesorado-2014-2015" TargetMode="External"/><Relationship Id="rId7" Type="http://schemas.openxmlformats.org/officeDocument/2006/relationships/image" Target="../media/image39.png"/><Relationship Id="rId8" Type="http://schemas.openxmlformats.org/officeDocument/2006/relationships/image" Target="../media/image3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32.xml"/><Relationship Id="rId3" Type="http://schemas.openxmlformats.org/officeDocument/2006/relationships/image" Target="../media/image36.png"/><Relationship Id="rId4" Type="http://schemas.openxmlformats.org/officeDocument/2006/relationships/image" Target="../media/image4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3.xml"/><Relationship Id="rId3" Type="http://schemas.openxmlformats.org/officeDocument/2006/relationships/hyperlink" Target="https://ciberimaginario.es/wp-content/uploads/2021/10/Infografias-imagenes-animaciones-comunicacion-cientifica.pdf" TargetMode="External"/><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34.xml"/><Relationship Id="rId3" Type="http://schemas.openxmlformats.org/officeDocument/2006/relationships/image" Target="../media/image43.png"/><Relationship Id="rId4" Type="http://schemas.openxmlformats.org/officeDocument/2006/relationships/image" Target="../media/image40.png"/><Relationship Id="rId9" Type="http://schemas.openxmlformats.org/officeDocument/2006/relationships/image" Target="../media/image53.png"/><Relationship Id="rId5" Type="http://schemas.openxmlformats.org/officeDocument/2006/relationships/image" Target="../media/image45.png"/><Relationship Id="rId6" Type="http://schemas.openxmlformats.org/officeDocument/2006/relationships/image" Target="../media/image44.png"/><Relationship Id="rId7" Type="http://schemas.openxmlformats.org/officeDocument/2006/relationships/image" Target="../media/image48.png"/><Relationship Id="rId8" Type="http://schemas.openxmlformats.org/officeDocument/2006/relationships/image" Target="../media/image4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35.xml"/><Relationship Id="rId3" Type="http://schemas.openxmlformats.org/officeDocument/2006/relationships/image" Target="../media/image47.png"/><Relationship Id="rId4" Type="http://schemas.openxmlformats.org/officeDocument/2006/relationships/image" Target="../media/image51.png"/><Relationship Id="rId5" Type="http://schemas.openxmlformats.org/officeDocument/2006/relationships/image" Target="../media/image46.png"/><Relationship Id="rId6" Type="http://schemas.openxmlformats.org/officeDocument/2006/relationships/image" Target="../media/image5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6.xml"/><Relationship Id="rId3" Type="http://schemas.openxmlformats.org/officeDocument/2006/relationships/image" Target="../media/image50.png"/><Relationship Id="rId4" Type="http://schemas.openxmlformats.org/officeDocument/2006/relationships/image" Target="../media/image56.png"/><Relationship Id="rId5" Type="http://schemas.openxmlformats.org/officeDocument/2006/relationships/image" Target="../media/image54.png"/><Relationship Id="rId6" Type="http://schemas.openxmlformats.org/officeDocument/2006/relationships/image" Target="../media/image5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39.xml"/><Relationship Id="rId3" Type="http://schemas.openxmlformats.org/officeDocument/2006/relationships/image" Target="../media/image58.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hyperlink" Target="https://pt.wikipedia.org/wiki/Ficheiro:Leonardo_da_Vinci_Studies_of_Embryos.jpg" TargetMode="External"/><Relationship Id="rId5" Type="http://schemas.openxmlformats.org/officeDocument/2006/relationships/image" Target="../media/image10.jpg"/><Relationship Id="rId6" Type="http://schemas.openxmlformats.org/officeDocument/2006/relationships/hyperlink" Target="http://visualmente.blogspot.com.es/2007/03/qu-se-necesita-para-ser-un-comunicador.html" TargetMode="External"/><Relationship Id="rId7" Type="http://schemas.openxmlformats.org/officeDocument/2006/relationships/hyperlink" Target="http://visualmente.blogspot.com.es/2007/03/qu-se-necesita-para-ser-un-comunicador.html"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40.xml"/><Relationship Id="rId3" Type="http://schemas.openxmlformats.org/officeDocument/2006/relationships/image" Target="../media/image60.png"/><Relationship Id="rId4" Type="http://schemas.openxmlformats.org/officeDocument/2006/relationships/image" Target="../media/image6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5.xml"/><Relationship Id="rId3" Type="http://schemas.openxmlformats.org/officeDocument/2006/relationships/image" Target="../media/image57.png"/><Relationship Id="rId4" Type="http://schemas.openxmlformats.org/officeDocument/2006/relationships/hyperlink" Target="https://elpais.com/sociedad/2020/03/14/actualidad/1584198604_965234.html" TargetMode="External"/><Relationship Id="rId5" Type="http://schemas.openxmlformats.org/officeDocument/2006/relationships/image" Target="../media/image5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6.xml"/><Relationship Id="rId3" Type="http://schemas.openxmlformats.org/officeDocument/2006/relationships/image" Target="../media/image63.gif"/><Relationship Id="rId4" Type="http://schemas.openxmlformats.org/officeDocument/2006/relationships/hyperlink" Target="https://media.giphy.com/media/67AoBM0dkEtlm/giphy.gif"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7.xml"/><Relationship Id="rId3" Type="http://schemas.openxmlformats.org/officeDocument/2006/relationships/hyperlink" Target="http://cuatrotipos.wordpress.com/2008/03/03/hablamos-de-informacion-2-juantxo-cruz-y-los-graficos-de-el-mundo." TargetMode="External"/><Relationship Id="rId4" Type="http://schemas.openxmlformats.org/officeDocument/2006/relationships/hyperlink" Target="http://blogs.lavanguardia.com/infografia/" TargetMode="External"/><Relationship Id="rId5" Type="http://schemas.openxmlformats.org/officeDocument/2006/relationships/image" Target="../media/image61.jpg"/><Relationship Id="rId6" Type="http://schemas.openxmlformats.org/officeDocument/2006/relationships/image" Target="../media/image69.jpg"/><Relationship Id="rId7" Type="http://schemas.openxmlformats.org/officeDocument/2006/relationships/image" Target="../media/image74.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8.xml"/><Relationship Id="rId3" Type="http://schemas.openxmlformats.org/officeDocument/2006/relationships/image" Target="../media/image64.png"/><Relationship Id="rId4" Type="http://schemas.openxmlformats.org/officeDocument/2006/relationships/image" Target="../media/image6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9.xml"/><Relationship Id="rId3" Type="http://schemas.openxmlformats.org/officeDocument/2006/relationships/image" Target="../media/image70.png"/><Relationship Id="rId4" Type="http://schemas.openxmlformats.org/officeDocument/2006/relationships/image" Target="../media/image62.png"/><Relationship Id="rId5" Type="http://schemas.openxmlformats.org/officeDocument/2006/relationships/hyperlink" Target="http://www.johngrimwade.com/M20.html" TargetMode="External"/><Relationship Id="rId6" Type="http://schemas.openxmlformats.org/officeDocument/2006/relationships/hyperlink" Target="http://www.institutodeprensa.com/v2/admin/upload/seminario/341_PRESENTACION%20DE%20ALBERTO%20CAIRO.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0.xml"/><Relationship Id="rId3" Type="http://schemas.openxmlformats.org/officeDocument/2006/relationships/image" Target="../media/image71.jpg"/><Relationship Id="rId4" Type="http://schemas.openxmlformats.org/officeDocument/2006/relationships/hyperlink" Target="http://pinterest.com/cibermarikiya/posters-digitales-con-graficos-e-infografias/" TargetMode="External"/><Relationship Id="rId9" Type="http://schemas.openxmlformats.org/officeDocument/2006/relationships/image" Target="../media/image67.png"/><Relationship Id="rId5" Type="http://schemas.openxmlformats.org/officeDocument/2006/relationships/hyperlink" Target="http://pinterest.com/cibermarikiya/posters-digitales-con-graficos-e-infografias/" TargetMode="External"/><Relationship Id="rId6" Type="http://schemas.openxmlformats.org/officeDocument/2006/relationships/hyperlink" Target="https://twitter.com/cibermarikiya/lists/infograf-a-en-medios/members" TargetMode="External"/><Relationship Id="rId7" Type="http://schemas.openxmlformats.org/officeDocument/2006/relationships/image" Target="../media/image78.png"/><Relationship Id="rId8" Type="http://schemas.openxmlformats.org/officeDocument/2006/relationships/image" Target="../media/image75.png"/><Relationship Id="rId10" Type="http://schemas.openxmlformats.org/officeDocument/2006/relationships/image" Target="../media/image6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51.xml"/><Relationship Id="rId3" Type="http://schemas.openxmlformats.org/officeDocument/2006/relationships/image" Target="../media/image76.png"/><Relationship Id="rId4" Type="http://schemas.openxmlformats.org/officeDocument/2006/relationships/hyperlink" Target="http://www.clasesdeperiodismo.com/2011/12/26/la-mayoria-de-infografias-en-internet-tiene-informacion-distorsionada-o-mentiras/" TargetMode="External"/><Relationship Id="rId5" Type="http://schemas.openxmlformats.org/officeDocument/2006/relationships/hyperlink" Target="http://www.clasesdeperiodismo.com/2011/12/26/la-mayoria-de-infografias-en-internet-tiene-informacion-distorsionada-o-mentiras/"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2.xml"/><Relationship Id="rId3" Type="http://schemas.openxmlformats.org/officeDocument/2006/relationships/image" Target="../media/image73.png"/><Relationship Id="rId4" Type="http://schemas.openxmlformats.org/officeDocument/2006/relationships/image" Target="../media/image72.png"/><Relationship Id="rId5" Type="http://schemas.openxmlformats.org/officeDocument/2006/relationships/hyperlink" Target="https://datos.gob.es/"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4.xml"/><Relationship Id="rId3" Type="http://schemas.openxmlformats.org/officeDocument/2006/relationships/image" Target="../media/image77.jpg"/><Relationship Id="rId4" Type="http://schemas.openxmlformats.org/officeDocument/2006/relationships/hyperlink" Target="https://twitter.com/BBCNewsGraphics/status/1186726443528740872" TargetMode="External"/><Relationship Id="rId5" Type="http://schemas.openxmlformats.org/officeDocument/2006/relationships/hyperlink" Target="http://www.larepublica.pe/infografias/aprobacion-de-ollanta-humala-26-05-2012" TargetMode="External"/><Relationship Id="rId6" Type="http://schemas.openxmlformats.org/officeDocument/2006/relationships/image" Target="../media/image86.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6.xml"/><Relationship Id="rId3" Type="http://schemas.openxmlformats.org/officeDocument/2006/relationships/image" Target="../media/image82.jpg"/><Relationship Id="rId4" Type="http://schemas.openxmlformats.org/officeDocument/2006/relationships/hyperlink" Target="http://marcainfografia.tumblr.com/" TargetMode="Externa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58.xml"/><Relationship Id="rId3" Type="http://schemas.openxmlformats.org/officeDocument/2006/relationships/image" Target="../media/image91.png"/><Relationship Id="rId4" Type="http://schemas.openxmlformats.org/officeDocument/2006/relationships/image" Target="../media/image79.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 Id="rId3" Type="http://schemas.openxmlformats.org/officeDocument/2006/relationships/image" Target="../media/image9.jpg"/><Relationship Id="rId4" Type="http://schemas.openxmlformats.org/officeDocument/2006/relationships/hyperlink" Target="http://mosaic.uoc.edu/2009/06/10/visualizacion-y-conocimiento-una-breve-invitacion-a-la-infografia/" TargetMode="External"/><Relationship Id="rId5" Type="http://schemas.openxmlformats.org/officeDocument/2006/relationships/hyperlink" Target="http://mosaic.uoc.edu/2009/06/10/visualizacion-y-conocimiento-una-breve-invitacion-a-la-infografia/" TargetMode="External"/><Relationship Id="rId6" Type="http://schemas.openxmlformats.org/officeDocument/2006/relationships/image" Target="../media/image12.png"/><Relationship Id="rId7" Type="http://schemas.openxmlformats.org/officeDocument/2006/relationships/image" Target="../media/image3.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0.xml"/><Relationship Id="rId3" Type="http://schemas.openxmlformats.org/officeDocument/2006/relationships/hyperlink" Target="http://www.dafont.com/es/" TargetMode="External"/><Relationship Id="rId4" Type="http://schemas.openxmlformats.org/officeDocument/2006/relationships/hyperlink" Target="http://www.google.com/webfonts" TargetMode="External"/><Relationship Id="rId9" Type="http://schemas.openxmlformats.org/officeDocument/2006/relationships/hyperlink" Target="http://www.flaticon.es/" TargetMode="External"/><Relationship Id="rId5" Type="http://schemas.openxmlformats.org/officeDocument/2006/relationships/hyperlink" Target="http://www.picfindr.com/" TargetMode="External"/><Relationship Id="rId6" Type="http://schemas.openxmlformats.org/officeDocument/2006/relationships/hyperlink" Target="http://www.everystockphoto.com/" TargetMode="External"/><Relationship Id="rId7" Type="http://schemas.openxmlformats.org/officeDocument/2006/relationships/hyperlink" Target="http://www.picfindr.com/" TargetMode="External"/><Relationship Id="rId8" Type="http://schemas.openxmlformats.org/officeDocument/2006/relationships/hyperlink" Target="http://www.freepik.es/" TargetMode="External"/><Relationship Id="rId11" Type="http://schemas.openxmlformats.org/officeDocument/2006/relationships/hyperlink" Target="http://search.creativecommons.org/?lang=es" TargetMode="External"/><Relationship Id="rId10" Type="http://schemas.openxmlformats.org/officeDocument/2006/relationships/hyperlink" Target="http://www.vecteezy.com/" TargetMode="Externa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1.xml"/><Relationship Id="rId3" Type="http://schemas.openxmlformats.org/officeDocument/2006/relationships/hyperlink" Target="http://es.creativecommons.org/blog/" TargetMode="External"/><Relationship Id="rId4" Type="http://schemas.openxmlformats.org/officeDocument/2006/relationships/image" Target="../media/image81.jpg"/><Relationship Id="rId5" Type="http://schemas.openxmlformats.org/officeDocument/2006/relationships/hyperlink" Target="http://www.infografianegocio.blogspot.com.es/2009/12/publicado-el19-de-noviembre-de-2009.html"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 Id="rId3" Type="http://schemas.openxmlformats.org/officeDocument/2006/relationships/hyperlink" Target="https://blogs.publico.es/mesadeluz/2265/edicion-grafica-y-la-realidad-del-burka-en-espana" TargetMode="External"/><Relationship Id="rId4" Type="http://schemas.openxmlformats.org/officeDocument/2006/relationships/hyperlink" Target="http://graficos.lainformacion.com/economia-negocios-y-finanzas/ropa-y-vestuario/como-diferenciar-burka-chador-niqab-y-otras-prendas-musulmanas_X7Ukxx505qsZ4jRdTDfEs7/" TargetMode="External"/><Relationship Id="rId5" Type="http://schemas.openxmlformats.org/officeDocument/2006/relationships/image" Target="../media/image2.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20" Type="http://schemas.openxmlformats.org/officeDocument/2006/relationships/image" Target="../media/image99.png"/><Relationship Id="rId1" Type="http://schemas.openxmlformats.org/officeDocument/2006/relationships/slideLayout" Target="../slideLayouts/slideLayout7.xml"/><Relationship Id="rId2" Type="http://schemas.openxmlformats.org/officeDocument/2006/relationships/notesSlide" Target="../notesSlides/notesSlide71.xml"/><Relationship Id="rId3" Type="http://schemas.openxmlformats.org/officeDocument/2006/relationships/image" Target="../media/image83.png"/><Relationship Id="rId4" Type="http://schemas.openxmlformats.org/officeDocument/2006/relationships/image" Target="../media/image80.png"/><Relationship Id="rId9" Type="http://schemas.openxmlformats.org/officeDocument/2006/relationships/image" Target="../media/image95.png"/><Relationship Id="rId5" Type="http://schemas.openxmlformats.org/officeDocument/2006/relationships/image" Target="../media/image88.png"/><Relationship Id="rId6" Type="http://schemas.openxmlformats.org/officeDocument/2006/relationships/image" Target="../media/image84.png"/><Relationship Id="rId7" Type="http://schemas.openxmlformats.org/officeDocument/2006/relationships/image" Target="../media/image89.png"/><Relationship Id="rId8" Type="http://schemas.openxmlformats.org/officeDocument/2006/relationships/image" Target="../media/image85.png"/><Relationship Id="rId11" Type="http://schemas.openxmlformats.org/officeDocument/2006/relationships/image" Target="../media/image92.png"/><Relationship Id="rId10" Type="http://schemas.openxmlformats.org/officeDocument/2006/relationships/image" Target="../media/image87.png"/><Relationship Id="rId13" Type="http://schemas.openxmlformats.org/officeDocument/2006/relationships/image" Target="../media/image90.png"/><Relationship Id="rId12" Type="http://schemas.openxmlformats.org/officeDocument/2006/relationships/image" Target="../media/image94.png"/><Relationship Id="rId15" Type="http://schemas.openxmlformats.org/officeDocument/2006/relationships/image" Target="../media/image96.png"/><Relationship Id="rId14" Type="http://schemas.openxmlformats.org/officeDocument/2006/relationships/image" Target="../media/image93.png"/><Relationship Id="rId17" Type="http://schemas.openxmlformats.org/officeDocument/2006/relationships/image" Target="../media/image98.png"/><Relationship Id="rId16" Type="http://schemas.openxmlformats.org/officeDocument/2006/relationships/image" Target="../media/image100.png"/><Relationship Id="rId19" Type="http://schemas.openxmlformats.org/officeDocument/2006/relationships/image" Target="../media/image97.png"/><Relationship Id="rId18" Type="http://schemas.openxmlformats.org/officeDocument/2006/relationships/image" Target="../media/image101.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2.xml"/><Relationship Id="rId3" Type="http://schemas.openxmlformats.org/officeDocument/2006/relationships/image" Target="../media/image102.png"/><Relationship Id="rId4" Type="http://schemas.openxmlformats.org/officeDocument/2006/relationships/image" Target="../media/image104.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3.xml"/><Relationship Id="rId3" Type="http://schemas.openxmlformats.org/officeDocument/2006/relationships/hyperlink" Target="https://piktochart.com/templates/" TargetMode="External"/><Relationship Id="rId4" Type="http://schemas.openxmlformats.org/officeDocument/2006/relationships/image" Target="../media/image108.png"/><Relationship Id="rId5" Type="http://schemas.openxmlformats.org/officeDocument/2006/relationships/image" Target="../media/image103.png"/><Relationship Id="rId6" Type="http://schemas.openxmlformats.org/officeDocument/2006/relationships/image" Target="../media/image109.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4.xml"/><Relationship Id="rId3" Type="http://schemas.openxmlformats.org/officeDocument/2006/relationships/hyperlink" Target="https://create.piktochart.com/dashboard" TargetMode="External"/><Relationship Id="rId4" Type="http://schemas.openxmlformats.org/officeDocument/2006/relationships/image" Target="../media/image114.png"/><Relationship Id="rId5" Type="http://schemas.openxmlformats.org/officeDocument/2006/relationships/image" Target="../media/image113.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5.xml"/><Relationship Id="rId3" Type="http://schemas.openxmlformats.org/officeDocument/2006/relationships/image" Target="../media/image105.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6.xml"/><Relationship Id="rId3" Type="http://schemas.openxmlformats.org/officeDocument/2006/relationships/image" Target="../media/image110.png"/><Relationship Id="rId4" Type="http://schemas.openxmlformats.org/officeDocument/2006/relationships/image" Target="../media/image106.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9.xml"/><Relationship Id="rId3" Type="http://schemas.openxmlformats.org/officeDocument/2006/relationships/image" Target="../media/image116.png"/><Relationship Id="rId4" Type="http://schemas.openxmlformats.org/officeDocument/2006/relationships/image" Target="../media/image111.png"/><Relationship Id="rId9" Type="http://schemas.openxmlformats.org/officeDocument/2006/relationships/image" Target="../media/image122.png"/><Relationship Id="rId5" Type="http://schemas.openxmlformats.org/officeDocument/2006/relationships/image" Target="../media/image107.png"/><Relationship Id="rId6" Type="http://schemas.openxmlformats.org/officeDocument/2006/relationships/image" Target="../media/image117.png"/><Relationship Id="rId7" Type="http://schemas.openxmlformats.org/officeDocument/2006/relationships/image" Target="../media/image112.png"/><Relationship Id="rId8" Type="http://schemas.openxmlformats.org/officeDocument/2006/relationships/image" Target="../media/image119.png"/><Relationship Id="rId11" Type="http://schemas.openxmlformats.org/officeDocument/2006/relationships/image" Target="../media/image121.png"/><Relationship Id="rId10" Type="http://schemas.openxmlformats.org/officeDocument/2006/relationships/image" Target="../media/image115.png"/><Relationship Id="rId12" Type="http://schemas.openxmlformats.org/officeDocument/2006/relationships/image" Target="../media/image12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xml"/><Relationship Id="rId3" Type="http://schemas.openxmlformats.org/officeDocument/2006/relationships/hyperlink" Target="http://blogs.lavanguardia.com/infografia/monstruoso" TargetMode="External"/><Relationship Id="rId4" Type="http://schemas.openxmlformats.org/officeDocument/2006/relationships/hyperlink" Target="http://blogs.lavanguardia.com/infografia/monstruoso" TargetMode="External"/><Relationship Id="rId5" Type="http://schemas.openxmlformats.org/officeDocument/2006/relationships/image" Target="../media/image16.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0.xml"/><Relationship Id="rId3" Type="http://schemas.openxmlformats.org/officeDocument/2006/relationships/hyperlink" Target="https://rawgraphs.io/gallery" TargetMode="External"/><Relationship Id="rId4" Type="http://schemas.openxmlformats.org/officeDocument/2006/relationships/image" Target="../media/image123.png"/><Relationship Id="rId5" Type="http://schemas.openxmlformats.org/officeDocument/2006/relationships/image" Target="../media/image124.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1.xml"/><Relationship Id="rId3" Type="http://schemas.openxmlformats.org/officeDocument/2006/relationships/image" Target="../media/image129.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2.xml"/><Relationship Id="rId3" Type="http://schemas.openxmlformats.org/officeDocument/2006/relationships/image" Target="../media/image130.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3.xml"/><Relationship Id="rId3" Type="http://schemas.openxmlformats.org/officeDocument/2006/relationships/image" Target="../media/image118.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4.xml"/><Relationship Id="rId3" Type="http://schemas.openxmlformats.org/officeDocument/2006/relationships/hyperlink" Target="https://es.wikipedia.org/wiki/JSON#:~:text=JSON%20(acr%C3%B3nimo%20de%20JavaScript%20Object,para%20el%20intercambio%20de%20datos.&amp;text=Una%20de%20las%20supuestas%20ventajas,sint%C3%A1ctico%20(parser)%20para%20%C3%A9l." TargetMode="External"/><Relationship Id="rId4" Type="http://schemas.openxmlformats.org/officeDocument/2006/relationships/image" Target="../media/image120.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5.xml"/><Relationship Id="rId3" Type="http://schemas.openxmlformats.org/officeDocument/2006/relationships/image" Target="../media/image126.jpg"/><Relationship Id="rId4" Type="http://schemas.openxmlformats.org/officeDocument/2006/relationships/image" Target="../media/image127.jpg"/><Relationship Id="rId5" Type="http://schemas.openxmlformats.org/officeDocument/2006/relationships/hyperlink" Target="http://www.cibermarikiya.com/experimentantdo-en-taller-sobre-periodismo-de-datos-prueba-con-herramienta-raw/" TargetMode="Externa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6.xml"/><Relationship Id="rId3" Type="http://schemas.openxmlformats.org/officeDocument/2006/relationships/image" Target="../media/image131.png"/><Relationship Id="rId4" Type="http://schemas.openxmlformats.org/officeDocument/2006/relationships/hyperlink" Target="https://www.canva.com/design/DAE3kGh7z4E/qOri4A_I2X4bnxix94vXrA/view?utm_content=DAE3kGh7z4E&amp;utm_campaign=designshare&amp;utm_medium=link&amp;utm_source=publishpresent" TargetMode="Externa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8.xml"/><Relationship Id="rId3" Type="http://schemas.openxmlformats.org/officeDocument/2006/relationships/hyperlink" Target="http://www.tripodos.com/index.php/Facultat_Comunicacio_Blanquerna/article/view/325" TargetMode="Externa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9.xml"/><Relationship Id="rId3" Type="http://schemas.openxmlformats.org/officeDocument/2006/relationships/hyperlink" Target="http://slidesgo.com/" TargetMode="External"/><Relationship Id="rId4" Type="http://schemas.openxmlformats.org/officeDocument/2006/relationships/hyperlink" Target="https://www.flaticon.com/" TargetMode="External"/><Relationship Id="rId5" Type="http://schemas.openxmlformats.org/officeDocument/2006/relationships/hyperlink" Target="https://www.freepik.co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9.xml"/><Relationship Id="rId3" Type="http://schemas.openxmlformats.org/officeDocument/2006/relationships/image" Target="../media/image19.png"/><Relationship Id="rId4" Type="http://schemas.openxmlformats.org/officeDocument/2006/relationships/hyperlink" Target="https://www.yorokobu.es/infografistas-espanole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12" name="Shape 212"/>
        <p:cNvGrpSpPr/>
        <p:nvPr/>
      </p:nvGrpSpPr>
      <p:grpSpPr>
        <a:xfrm>
          <a:off x="0" y="0"/>
          <a:ext cx="0" cy="0"/>
          <a:chOff x="0" y="0"/>
          <a:chExt cx="0" cy="0"/>
        </a:xfrm>
      </p:grpSpPr>
      <p:sp>
        <p:nvSpPr>
          <p:cNvPr id="213" name="Google Shape;213;p42"/>
          <p:cNvSpPr/>
          <p:nvPr/>
        </p:nvSpPr>
        <p:spPr>
          <a:xfrm>
            <a:off x="426050" y="103185"/>
            <a:ext cx="5248800" cy="4679700"/>
          </a:xfrm>
          <a:prstGeom prst="rect">
            <a:avLst/>
          </a:prstGeom>
          <a:solidFill>
            <a:srgbClr val="93C01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14" name="Google Shape;214;p42"/>
          <p:cNvSpPr txBox="1"/>
          <p:nvPr/>
        </p:nvSpPr>
        <p:spPr>
          <a:xfrm>
            <a:off x="977950" y="758875"/>
            <a:ext cx="6622800" cy="2121900"/>
          </a:xfrm>
          <a:prstGeom prst="rect">
            <a:avLst/>
          </a:prstGeom>
          <a:noFill/>
          <a:ln cap="flat" cmpd="sng" w="38100">
            <a:solidFill>
              <a:srgbClr val="535353"/>
            </a:solidFill>
            <a:prstDash val="solid"/>
            <a:round/>
            <a:headEnd len="sm" w="sm" type="none"/>
            <a:tailEnd len="sm" w="sm" type="none"/>
          </a:ln>
        </p:spPr>
        <p:txBody>
          <a:bodyPr anchorCtr="0" anchor="ctr" bIns="91425" lIns="91425" spcFirstLastPara="1" rIns="91425" wrap="square" tIns="91425">
            <a:noAutofit/>
          </a:bodyPr>
          <a:lstStyle/>
          <a:p>
            <a:pPr indent="0" lvl="0" marL="269999" rtl="0" algn="l">
              <a:spcBef>
                <a:spcPts val="0"/>
              </a:spcBef>
              <a:spcAft>
                <a:spcPts val="0"/>
              </a:spcAft>
              <a:buNone/>
            </a:pPr>
            <a:r>
              <a:rPr b="1" lang="es" sz="2800">
                <a:solidFill>
                  <a:srgbClr val="434343"/>
                </a:solidFill>
              </a:rPr>
              <a:t>Diseñar infografías educativas o actividades basadas en información visual para fomentar el aprendizaje y el pensamiento visual </a:t>
            </a:r>
            <a:endParaRPr b="1" sz="2800">
              <a:solidFill>
                <a:srgbClr val="434343"/>
              </a:solidFill>
            </a:endParaRPr>
          </a:p>
        </p:txBody>
      </p:sp>
      <p:sp>
        <p:nvSpPr>
          <p:cNvPr id="215" name="Google Shape;215;p42"/>
          <p:cNvSpPr txBox="1"/>
          <p:nvPr/>
        </p:nvSpPr>
        <p:spPr>
          <a:xfrm>
            <a:off x="922500" y="3019500"/>
            <a:ext cx="5022000" cy="6912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s" sz="1600">
                <a:solidFill>
                  <a:srgbClr val="FFFFFF"/>
                </a:solidFill>
              </a:rPr>
              <a:t>Ponente: María Sánchez González </a:t>
            </a:r>
            <a:r>
              <a:rPr lang="es">
                <a:solidFill>
                  <a:srgbClr val="FFFFFF"/>
                </a:solidFill>
              </a:rPr>
              <a:t>(@cibermarikiya)</a:t>
            </a:r>
            <a:endParaRPr>
              <a:solidFill>
                <a:srgbClr val="FFFFFF"/>
              </a:solidFill>
            </a:endParaRPr>
          </a:p>
          <a:p>
            <a:pPr indent="0" lvl="0" marL="0" rtl="0" algn="l">
              <a:lnSpc>
                <a:spcPct val="115000"/>
              </a:lnSpc>
              <a:spcBef>
                <a:spcPts val="0"/>
              </a:spcBef>
              <a:spcAft>
                <a:spcPts val="0"/>
              </a:spcAft>
              <a:buNone/>
            </a:pPr>
            <a:r>
              <a:rPr lang="es" sz="1100">
                <a:solidFill>
                  <a:srgbClr val="FFFFFF"/>
                </a:solidFill>
              </a:rPr>
              <a:t>Conductora: </a:t>
            </a:r>
            <a:r>
              <a:rPr lang="es" sz="1100">
                <a:solidFill>
                  <a:schemeClr val="lt1"/>
                </a:solidFill>
              </a:rPr>
              <a:t>Ana Navarro</a:t>
            </a:r>
            <a:r>
              <a:rPr lang="es" sz="1100">
                <a:solidFill>
                  <a:schemeClr val="lt1"/>
                </a:solidFill>
              </a:rPr>
              <a:t> (Innovación UNIA)</a:t>
            </a:r>
            <a:endParaRPr sz="1100">
              <a:solidFill>
                <a:schemeClr val="lt1"/>
              </a:solidFill>
            </a:endParaRPr>
          </a:p>
          <a:p>
            <a:pPr indent="0" lvl="0" marL="0" rtl="0" algn="l">
              <a:lnSpc>
                <a:spcPct val="115000"/>
              </a:lnSpc>
              <a:spcBef>
                <a:spcPts val="0"/>
              </a:spcBef>
              <a:spcAft>
                <a:spcPts val="0"/>
              </a:spcAft>
              <a:buNone/>
            </a:pPr>
            <a:r>
              <a:rPr lang="es" sz="1100">
                <a:solidFill>
                  <a:schemeClr val="lt1"/>
                </a:solidFill>
              </a:rPr>
              <a:t>Fecha: 09/05/2022</a:t>
            </a:r>
            <a:endParaRPr sz="1100">
              <a:solidFill>
                <a:srgbClr val="FFFFFF"/>
              </a:solidFill>
            </a:endParaRPr>
          </a:p>
        </p:txBody>
      </p:sp>
      <p:sp>
        <p:nvSpPr>
          <p:cNvPr id="216" name="Google Shape;216;p42"/>
          <p:cNvSpPr txBox="1"/>
          <p:nvPr/>
        </p:nvSpPr>
        <p:spPr>
          <a:xfrm>
            <a:off x="977971" y="187734"/>
            <a:ext cx="5551800" cy="6912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s" sz="1600">
                <a:solidFill>
                  <a:srgbClr val="434343"/>
                </a:solidFill>
                <a:highlight>
                  <a:srgbClr val="FFFFFF"/>
                </a:highlight>
              </a:rPr>
              <a:t>#WEBINARSUNIA</a:t>
            </a:r>
            <a:endParaRPr sz="1600">
              <a:solidFill>
                <a:srgbClr val="434343"/>
              </a:solidFill>
              <a:highlight>
                <a:srgbClr val="FFFFFF"/>
              </a:highlight>
            </a:endParaRPr>
          </a:p>
        </p:txBody>
      </p:sp>
      <p:pic>
        <p:nvPicPr>
          <p:cNvPr id="217" name="Google Shape;217;p42"/>
          <p:cNvPicPr preferRelativeResize="0"/>
          <p:nvPr/>
        </p:nvPicPr>
        <p:blipFill rotWithShape="1">
          <a:blip r:embed="rId3">
            <a:alphaModFix/>
          </a:blip>
          <a:srcRect b="0" l="0" r="0" t="0"/>
          <a:stretch/>
        </p:blipFill>
        <p:spPr>
          <a:xfrm>
            <a:off x="426046" y="4828590"/>
            <a:ext cx="496456" cy="179681"/>
          </a:xfrm>
          <a:prstGeom prst="rect">
            <a:avLst/>
          </a:prstGeom>
          <a:noFill/>
          <a:ln>
            <a:noFill/>
          </a:ln>
        </p:spPr>
      </p:pic>
      <p:sp>
        <p:nvSpPr>
          <p:cNvPr id="218" name="Google Shape;218;p42"/>
          <p:cNvSpPr txBox="1"/>
          <p:nvPr/>
        </p:nvSpPr>
        <p:spPr>
          <a:xfrm>
            <a:off x="954279" y="3726665"/>
            <a:ext cx="4718700" cy="13053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s" sz="900">
                <a:solidFill>
                  <a:srgbClr val="434343"/>
                </a:solidFill>
              </a:rPr>
              <a:t>Webinars sobre e-learning, innovación y competencias digitales. Plan de formación y apoyo al profesorado 2022-23.</a:t>
            </a:r>
            <a:endParaRPr sz="900">
              <a:solidFill>
                <a:srgbClr val="434343"/>
              </a:solidFill>
            </a:endParaRPr>
          </a:p>
          <a:p>
            <a:pPr indent="0" lvl="0" marL="0" rtl="0" algn="l">
              <a:lnSpc>
                <a:spcPct val="115000"/>
              </a:lnSpc>
              <a:spcBef>
                <a:spcPts val="0"/>
              </a:spcBef>
              <a:spcAft>
                <a:spcPts val="0"/>
              </a:spcAft>
              <a:buNone/>
            </a:pPr>
            <a:r>
              <a:t/>
            </a:r>
            <a:endParaRPr sz="800">
              <a:solidFill>
                <a:srgbClr val="434343"/>
              </a:solidFill>
            </a:endParaRPr>
          </a:p>
          <a:p>
            <a:pPr indent="0" lvl="0" marL="0" rtl="0" algn="l">
              <a:lnSpc>
                <a:spcPct val="115000"/>
              </a:lnSpc>
              <a:spcBef>
                <a:spcPts val="0"/>
              </a:spcBef>
              <a:spcAft>
                <a:spcPts val="0"/>
              </a:spcAft>
              <a:buNone/>
            </a:pPr>
            <a:r>
              <a:rPr lang="es" sz="800">
                <a:solidFill>
                  <a:srgbClr val="434343"/>
                </a:solidFill>
              </a:rPr>
              <a:t>Área de Innovación (@uniainnova)/ Vicerrectorado de Innovación Docente y Digitalización. Universidad Internacional de Andalucía</a:t>
            </a:r>
            <a:endParaRPr sz="800">
              <a:solidFill>
                <a:srgbClr val="434343"/>
              </a:solidFill>
            </a:endParaRPr>
          </a:p>
          <a:p>
            <a:pPr indent="0" lvl="0" marL="0" rtl="0" algn="l">
              <a:lnSpc>
                <a:spcPct val="115000"/>
              </a:lnSpc>
              <a:spcBef>
                <a:spcPts val="0"/>
              </a:spcBef>
              <a:spcAft>
                <a:spcPts val="0"/>
              </a:spcAft>
              <a:buNone/>
            </a:pPr>
            <a:r>
              <a:t/>
            </a:r>
            <a:endParaRPr sz="1700">
              <a:solidFill>
                <a:srgbClr val="434343"/>
              </a:solidFill>
            </a:endParaRPr>
          </a:p>
        </p:txBody>
      </p:sp>
      <p:pic>
        <p:nvPicPr>
          <p:cNvPr id="219" name="Google Shape;219;p42"/>
          <p:cNvPicPr preferRelativeResize="0"/>
          <p:nvPr/>
        </p:nvPicPr>
        <p:blipFill>
          <a:blip r:embed="rId4">
            <a:alphaModFix/>
          </a:blip>
          <a:stretch>
            <a:fillRect/>
          </a:stretch>
        </p:blipFill>
        <p:spPr>
          <a:xfrm>
            <a:off x="7869702" y="3975023"/>
            <a:ext cx="941925" cy="97442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pic>
        <p:nvPicPr>
          <p:cNvPr id="311" name="Google Shape;311;p51"/>
          <p:cNvPicPr preferRelativeResize="0"/>
          <p:nvPr/>
        </p:nvPicPr>
        <p:blipFill rotWithShape="1">
          <a:blip r:embed="rId3">
            <a:alphaModFix/>
          </a:blip>
          <a:srcRect b="0" l="0" r="0" t="0"/>
          <a:stretch/>
        </p:blipFill>
        <p:spPr>
          <a:xfrm>
            <a:off x="2882780" y="1086800"/>
            <a:ext cx="5800121" cy="4000337"/>
          </a:xfrm>
          <a:prstGeom prst="rect">
            <a:avLst/>
          </a:prstGeom>
          <a:noFill/>
          <a:ln>
            <a:noFill/>
          </a:ln>
        </p:spPr>
      </p:pic>
      <p:sp>
        <p:nvSpPr>
          <p:cNvPr id="312" name="Google Shape;312;p51"/>
          <p:cNvSpPr txBox="1"/>
          <p:nvPr/>
        </p:nvSpPr>
        <p:spPr>
          <a:xfrm>
            <a:off x="76200" y="177175"/>
            <a:ext cx="8975700" cy="362100"/>
          </a:xfrm>
          <a:prstGeom prst="rect">
            <a:avLst/>
          </a:prstGeom>
          <a:noFill/>
          <a:ln>
            <a:noFill/>
          </a:ln>
        </p:spPr>
        <p:txBody>
          <a:bodyPr anchorCtr="0" anchor="t" bIns="45700" lIns="91400" spcFirstLastPara="1" rIns="91400" wrap="square" tIns="45700">
            <a:noAutofit/>
          </a:bodyPr>
          <a:lstStyle/>
          <a:p>
            <a:pPr indent="-342900" lvl="0" marL="342900" marR="0" rtl="0" algn="ctr">
              <a:lnSpc>
                <a:spcPct val="95000"/>
              </a:lnSpc>
              <a:spcBef>
                <a:spcPts val="0"/>
              </a:spcBef>
              <a:spcAft>
                <a:spcPts val="0"/>
              </a:spcAft>
              <a:buNone/>
            </a:pPr>
            <a:r>
              <a:rPr b="1" lang="es" sz="2400">
                <a:solidFill>
                  <a:schemeClr val="dk2"/>
                </a:solidFill>
              </a:rPr>
              <a:t>5ª razón, necesidad de contexto/ ilustrar hechos: </a:t>
            </a:r>
            <a:r>
              <a:rPr lang="es" sz="2400">
                <a:solidFill>
                  <a:schemeClr val="dk2"/>
                </a:solidFill>
              </a:rPr>
              <a:t>contenido explicativo o </a:t>
            </a:r>
            <a:r>
              <a:rPr i="1" lang="es" sz="2400">
                <a:solidFill>
                  <a:schemeClr val="dk2"/>
                </a:solidFill>
              </a:rPr>
              <a:t>slow journalism </a:t>
            </a:r>
            <a:r>
              <a:rPr lang="es" sz="2400">
                <a:solidFill>
                  <a:schemeClr val="dk2"/>
                </a:solidFill>
              </a:rPr>
              <a:t>más allá de las imágenes </a:t>
            </a:r>
            <a:endParaRPr sz="2400">
              <a:solidFill>
                <a:schemeClr val="dk2"/>
              </a:solidFill>
            </a:endParaRPr>
          </a:p>
        </p:txBody>
      </p:sp>
      <p:pic>
        <p:nvPicPr>
          <p:cNvPr id="313" name="Google Shape;313;p51"/>
          <p:cNvPicPr preferRelativeResize="0"/>
          <p:nvPr/>
        </p:nvPicPr>
        <p:blipFill rotWithShape="1">
          <a:blip r:embed="rId4">
            <a:alphaModFix/>
          </a:blip>
          <a:srcRect b="12677" l="15338" r="68371" t="12789"/>
          <a:stretch/>
        </p:blipFill>
        <p:spPr>
          <a:xfrm>
            <a:off x="517262" y="1362500"/>
            <a:ext cx="2184375" cy="2813443"/>
          </a:xfrm>
          <a:prstGeom prst="rect">
            <a:avLst/>
          </a:prstGeom>
          <a:noFill/>
          <a:ln>
            <a:noFill/>
          </a:ln>
        </p:spPr>
      </p:pic>
      <p:sp>
        <p:nvSpPr>
          <p:cNvPr id="314" name="Google Shape;314;p51"/>
          <p:cNvSpPr txBox="1"/>
          <p:nvPr/>
        </p:nvSpPr>
        <p:spPr>
          <a:xfrm>
            <a:off x="917975" y="4480739"/>
            <a:ext cx="1627800" cy="459900"/>
          </a:xfrm>
          <a:prstGeom prst="rect">
            <a:avLst/>
          </a:prstGeom>
          <a:noFill/>
          <a:ln>
            <a:noFill/>
          </a:ln>
        </p:spPr>
        <p:txBody>
          <a:bodyPr anchorCtr="0" anchor="t" bIns="91425" lIns="91425" spcFirstLastPara="1" rIns="91425" wrap="square" tIns="91425">
            <a:noAutofit/>
          </a:bodyPr>
          <a:lstStyle/>
          <a:p>
            <a:pPr indent="0" lvl="0" marL="0" marR="0" rtl="0" algn="r">
              <a:spcBef>
                <a:spcPts val="0"/>
              </a:spcBef>
              <a:spcAft>
                <a:spcPts val="0"/>
              </a:spcAft>
              <a:buNone/>
            </a:pPr>
            <a:r>
              <a:rPr lang="es" sz="900">
                <a:solidFill>
                  <a:srgbClr val="666666"/>
                </a:solidFill>
              </a:rPr>
              <a:t>Fuente: La Vanguardia Infografía, 2019, vía </a:t>
            </a:r>
            <a:r>
              <a:rPr lang="es" sz="900" u="sng">
                <a:solidFill>
                  <a:srgbClr val="666666"/>
                </a:solidFill>
                <a:hlinkClick r:id="rId5">
                  <a:extLst>
                    <a:ext uri="{A12FA001-AC4F-418D-AE19-62706E023703}">
                      <ahyp:hlinkClr val="tx"/>
                    </a:ext>
                  </a:extLst>
                </a:hlinkClick>
              </a:rPr>
              <a:t>Twitter </a:t>
            </a:r>
            <a:endParaRPr sz="900">
              <a:solidFill>
                <a:srgbClr val="666666"/>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52"/>
          <p:cNvSpPr txBox="1"/>
          <p:nvPr/>
        </p:nvSpPr>
        <p:spPr>
          <a:xfrm>
            <a:off x="304800" y="253375"/>
            <a:ext cx="8315400" cy="362100"/>
          </a:xfrm>
          <a:prstGeom prst="rect">
            <a:avLst/>
          </a:prstGeom>
          <a:noFill/>
          <a:ln>
            <a:noFill/>
          </a:ln>
        </p:spPr>
        <p:txBody>
          <a:bodyPr anchorCtr="0" anchor="t" bIns="45700" lIns="91400" spcFirstLastPara="1" rIns="91400" wrap="square" tIns="45700">
            <a:noAutofit/>
          </a:bodyPr>
          <a:lstStyle/>
          <a:p>
            <a:pPr indent="-342900" lvl="0" marL="342900" marR="0" rtl="0" algn="ctr">
              <a:lnSpc>
                <a:spcPct val="95000"/>
              </a:lnSpc>
              <a:spcBef>
                <a:spcPts val="0"/>
              </a:spcBef>
              <a:spcAft>
                <a:spcPts val="0"/>
              </a:spcAft>
              <a:buNone/>
            </a:pPr>
            <a:r>
              <a:rPr b="1" lang="es" sz="2400">
                <a:solidFill>
                  <a:schemeClr val="dk2"/>
                </a:solidFill>
              </a:rPr>
              <a:t>6ª razón, lo anterior sumado a la sobreabundancia, infotoxicación y “datificación”</a:t>
            </a:r>
            <a:r>
              <a:rPr lang="es" sz="2400">
                <a:solidFill>
                  <a:schemeClr val="dk2"/>
                </a:solidFill>
              </a:rPr>
              <a:t>: curación de contenido o forma de convertir información en conocimiento</a:t>
            </a:r>
            <a:endParaRPr sz="2400">
              <a:solidFill>
                <a:schemeClr val="dk2"/>
              </a:solidFill>
            </a:endParaRPr>
          </a:p>
        </p:txBody>
      </p:sp>
      <p:pic>
        <p:nvPicPr>
          <p:cNvPr id="321" name="Google Shape;321;p52"/>
          <p:cNvPicPr preferRelativeResize="0"/>
          <p:nvPr/>
        </p:nvPicPr>
        <p:blipFill>
          <a:blip r:embed="rId3">
            <a:alphaModFix/>
          </a:blip>
          <a:stretch>
            <a:fillRect/>
          </a:stretch>
        </p:blipFill>
        <p:spPr>
          <a:xfrm>
            <a:off x="1996575" y="1490550"/>
            <a:ext cx="5144075" cy="3576750"/>
          </a:xfrm>
          <a:prstGeom prst="rect">
            <a:avLst/>
          </a:prstGeom>
          <a:noFill/>
          <a:ln>
            <a:noFill/>
          </a:ln>
        </p:spPr>
      </p:pic>
      <p:sp>
        <p:nvSpPr>
          <p:cNvPr id="322" name="Google Shape;322;p52"/>
          <p:cNvSpPr txBox="1"/>
          <p:nvPr/>
        </p:nvSpPr>
        <p:spPr>
          <a:xfrm>
            <a:off x="7359725" y="4468925"/>
            <a:ext cx="14721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900">
                <a:solidFill>
                  <a:schemeClr val="dk2"/>
                </a:solidFill>
              </a:rPr>
              <a:t>Visualización </a:t>
            </a:r>
            <a:r>
              <a:rPr lang="es" sz="900">
                <a:solidFill>
                  <a:schemeClr val="dk2"/>
                </a:solidFill>
              </a:rPr>
              <a:t>de </a:t>
            </a:r>
            <a:r>
              <a:rPr i="1" lang="es" sz="900">
                <a:solidFill>
                  <a:schemeClr val="dk2"/>
                </a:solidFill>
              </a:rPr>
              <a:t>The New York Times</a:t>
            </a:r>
            <a:r>
              <a:rPr lang="es" sz="900">
                <a:solidFill>
                  <a:schemeClr val="dk2"/>
                </a:solidFill>
              </a:rPr>
              <a:t> (mayo 2020) vía </a:t>
            </a:r>
            <a:r>
              <a:rPr lang="es" sz="900" u="sng">
                <a:solidFill>
                  <a:schemeClr val="dk2"/>
                </a:solidFill>
                <a:hlinkClick r:id="rId4">
                  <a:extLst>
                    <a:ext uri="{A12FA001-AC4F-418D-AE19-62706E023703}">
                      <ahyp:hlinkClr val="tx"/>
                    </a:ext>
                  </a:extLst>
                </a:hlinkClick>
              </a:rPr>
              <a:t>Fundantium</a:t>
            </a:r>
            <a:r>
              <a:rPr lang="es" sz="900">
                <a:solidFill>
                  <a:schemeClr val="dk2"/>
                </a:solidFill>
              </a:rPr>
              <a:t>. </a:t>
            </a:r>
            <a:endParaRPr sz="900">
              <a:solidFill>
                <a:schemeClr val="dk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pic>
        <p:nvPicPr>
          <p:cNvPr id="328" name="Google Shape;328;p53"/>
          <p:cNvPicPr preferRelativeResize="0"/>
          <p:nvPr/>
        </p:nvPicPr>
        <p:blipFill rotWithShape="1">
          <a:blip r:embed="rId3">
            <a:alphaModFix/>
          </a:blip>
          <a:srcRect b="56429" l="9277" r="69447" t="9784"/>
          <a:stretch/>
        </p:blipFill>
        <p:spPr>
          <a:xfrm>
            <a:off x="4621225" y="2786896"/>
            <a:ext cx="3814775" cy="1705449"/>
          </a:xfrm>
          <a:prstGeom prst="rect">
            <a:avLst/>
          </a:prstGeom>
          <a:noFill/>
          <a:ln>
            <a:noFill/>
          </a:ln>
        </p:spPr>
      </p:pic>
      <p:sp>
        <p:nvSpPr>
          <p:cNvPr id="329" name="Google Shape;329;p53"/>
          <p:cNvSpPr txBox="1"/>
          <p:nvPr/>
        </p:nvSpPr>
        <p:spPr>
          <a:xfrm>
            <a:off x="4772025" y="1932713"/>
            <a:ext cx="3663900" cy="6780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None/>
            </a:pPr>
            <a:r>
              <a:rPr lang="es" sz="1200">
                <a:solidFill>
                  <a:srgbClr val="434343"/>
                </a:solidFill>
              </a:rPr>
              <a:t>¡Recurso para difusión y marketing digital, más allá de los medios, con los que enganchar a las audiencias! Informes visuales, pósters virales…</a:t>
            </a:r>
            <a:endParaRPr sz="1200">
              <a:solidFill>
                <a:srgbClr val="434343"/>
              </a:solidFill>
            </a:endParaRPr>
          </a:p>
        </p:txBody>
      </p:sp>
      <p:pic>
        <p:nvPicPr>
          <p:cNvPr id="330" name="Google Shape;330;p53"/>
          <p:cNvPicPr preferRelativeResize="0"/>
          <p:nvPr/>
        </p:nvPicPr>
        <p:blipFill rotWithShape="1">
          <a:blip r:embed="rId4">
            <a:alphaModFix/>
          </a:blip>
          <a:srcRect b="33399" l="8957" r="69582" t="9662"/>
          <a:stretch/>
        </p:blipFill>
        <p:spPr>
          <a:xfrm>
            <a:off x="611176" y="1950538"/>
            <a:ext cx="3903675" cy="2915876"/>
          </a:xfrm>
          <a:prstGeom prst="rect">
            <a:avLst/>
          </a:prstGeom>
          <a:noFill/>
          <a:ln>
            <a:noFill/>
          </a:ln>
        </p:spPr>
      </p:pic>
      <p:sp>
        <p:nvSpPr>
          <p:cNvPr id="331" name="Google Shape;331;p53"/>
          <p:cNvSpPr txBox="1"/>
          <p:nvPr/>
        </p:nvSpPr>
        <p:spPr>
          <a:xfrm>
            <a:off x="4633550" y="4622739"/>
            <a:ext cx="3000000" cy="4152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sz="900">
                <a:solidFill>
                  <a:schemeClr val="dk1"/>
                </a:solidFill>
                <a:latin typeface="Calibri"/>
                <a:ea typeface="Calibri"/>
                <a:cs typeface="Calibri"/>
                <a:sym typeface="Calibri"/>
              </a:rPr>
              <a:t>Fuente: </a:t>
            </a:r>
            <a:r>
              <a:rPr lang="es" sz="900" u="sng">
                <a:solidFill>
                  <a:schemeClr val="hlink"/>
                </a:solidFill>
                <a:latin typeface="Calibri"/>
                <a:ea typeface="Calibri"/>
                <a:cs typeface="Calibri"/>
                <a:sym typeface="Calibri"/>
                <a:hlinkClick r:id="rId5"/>
              </a:rPr>
              <a:t>https://dataly.es</a:t>
            </a:r>
            <a:endParaRPr sz="900">
              <a:solidFill>
                <a:schemeClr val="dk1"/>
              </a:solidFill>
              <a:latin typeface="Calibri"/>
              <a:ea typeface="Calibri"/>
              <a:cs typeface="Calibri"/>
              <a:sym typeface="Calibri"/>
            </a:endParaRPr>
          </a:p>
        </p:txBody>
      </p:sp>
      <p:sp>
        <p:nvSpPr>
          <p:cNvPr id="332" name="Google Shape;332;p53"/>
          <p:cNvSpPr txBox="1"/>
          <p:nvPr/>
        </p:nvSpPr>
        <p:spPr>
          <a:xfrm>
            <a:off x="304800" y="253375"/>
            <a:ext cx="8315400" cy="362100"/>
          </a:xfrm>
          <a:prstGeom prst="rect">
            <a:avLst/>
          </a:prstGeom>
          <a:noFill/>
          <a:ln>
            <a:noFill/>
          </a:ln>
        </p:spPr>
        <p:txBody>
          <a:bodyPr anchorCtr="0" anchor="t" bIns="45700" lIns="91400" spcFirstLastPara="1" rIns="91400" wrap="square" tIns="45700">
            <a:noAutofit/>
          </a:bodyPr>
          <a:lstStyle/>
          <a:p>
            <a:pPr indent="-342900" lvl="0" marL="342900" marR="0" rtl="0" algn="ctr">
              <a:lnSpc>
                <a:spcPct val="95000"/>
              </a:lnSpc>
              <a:spcBef>
                <a:spcPts val="0"/>
              </a:spcBef>
              <a:spcAft>
                <a:spcPts val="0"/>
              </a:spcAft>
              <a:buNone/>
            </a:pPr>
            <a:r>
              <a:rPr b="1" lang="es" sz="2400">
                <a:solidFill>
                  <a:schemeClr val="dk2"/>
                </a:solidFill>
              </a:rPr>
              <a:t>7ª razón, cultura digital y consumo de contenidos visuales y livianos online:</a:t>
            </a:r>
            <a:r>
              <a:rPr lang="es" sz="2400">
                <a:solidFill>
                  <a:schemeClr val="dk2"/>
                </a:solidFill>
              </a:rPr>
              <a:t> estrategia para captar la atención del público y aproximarlo a un tema/ proyecto</a:t>
            </a:r>
            <a:endParaRPr sz="2400">
              <a:solidFill>
                <a:schemeClr val="dk2"/>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pic>
        <p:nvPicPr>
          <p:cNvPr id="338" name="Google Shape;338;p54"/>
          <p:cNvPicPr preferRelativeResize="0"/>
          <p:nvPr/>
        </p:nvPicPr>
        <p:blipFill>
          <a:blip r:embed="rId3">
            <a:alphaModFix/>
          </a:blip>
          <a:stretch>
            <a:fillRect/>
          </a:stretch>
        </p:blipFill>
        <p:spPr>
          <a:xfrm>
            <a:off x="5521020" y="1072675"/>
            <a:ext cx="3416937" cy="4223227"/>
          </a:xfrm>
          <a:prstGeom prst="rect">
            <a:avLst/>
          </a:prstGeom>
          <a:noFill/>
          <a:ln>
            <a:noFill/>
          </a:ln>
        </p:spPr>
      </p:pic>
      <p:sp>
        <p:nvSpPr>
          <p:cNvPr id="339" name="Google Shape;339;p54"/>
          <p:cNvSpPr txBox="1"/>
          <p:nvPr/>
        </p:nvSpPr>
        <p:spPr>
          <a:xfrm>
            <a:off x="623455" y="1671538"/>
            <a:ext cx="4253400" cy="10935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b="1" lang="es" sz="1500">
                <a:solidFill>
                  <a:srgbClr val="757070"/>
                </a:solidFill>
                <a:latin typeface="Calibri"/>
                <a:ea typeface="Calibri"/>
                <a:cs typeface="Calibri"/>
                <a:sym typeface="Calibri"/>
              </a:rPr>
              <a:t>Carencia de imágenes</a:t>
            </a:r>
            <a:r>
              <a:rPr lang="es" sz="1500">
                <a:solidFill>
                  <a:srgbClr val="757070"/>
                </a:solidFill>
                <a:latin typeface="Calibri"/>
                <a:ea typeface="Calibri"/>
                <a:cs typeface="Calibri"/>
                <a:sym typeface="Calibri"/>
              </a:rPr>
              <a:t>. “En España se apostó mucho por la infografía con la primera guerra del Golfo. Dicho conflicto ‘llevó a muchos medios de comunicación a invertir en infográficos porque no había acceso a muchas fotografías’” (Alberto Cairo)</a:t>
            </a:r>
            <a:endParaRPr sz="1500">
              <a:solidFill>
                <a:srgbClr val="757070"/>
              </a:solidFill>
              <a:latin typeface="Calibri"/>
              <a:ea typeface="Calibri"/>
              <a:cs typeface="Calibri"/>
              <a:sym typeface="Calibri"/>
            </a:endParaRPr>
          </a:p>
          <a:p>
            <a:pPr indent="0" lvl="0" marL="0" marR="0" rtl="0" algn="l">
              <a:spcBef>
                <a:spcPts val="0"/>
              </a:spcBef>
              <a:spcAft>
                <a:spcPts val="0"/>
              </a:spcAft>
              <a:buNone/>
            </a:pPr>
            <a:r>
              <a:t/>
            </a:r>
            <a:endParaRPr b="1" sz="1600">
              <a:solidFill>
                <a:srgbClr val="2C2C2C"/>
              </a:solidFill>
              <a:latin typeface="Calibri"/>
              <a:ea typeface="Calibri"/>
              <a:cs typeface="Calibri"/>
              <a:sym typeface="Calibri"/>
            </a:endParaRPr>
          </a:p>
        </p:txBody>
      </p:sp>
      <p:sp>
        <p:nvSpPr>
          <p:cNvPr id="340" name="Google Shape;340;p54"/>
          <p:cNvSpPr txBox="1"/>
          <p:nvPr/>
        </p:nvSpPr>
        <p:spPr>
          <a:xfrm>
            <a:off x="616920" y="2935916"/>
            <a:ext cx="4370700" cy="362100"/>
          </a:xfrm>
          <a:prstGeom prst="rect">
            <a:avLst/>
          </a:prstGeom>
          <a:noFill/>
          <a:ln>
            <a:noFill/>
          </a:ln>
        </p:spPr>
        <p:txBody>
          <a:bodyPr anchorCtr="0" anchor="t" bIns="91425" lIns="91425" spcFirstLastPara="1" rIns="91425" wrap="square" tIns="91425">
            <a:noAutofit/>
          </a:bodyPr>
          <a:lstStyle/>
          <a:p>
            <a:pPr indent="0" lvl="0" marL="0" marR="0" rtl="0" algn="l">
              <a:lnSpc>
                <a:spcPct val="120000"/>
              </a:lnSpc>
              <a:spcBef>
                <a:spcPts val="0"/>
              </a:spcBef>
              <a:spcAft>
                <a:spcPts val="3200"/>
              </a:spcAft>
              <a:buNone/>
            </a:pPr>
            <a:r>
              <a:rPr lang="es" sz="800">
                <a:solidFill>
                  <a:srgbClr val="2C2C2C"/>
                </a:solidFill>
                <a:latin typeface="Calibri"/>
                <a:ea typeface="Calibri"/>
                <a:cs typeface="Calibri"/>
                <a:sym typeface="Calibri"/>
              </a:rPr>
              <a:t>Fuente: </a:t>
            </a:r>
            <a:r>
              <a:rPr lang="es" sz="800" u="sng">
                <a:solidFill>
                  <a:schemeClr val="hlink"/>
                </a:solidFill>
                <a:latin typeface="Calibri"/>
                <a:ea typeface="Calibri"/>
                <a:cs typeface="Calibri"/>
                <a:sym typeface="Calibri"/>
                <a:hlinkClick r:id="rId4"/>
              </a:rPr>
              <a:t>“Soy español, ¿qué quieres que te infografíe?”</a:t>
            </a:r>
            <a:r>
              <a:rPr lang="es" sz="800">
                <a:solidFill>
                  <a:srgbClr val="2C2C2C"/>
                </a:solidFill>
                <a:latin typeface="Calibri"/>
                <a:ea typeface="Calibri"/>
                <a:cs typeface="Calibri"/>
                <a:sym typeface="Calibri"/>
              </a:rPr>
              <a:t> (Borja Ventura, 2014, vía Yorokobu)</a:t>
            </a:r>
            <a:endParaRPr sz="800">
              <a:solidFill>
                <a:srgbClr val="2C2C2C"/>
              </a:solidFill>
              <a:latin typeface="Calibri"/>
              <a:ea typeface="Calibri"/>
              <a:cs typeface="Calibri"/>
              <a:sym typeface="Calibri"/>
            </a:endParaRPr>
          </a:p>
        </p:txBody>
      </p:sp>
      <p:sp>
        <p:nvSpPr>
          <p:cNvPr id="341" name="Google Shape;341;p54"/>
          <p:cNvSpPr txBox="1"/>
          <p:nvPr/>
        </p:nvSpPr>
        <p:spPr>
          <a:xfrm>
            <a:off x="304800" y="253375"/>
            <a:ext cx="8315400" cy="362100"/>
          </a:xfrm>
          <a:prstGeom prst="rect">
            <a:avLst/>
          </a:prstGeom>
          <a:noFill/>
          <a:ln>
            <a:noFill/>
          </a:ln>
        </p:spPr>
        <p:txBody>
          <a:bodyPr anchorCtr="0" anchor="t" bIns="45700" lIns="91400" spcFirstLastPara="1" rIns="91400" wrap="square" tIns="45700">
            <a:noAutofit/>
          </a:bodyPr>
          <a:lstStyle/>
          <a:p>
            <a:pPr indent="-342900" lvl="0" marL="342900" marR="0" rtl="0" algn="ctr">
              <a:lnSpc>
                <a:spcPct val="95000"/>
              </a:lnSpc>
              <a:spcBef>
                <a:spcPts val="0"/>
              </a:spcBef>
              <a:spcAft>
                <a:spcPts val="0"/>
              </a:spcAft>
              <a:buNone/>
            </a:pPr>
            <a:r>
              <a:rPr b="1" lang="es" sz="2400">
                <a:solidFill>
                  <a:schemeClr val="dk2"/>
                </a:solidFill>
              </a:rPr>
              <a:t>8ª razón, la falta ocasional de recursos gráficos convencionales</a:t>
            </a:r>
            <a:r>
              <a:rPr lang="es" sz="2400">
                <a:solidFill>
                  <a:schemeClr val="dk2"/>
                </a:solidFill>
              </a:rPr>
              <a:t>: información visual y funcional para temas urgentes y relevantes</a:t>
            </a:r>
            <a:endParaRPr sz="2400">
              <a:solidFill>
                <a:schemeClr val="dk2"/>
              </a:solidFill>
            </a:endParaRPr>
          </a:p>
        </p:txBody>
      </p:sp>
      <p:sp>
        <p:nvSpPr>
          <p:cNvPr id="342" name="Google Shape;342;p54"/>
          <p:cNvSpPr/>
          <p:nvPr/>
        </p:nvSpPr>
        <p:spPr>
          <a:xfrm>
            <a:off x="651164" y="3469892"/>
            <a:ext cx="4253400" cy="692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s" sz="1400">
                <a:solidFill>
                  <a:srgbClr val="757070"/>
                </a:solidFill>
                <a:latin typeface="Calibri"/>
                <a:ea typeface="Calibri"/>
                <a:cs typeface="Calibri"/>
                <a:sym typeface="Calibri"/>
              </a:rPr>
              <a:t>Temas abstractos/ delicados o que requieren información. </a:t>
            </a:r>
            <a:r>
              <a:rPr lang="es" sz="1400">
                <a:solidFill>
                  <a:srgbClr val="757070"/>
                </a:solidFill>
                <a:latin typeface="Calibri"/>
                <a:ea typeface="Calibri"/>
                <a:cs typeface="Calibri"/>
                <a:sym typeface="Calibri"/>
              </a:rPr>
              <a:t>La eclosión de la infografía ante temas científicos y sanitarios más recientes como la COVID-19</a:t>
            </a:r>
            <a:endParaRPr sz="1400">
              <a:solidFill>
                <a:schemeClr val="dk1"/>
              </a:solidFill>
              <a:latin typeface="Calibri"/>
              <a:ea typeface="Calibri"/>
              <a:cs typeface="Calibri"/>
              <a:sym typeface="Calibri"/>
            </a:endParaRPr>
          </a:p>
        </p:txBody>
      </p:sp>
      <p:sp>
        <p:nvSpPr>
          <p:cNvPr id="343" name="Google Shape;343;p54"/>
          <p:cNvSpPr txBox="1"/>
          <p:nvPr/>
        </p:nvSpPr>
        <p:spPr>
          <a:xfrm>
            <a:off x="5937950" y="4743300"/>
            <a:ext cx="3000000" cy="323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900">
                <a:solidFill>
                  <a:schemeClr val="dk2"/>
                </a:solidFill>
              </a:rPr>
              <a:t>“La guerra en mapas” vía </a:t>
            </a:r>
            <a:r>
              <a:rPr lang="es" sz="900" u="sng">
                <a:solidFill>
                  <a:schemeClr val="dk2"/>
                </a:solidFill>
                <a:hlinkClick r:id="rId5">
                  <a:extLst>
                    <a:ext uri="{A12FA001-AC4F-418D-AE19-62706E023703}">
                      <ahyp:hlinkClr val="tx"/>
                    </a:ext>
                  </a:extLst>
                </a:hlinkClick>
              </a:rPr>
              <a:t>Infobae</a:t>
            </a:r>
            <a:endParaRPr sz="900">
              <a:solidFill>
                <a:schemeClr val="dk2"/>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pic>
        <p:nvPicPr>
          <p:cNvPr id="349" name="Google Shape;349;p55"/>
          <p:cNvPicPr preferRelativeResize="0"/>
          <p:nvPr/>
        </p:nvPicPr>
        <p:blipFill rotWithShape="1">
          <a:blip r:embed="rId3">
            <a:alphaModFix/>
          </a:blip>
          <a:srcRect b="0" l="0" r="0" t="0"/>
          <a:stretch/>
        </p:blipFill>
        <p:spPr>
          <a:xfrm>
            <a:off x="19700" y="1370750"/>
            <a:ext cx="5580375" cy="3772751"/>
          </a:xfrm>
          <a:prstGeom prst="rect">
            <a:avLst/>
          </a:prstGeom>
          <a:noFill/>
          <a:ln>
            <a:noFill/>
          </a:ln>
        </p:spPr>
      </p:pic>
      <p:sp>
        <p:nvSpPr>
          <p:cNvPr id="350" name="Google Shape;350;p55"/>
          <p:cNvSpPr txBox="1"/>
          <p:nvPr/>
        </p:nvSpPr>
        <p:spPr>
          <a:xfrm>
            <a:off x="304800" y="253375"/>
            <a:ext cx="8315400" cy="362100"/>
          </a:xfrm>
          <a:prstGeom prst="rect">
            <a:avLst/>
          </a:prstGeom>
          <a:noFill/>
          <a:ln>
            <a:noFill/>
          </a:ln>
        </p:spPr>
        <p:txBody>
          <a:bodyPr anchorCtr="0" anchor="t" bIns="45700" lIns="91400" spcFirstLastPara="1" rIns="91400" wrap="square" tIns="45700">
            <a:noAutofit/>
          </a:bodyPr>
          <a:lstStyle/>
          <a:p>
            <a:pPr indent="-342900" lvl="0" marL="342900" marR="0" rtl="0" algn="ctr">
              <a:lnSpc>
                <a:spcPct val="95000"/>
              </a:lnSpc>
              <a:spcBef>
                <a:spcPts val="0"/>
              </a:spcBef>
              <a:spcAft>
                <a:spcPts val="0"/>
              </a:spcAft>
              <a:buNone/>
            </a:pPr>
            <a:r>
              <a:rPr b="1" lang="es" sz="2400">
                <a:solidFill>
                  <a:schemeClr val="dk2"/>
                </a:solidFill>
              </a:rPr>
              <a:t>9ª razón, distribución multiplataforma de contenidos cuyas versiones en papel son también cada vez más visuales: </a:t>
            </a:r>
            <a:r>
              <a:rPr lang="es" sz="2400">
                <a:solidFill>
                  <a:schemeClr val="dk2"/>
                </a:solidFill>
              </a:rPr>
              <a:t>info adaptada a distintos públicos/ usos</a:t>
            </a:r>
            <a:endParaRPr sz="2400">
              <a:solidFill>
                <a:schemeClr val="dk2"/>
              </a:solidFill>
            </a:endParaRPr>
          </a:p>
        </p:txBody>
      </p:sp>
      <p:pic>
        <p:nvPicPr>
          <p:cNvPr id="351" name="Google Shape;351;p55" title="Tab-1604084765307.webm">
            <a:hlinkClick r:id="rId4"/>
          </p:cNvPr>
          <p:cNvPicPr preferRelativeResize="0"/>
          <p:nvPr/>
        </p:nvPicPr>
        <p:blipFill rotWithShape="1">
          <a:blip r:embed="rId5">
            <a:alphaModFix/>
          </a:blip>
          <a:srcRect b="0" l="0" r="0" t="0"/>
          <a:stretch/>
        </p:blipFill>
        <p:spPr>
          <a:xfrm>
            <a:off x="5523875" y="2344742"/>
            <a:ext cx="3401901" cy="191355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56"/>
          <p:cNvSpPr txBox="1"/>
          <p:nvPr/>
        </p:nvSpPr>
        <p:spPr>
          <a:xfrm>
            <a:off x="304800" y="107903"/>
            <a:ext cx="8315400" cy="362100"/>
          </a:xfrm>
          <a:prstGeom prst="rect">
            <a:avLst/>
          </a:prstGeom>
          <a:noFill/>
          <a:ln>
            <a:noFill/>
          </a:ln>
        </p:spPr>
        <p:txBody>
          <a:bodyPr anchorCtr="0" anchor="t" bIns="45700" lIns="91400" spcFirstLastPara="1" rIns="91400" wrap="square" tIns="45700">
            <a:noAutofit/>
          </a:bodyPr>
          <a:lstStyle/>
          <a:p>
            <a:pPr indent="-342900" lvl="0" marL="342900" marR="0" rtl="0" algn="ctr">
              <a:lnSpc>
                <a:spcPct val="95000"/>
              </a:lnSpc>
              <a:spcBef>
                <a:spcPts val="0"/>
              </a:spcBef>
              <a:spcAft>
                <a:spcPts val="0"/>
              </a:spcAft>
              <a:buNone/>
            </a:pPr>
            <a:r>
              <a:rPr b="1" lang="es" sz="2400">
                <a:solidFill>
                  <a:schemeClr val="dk2"/>
                </a:solidFill>
              </a:rPr>
              <a:t>Y 10ª razón: el poder viralizador de la información visual con las redes sociales</a:t>
            </a:r>
            <a:endParaRPr b="1" sz="2400">
              <a:solidFill>
                <a:schemeClr val="dk2"/>
              </a:solidFill>
            </a:endParaRPr>
          </a:p>
        </p:txBody>
      </p:sp>
      <p:pic>
        <p:nvPicPr>
          <p:cNvPr id="358" name="Google Shape;358;p56"/>
          <p:cNvPicPr preferRelativeResize="0"/>
          <p:nvPr/>
        </p:nvPicPr>
        <p:blipFill rotWithShape="1">
          <a:blip r:embed="rId3">
            <a:alphaModFix/>
          </a:blip>
          <a:srcRect b="0" l="0" r="0" t="0"/>
          <a:stretch/>
        </p:blipFill>
        <p:spPr>
          <a:xfrm>
            <a:off x="1110894" y="2500054"/>
            <a:ext cx="4765856" cy="2635050"/>
          </a:xfrm>
          <a:prstGeom prst="rect">
            <a:avLst/>
          </a:prstGeom>
          <a:noFill/>
          <a:ln>
            <a:noFill/>
          </a:ln>
        </p:spPr>
      </p:pic>
      <p:pic>
        <p:nvPicPr>
          <p:cNvPr id="359" name="Google Shape;359;p56"/>
          <p:cNvPicPr preferRelativeResize="0"/>
          <p:nvPr/>
        </p:nvPicPr>
        <p:blipFill rotWithShape="1">
          <a:blip r:embed="rId4">
            <a:alphaModFix/>
          </a:blip>
          <a:srcRect b="73675" l="0" r="11660" t="0"/>
          <a:stretch/>
        </p:blipFill>
        <p:spPr>
          <a:xfrm>
            <a:off x="-662650" y="1014644"/>
            <a:ext cx="6606954" cy="1522025"/>
          </a:xfrm>
          <a:prstGeom prst="rect">
            <a:avLst/>
          </a:prstGeom>
          <a:noFill/>
          <a:ln>
            <a:noFill/>
          </a:ln>
        </p:spPr>
      </p:pic>
      <p:sp>
        <p:nvSpPr>
          <p:cNvPr id="360" name="Google Shape;360;p56"/>
          <p:cNvSpPr txBox="1"/>
          <p:nvPr/>
        </p:nvSpPr>
        <p:spPr>
          <a:xfrm>
            <a:off x="1844122" y="2126250"/>
            <a:ext cx="3299400" cy="4455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sz="1100">
                <a:solidFill>
                  <a:schemeClr val="dk1"/>
                </a:solidFill>
                <a:latin typeface="Calibri"/>
                <a:ea typeface="Calibri"/>
                <a:cs typeface="Calibri"/>
                <a:sym typeface="Calibri"/>
              </a:rPr>
              <a:t>Making of (</a:t>
            </a:r>
            <a:r>
              <a:rPr lang="es" sz="1100" u="sng">
                <a:solidFill>
                  <a:schemeClr val="hlink"/>
                </a:solidFill>
                <a:latin typeface="Calibri"/>
                <a:ea typeface="Calibri"/>
                <a:cs typeface="Calibri"/>
                <a:sym typeface="Calibri"/>
                <a:hlinkClick r:id="rId5"/>
              </a:rPr>
              <a:t>Blog El País que hacemos, 06/11/20</a:t>
            </a:r>
            <a:r>
              <a:rPr lang="es" sz="1100">
                <a:solidFill>
                  <a:schemeClr val="dk1"/>
                </a:solidFill>
                <a:latin typeface="Calibri"/>
                <a:ea typeface="Calibri"/>
                <a:cs typeface="Calibri"/>
                <a:sym typeface="Calibri"/>
              </a:rPr>
              <a:t>)</a:t>
            </a:r>
            <a:endParaRPr sz="11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100">
              <a:solidFill>
                <a:schemeClr val="dk1"/>
              </a:solidFill>
              <a:latin typeface="Calibri"/>
              <a:ea typeface="Calibri"/>
              <a:cs typeface="Calibri"/>
              <a:sym typeface="Calibri"/>
            </a:endParaRPr>
          </a:p>
        </p:txBody>
      </p:sp>
      <p:pic>
        <p:nvPicPr>
          <p:cNvPr id="361" name="Google Shape;361;p56"/>
          <p:cNvPicPr preferRelativeResize="0"/>
          <p:nvPr/>
        </p:nvPicPr>
        <p:blipFill rotWithShape="1">
          <a:blip r:embed="rId6">
            <a:alphaModFix/>
          </a:blip>
          <a:srcRect b="0" l="0" r="0" t="0"/>
          <a:stretch/>
        </p:blipFill>
        <p:spPr>
          <a:xfrm>
            <a:off x="5957801" y="861998"/>
            <a:ext cx="2947200" cy="1388681"/>
          </a:xfrm>
          <a:prstGeom prst="rect">
            <a:avLst/>
          </a:prstGeom>
          <a:noFill/>
          <a:ln>
            <a:noFill/>
          </a:ln>
        </p:spPr>
      </p:pic>
      <p:pic>
        <p:nvPicPr>
          <p:cNvPr id="362" name="Google Shape;362;p56"/>
          <p:cNvPicPr preferRelativeResize="0"/>
          <p:nvPr/>
        </p:nvPicPr>
        <p:blipFill rotWithShape="1">
          <a:blip r:embed="rId7">
            <a:alphaModFix/>
          </a:blip>
          <a:srcRect b="0" l="0" r="0" t="0"/>
          <a:stretch/>
        </p:blipFill>
        <p:spPr>
          <a:xfrm>
            <a:off x="118575" y="3382367"/>
            <a:ext cx="1903588" cy="1462050"/>
          </a:xfrm>
          <a:prstGeom prst="rect">
            <a:avLst/>
          </a:prstGeom>
          <a:noFill/>
          <a:ln>
            <a:noFill/>
          </a:ln>
        </p:spPr>
      </p:pic>
      <p:pic>
        <p:nvPicPr>
          <p:cNvPr id="363" name="Google Shape;363;p56"/>
          <p:cNvPicPr preferRelativeResize="0"/>
          <p:nvPr/>
        </p:nvPicPr>
        <p:blipFill rotWithShape="1">
          <a:blip r:embed="rId8">
            <a:alphaModFix/>
          </a:blip>
          <a:srcRect b="0" l="0" r="0" t="0"/>
          <a:stretch/>
        </p:blipFill>
        <p:spPr>
          <a:xfrm>
            <a:off x="6082145" y="2127571"/>
            <a:ext cx="2656751" cy="2995148"/>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2D700"/>
        </a:solidFill>
      </p:bgPr>
    </p:bg>
    <p:spTree>
      <p:nvGrpSpPr>
        <p:cNvPr id="367" name="Shape 367"/>
        <p:cNvGrpSpPr/>
        <p:nvPr/>
      </p:nvGrpSpPr>
      <p:grpSpPr>
        <a:xfrm>
          <a:off x="0" y="0"/>
          <a:ext cx="0" cy="0"/>
          <a:chOff x="0" y="0"/>
          <a:chExt cx="0" cy="0"/>
        </a:xfrm>
      </p:grpSpPr>
      <p:sp>
        <p:nvSpPr>
          <p:cNvPr id="368" name="Google Shape;368;p57"/>
          <p:cNvSpPr/>
          <p:nvPr/>
        </p:nvSpPr>
        <p:spPr>
          <a:xfrm>
            <a:off x="413402" y="243611"/>
            <a:ext cx="8317200" cy="46563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57"/>
          <p:cNvSpPr/>
          <p:nvPr/>
        </p:nvSpPr>
        <p:spPr>
          <a:xfrm>
            <a:off x="3998138" y="2483175"/>
            <a:ext cx="739200" cy="739200"/>
          </a:xfrm>
          <a:prstGeom prst="ellipse">
            <a:avLst/>
          </a:prstGeom>
          <a:solidFill>
            <a:srgbClr val="85B016"/>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370" name="Google Shape;370;p57"/>
          <p:cNvCxnSpPr/>
          <p:nvPr/>
        </p:nvCxnSpPr>
        <p:spPr>
          <a:xfrm>
            <a:off x="754363" y="1751408"/>
            <a:ext cx="757800" cy="0"/>
          </a:xfrm>
          <a:prstGeom prst="straightConnector1">
            <a:avLst/>
          </a:prstGeom>
          <a:noFill/>
          <a:ln cap="flat" cmpd="sng" w="76200">
            <a:solidFill>
              <a:srgbClr val="93C01F"/>
            </a:solidFill>
            <a:prstDash val="solid"/>
            <a:round/>
            <a:headEnd len="med" w="med" type="none"/>
            <a:tailEnd len="med" w="med" type="none"/>
          </a:ln>
        </p:spPr>
      </p:cxnSp>
      <p:sp>
        <p:nvSpPr>
          <p:cNvPr id="371" name="Google Shape;371;p57"/>
          <p:cNvSpPr/>
          <p:nvPr/>
        </p:nvSpPr>
        <p:spPr>
          <a:xfrm>
            <a:off x="1059300" y="2141027"/>
            <a:ext cx="2636100" cy="1575900"/>
          </a:xfrm>
          <a:prstGeom prst="rect">
            <a:avLst/>
          </a:prstGeom>
          <a:noFill/>
          <a:ln cap="flat" cmpd="sng" w="28575">
            <a:solidFill>
              <a:srgbClr val="93C01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57"/>
          <p:cNvSpPr txBox="1"/>
          <p:nvPr/>
        </p:nvSpPr>
        <p:spPr>
          <a:xfrm>
            <a:off x="1252168" y="2194635"/>
            <a:ext cx="2194800" cy="122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1700">
                <a:solidFill>
                  <a:srgbClr val="666666"/>
                </a:solidFill>
                <a:latin typeface="Ubuntu"/>
                <a:ea typeface="Ubuntu"/>
                <a:cs typeface="Ubuntu"/>
                <a:sym typeface="Ubuntu"/>
              </a:rPr>
              <a:t>DATOS/ CONOCIMIENTO</a:t>
            </a:r>
            <a:br>
              <a:rPr lang="es" sz="1500">
                <a:solidFill>
                  <a:srgbClr val="B7B7B7"/>
                </a:solidFill>
                <a:latin typeface="Ubuntu"/>
                <a:ea typeface="Ubuntu"/>
                <a:cs typeface="Ubuntu"/>
                <a:sym typeface="Ubuntu"/>
              </a:rPr>
            </a:br>
            <a:r>
              <a:rPr lang="es" sz="1300">
                <a:solidFill>
                  <a:srgbClr val="999999"/>
                </a:solidFill>
                <a:latin typeface="Ubuntu"/>
                <a:ea typeface="Ubuntu"/>
                <a:cs typeface="Ubuntu"/>
                <a:sym typeface="Ubuntu"/>
              </a:rPr>
              <a:t>No son ilustraciones: la información, materia prima. Implicaciones éticas: rigor, veracidad.</a:t>
            </a:r>
            <a:endParaRPr sz="1300">
              <a:solidFill>
                <a:srgbClr val="999999"/>
              </a:solidFill>
              <a:latin typeface="Ubuntu"/>
              <a:ea typeface="Ubuntu"/>
              <a:cs typeface="Ubuntu"/>
              <a:sym typeface="Ubuntu"/>
            </a:endParaRPr>
          </a:p>
        </p:txBody>
      </p:sp>
      <p:sp>
        <p:nvSpPr>
          <p:cNvPr id="373" name="Google Shape;373;p57"/>
          <p:cNvSpPr txBox="1"/>
          <p:nvPr/>
        </p:nvSpPr>
        <p:spPr>
          <a:xfrm>
            <a:off x="5288525" y="2347033"/>
            <a:ext cx="2233200" cy="122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1700">
                <a:solidFill>
                  <a:srgbClr val="666666"/>
                </a:solidFill>
                <a:latin typeface="Ubuntu"/>
                <a:ea typeface="Ubuntu"/>
                <a:cs typeface="Ubuntu"/>
                <a:sym typeface="Ubuntu"/>
              </a:rPr>
              <a:t>VISUAL THINKING</a:t>
            </a:r>
            <a:br>
              <a:rPr lang="es" sz="1500">
                <a:solidFill>
                  <a:srgbClr val="999999"/>
                </a:solidFill>
                <a:latin typeface="Ubuntu"/>
                <a:ea typeface="Ubuntu"/>
                <a:cs typeface="Ubuntu"/>
                <a:sym typeface="Ubuntu"/>
              </a:rPr>
            </a:br>
            <a:r>
              <a:rPr lang="es" sz="1300">
                <a:solidFill>
                  <a:srgbClr val="999999"/>
                </a:solidFill>
                <a:latin typeface="Ubuntu"/>
                <a:ea typeface="Ubuntu"/>
                <a:cs typeface="Ubuntu"/>
                <a:sym typeface="Ubuntu"/>
              </a:rPr>
              <a:t>La forma y estilo de representación visual, al servicio del mensaje.</a:t>
            </a:r>
            <a:endParaRPr sz="1300">
              <a:solidFill>
                <a:srgbClr val="999999"/>
              </a:solidFill>
              <a:latin typeface="Ubuntu"/>
              <a:ea typeface="Ubuntu"/>
              <a:cs typeface="Ubuntu"/>
              <a:sym typeface="Ubuntu"/>
            </a:endParaRPr>
          </a:p>
        </p:txBody>
      </p:sp>
      <p:sp>
        <p:nvSpPr>
          <p:cNvPr id="374" name="Google Shape;374;p57"/>
          <p:cNvSpPr txBox="1"/>
          <p:nvPr>
            <p:ph type="title"/>
          </p:nvPr>
        </p:nvSpPr>
        <p:spPr>
          <a:xfrm>
            <a:off x="762025" y="618175"/>
            <a:ext cx="7411200" cy="8970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s" sz="3200"/>
              <a:t>INFORMACIÓN VISUAL</a:t>
            </a:r>
            <a:endParaRPr sz="3200"/>
          </a:p>
          <a:p>
            <a:pPr indent="0" lvl="0" marL="0" rtl="0" algn="l">
              <a:spcBef>
                <a:spcPts val="0"/>
              </a:spcBef>
              <a:spcAft>
                <a:spcPts val="0"/>
              </a:spcAft>
              <a:buClr>
                <a:schemeClr val="dk1"/>
              </a:buClr>
              <a:buSzPts val="1100"/>
              <a:buFont typeface="Arial"/>
              <a:buNone/>
            </a:pPr>
            <a:r>
              <a:rPr b="0" lang="es" sz="2800"/>
              <a:t>Identidad y requisitos</a:t>
            </a:r>
            <a:endParaRPr b="0" sz="2800"/>
          </a:p>
        </p:txBody>
      </p:sp>
      <p:sp>
        <p:nvSpPr>
          <p:cNvPr id="375" name="Google Shape;375;p57"/>
          <p:cNvSpPr txBox="1"/>
          <p:nvPr/>
        </p:nvSpPr>
        <p:spPr>
          <a:xfrm>
            <a:off x="1059300" y="3865150"/>
            <a:ext cx="65385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sz="1800">
                <a:solidFill>
                  <a:schemeClr val="dk2"/>
                </a:solidFill>
              </a:rPr>
              <a:t>Una infografía NO es ficción ni un mero arte...</a:t>
            </a:r>
            <a:endParaRPr b="1" sz="1800">
              <a:solidFill>
                <a:schemeClr val="dk2"/>
              </a:solidFill>
            </a:endParaRPr>
          </a:p>
        </p:txBody>
      </p:sp>
      <p:sp>
        <p:nvSpPr>
          <p:cNvPr id="376" name="Google Shape;376;p57"/>
          <p:cNvSpPr/>
          <p:nvPr/>
        </p:nvSpPr>
        <p:spPr>
          <a:xfrm>
            <a:off x="5021700" y="2141027"/>
            <a:ext cx="2636100" cy="1575900"/>
          </a:xfrm>
          <a:prstGeom prst="rect">
            <a:avLst/>
          </a:prstGeom>
          <a:noFill/>
          <a:ln cap="flat" cmpd="sng" w="28575">
            <a:solidFill>
              <a:srgbClr val="93C01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57"/>
          <p:cNvSpPr txBox="1"/>
          <p:nvPr/>
        </p:nvSpPr>
        <p:spPr>
          <a:xfrm>
            <a:off x="4022442" y="2319825"/>
            <a:ext cx="1224000" cy="1065900"/>
          </a:xfrm>
          <a:prstGeom prst="rect">
            <a:avLst/>
          </a:prstGeom>
          <a:noFill/>
          <a:ln>
            <a:noFill/>
          </a:ln>
        </p:spPr>
        <p:txBody>
          <a:bodyPr anchorCtr="0" anchor="t" bIns="121900" lIns="121900" spcFirstLastPara="1" rIns="121900" wrap="square" tIns="121900">
            <a:noAutofit/>
          </a:bodyPr>
          <a:lstStyle/>
          <a:p>
            <a:pPr indent="0" lvl="0" marL="0" marR="0" rtl="0" algn="l">
              <a:spcBef>
                <a:spcPts val="0"/>
              </a:spcBef>
              <a:spcAft>
                <a:spcPts val="0"/>
              </a:spcAft>
              <a:buNone/>
            </a:pPr>
            <a:r>
              <a:rPr b="1" lang="es" sz="4800">
                <a:solidFill>
                  <a:schemeClr val="lt1"/>
                </a:solidFill>
                <a:latin typeface="Calibri"/>
                <a:ea typeface="Calibri"/>
                <a:cs typeface="Calibri"/>
                <a:sym typeface="Calibri"/>
              </a:rPr>
              <a:t>&amp;</a:t>
            </a:r>
            <a:endParaRPr sz="2400">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81" name="Shape 381"/>
        <p:cNvGrpSpPr/>
        <p:nvPr/>
      </p:nvGrpSpPr>
      <p:grpSpPr>
        <a:xfrm>
          <a:off x="0" y="0"/>
          <a:ext cx="0" cy="0"/>
          <a:chOff x="0" y="0"/>
          <a:chExt cx="0" cy="0"/>
        </a:xfrm>
      </p:grpSpPr>
      <p:sp>
        <p:nvSpPr>
          <p:cNvPr id="382" name="Google Shape;382;p58"/>
          <p:cNvSpPr/>
          <p:nvPr/>
        </p:nvSpPr>
        <p:spPr>
          <a:xfrm>
            <a:off x="583000" y="1413200"/>
            <a:ext cx="7669500" cy="2520900"/>
          </a:xfrm>
          <a:prstGeom prst="rect">
            <a:avLst/>
          </a:prstGeom>
          <a:solidFill>
            <a:srgbClr val="93C01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58"/>
          <p:cNvSpPr txBox="1"/>
          <p:nvPr>
            <p:ph idx="1" type="subTitle"/>
          </p:nvPr>
        </p:nvSpPr>
        <p:spPr>
          <a:xfrm>
            <a:off x="1313825" y="1668199"/>
            <a:ext cx="6516300" cy="2047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lang="es" sz="2700">
                <a:solidFill>
                  <a:srgbClr val="FFFFFF"/>
                </a:solidFill>
                <a:latin typeface="Arial"/>
                <a:ea typeface="Arial"/>
                <a:cs typeface="Arial"/>
                <a:sym typeface="Arial"/>
              </a:rPr>
              <a:t>“Representación simplificada/ condensada y más comprensible y atractiva de la realidad</a:t>
            </a:r>
            <a:r>
              <a:rPr i="0" lang="es" sz="2700">
                <a:solidFill>
                  <a:srgbClr val="FFFFFF"/>
                </a:solidFill>
                <a:latin typeface="Arial"/>
                <a:ea typeface="Arial"/>
                <a:cs typeface="Arial"/>
                <a:sym typeface="Arial"/>
              </a:rPr>
              <a:t>”</a:t>
            </a:r>
            <a:endParaRPr i="0" sz="2700">
              <a:solidFill>
                <a:srgbClr val="FFFFFF"/>
              </a:solidFill>
              <a:latin typeface="Arial"/>
              <a:ea typeface="Arial"/>
              <a:cs typeface="Arial"/>
              <a:sym typeface="Arial"/>
            </a:endParaRPr>
          </a:p>
          <a:p>
            <a:pPr indent="0" lvl="0" marL="0" rtl="0" algn="l">
              <a:spcBef>
                <a:spcPts val="0"/>
              </a:spcBef>
              <a:spcAft>
                <a:spcPts val="0"/>
              </a:spcAft>
              <a:buNone/>
            </a:pPr>
            <a:r>
              <a:t/>
            </a:r>
            <a:endParaRPr i="0" sz="2700">
              <a:solidFill>
                <a:srgbClr val="434343"/>
              </a:solidFill>
              <a:latin typeface="Arial"/>
              <a:ea typeface="Arial"/>
              <a:cs typeface="Arial"/>
              <a:sym typeface="Arial"/>
            </a:endParaRPr>
          </a:p>
        </p:txBody>
      </p:sp>
      <p:sp>
        <p:nvSpPr>
          <p:cNvPr id="384" name="Google Shape;384;p58"/>
          <p:cNvSpPr txBox="1"/>
          <p:nvPr>
            <p:ph idx="2" type="subTitle"/>
          </p:nvPr>
        </p:nvSpPr>
        <p:spPr>
          <a:xfrm>
            <a:off x="2022332" y="3172397"/>
            <a:ext cx="3526200" cy="69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solidFill>
                  <a:schemeClr val="lt1"/>
                </a:solidFill>
              </a:rPr>
              <a:t>—Alberto Cairo, 2011</a:t>
            </a:r>
            <a:endParaRPr/>
          </a:p>
        </p:txBody>
      </p:sp>
      <p:sp>
        <p:nvSpPr>
          <p:cNvPr id="385" name="Google Shape;385;p58"/>
          <p:cNvSpPr txBox="1"/>
          <p:nvPr/>
        </p:nvSpPr>
        <p:spPr>
          <a:xfrm>
            <a:off x="762000" y="762000"/>
            <a:ext cx="61620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sz="3200">
                <a:solidFill>
                  <a:srgbClr val="434343"/>
                </a:solidFill>
              </a:rPr>
              <a:t>ARTE FUNCIONAL</a:t>
            </a:r>
            <a:endParaRPr b="1" sz="3200">
              <a:solidFill>
                <a:srgbClr val="434343"/>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59"/>
          <p:cNvSpPr/>
          <p:nvPr/>
        </p:nvSpPr>
        <p:spPr>
          <a:xfrm>
            <a:off x="413430" y="248106"/>
            <a:ext cx="8317200" cy="4647300"/>
          </a:xfrm>
          <a:prstGeom prst="rect">
            <a:avLst/>
          </a:prstGeom>
          <a:noFill/>
          <a:ln cap="flat" cmpd="sng" w="38100">
            <a:solidFill>
              <a:srgbClr val="D2D7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59"/>
          <p:cNvSpPr txBox="1"/>
          <p:nvPr>
            <p:ph idx="4294967295" type="subTitle"/>
          </p:nvPr>
        </p:nvSpPr>
        <p:spPr>
          <a:xfrm>
            <a:off x="488450" y="2557300"/>
            <a:ext cx="1928700" cy="10800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chemeClr val="dk1"/>
              </a:buClr>
              <a:buSzPts val="1200"/>
              <a:buFont typeface="Arial"/>
              <a:buNone/>
            </a:pPr>
            <a:r>
              <a:rPr i="0" lang="es" sz="1100" u="none" cap="none" strike="noStrike">
                <a:solidFill>
                  <a:schemeClr val="accent2"/>
                </a:solidFill>
                <a:latin typeface="Ubuntu"/>
                <a:ea typeface="Ubuntu"/>
                <a:cs typeface="Ubuntu"/>
                <a:sym typeface="Ubuntu"/>
              </a:rPr>
              <a:t>Torta/tarta/pastel (%)</a:t>
            </a:r>
            <a:endParaRPr i="0" sz="1100" u="none" cap="none" strike="noStrike">
              <a:solidFill>
                <a:schemeClr val="accent2"/>
              </a:solidFill>
              <a:latin typeface="Ubuntu"/>
              <a:ea typeface="Ubuntu"/>
              <a:cs typeface="Ubuntu"/>
              <a:sym typeface="Ubuntu"/>
            </a:endParaRPr>
          </a:p>
          <a:p>
            <a:pPr indent="0" lvl="0" marL="0" marR="0" rtl="0" algn="ctr">
              <a:lnSpc>
                <a:spcPct val="90000"/>
              </a:lnSpc>
              <a:spcBef>
                <a:spcPts val="0"/>
              </a:spcBef>
              <a:spcAft>
                <a:spcPts val="0"/>
              </a:spcAft>
              <a:buClr>
                <a:schemeClr val="dk1"/>
              </a:buClr>
              <a:buSzPts val="1200"/>
              <a:buFont typeface="Arial"/>
              <a:buNone/>
            </a:pPr>
            <a:r>
              <a:rPr i="0" lang="es" sz="1100" u="none" cap="none" strike="noStrike">
                <a:solidFill>
                  <a:schemeClr val="accent2"/>
                </a:solidFill>
                <a:latin typeface="Ubuntu"/>
                <a:ea typeface="Ubuntu"/>
                <a:cs typeface="Ubuntu"/>
                <a:sym typeface="Ubuntu"/>
              </a:rPr>
              <a:t>Barras (comp. núm.)</a:t>
            </a:r>
            <a:endParaRPr i="0" sz="1100" u="none" cap="none" strike="noStrike">
              <a:solidFill>
                <a:schemeClr val="accent2"/>
              </a:solidFill>
              <a:latin typeface="Ubuntu"/>
              <a:ea typeface="Ubuntu"/>
              <a:cs typeface="Ubuntu"/>
              <a:sym typeface="Ubuntu"/>
            </a:endParaRPr>
          </a:p>
          <a:p>
            <a:pPr indent="0" lvl="0" marL="0" marR="0" rtl="0" algn="ctr">
              <a:lnSpc>
                <a:spcPct val="90000"/>
              </a:lnSpc>
              <a:spcBef>
                <a:spcPts val="0"/>
              </a:spcBef>
              <a:spcAft>
                <a:spcPts val="0"/>
              </a:spcAft>
              <a:buClr>
                <a:schemeClr val="dk1"/>
              </a:buClr>
              <a:buSzPts val="1200"/>
              <a:buFont typeface="Arial"/>
              <a:buNone/>
            </a:pPr>
            <a:r>
              <a:rPr i="0" lang="es" sz="1100" u="none" cap="none" strike="noStrike">
                <a:solidFill>
                  <a:schemeClr val="accent2"/>
                </a:solidFill>
                <a:latin typeface="Ubuntu"/>
                <a:ea typeface="Ubuntu"/>
                <a:cs typeface="Ubuntu"/>
                <a:sym typeface="Ubuntu"/>
              </a:rPr>
              <a:t>Fiebre (evolución)</a:t>
            </a:r>
            <a:endParaRPr i="0" sz="1100" u="none" cap="none" strike="noStrike">
              <a:solidFill>
                <a:schemeClr val="accent2"/>
              </a:solidFill>
              <a:latin typeface="Ubuntu"/>
              <a:ea typeface="Ubuntu"/>
              <a:cs typeface="Ubuntu"/>
              <a:sym typeface="Ubuntu"/>
            </a:endParaRPr>
          </a:p>
          <a:p>
            <a:pPr indent="0" lvl="0" marL="0" marR="0" rtl="0" algn="ctr">
              <a:lnSpc>
                <a:spcPct val="90000"/>
              </a:lnSpc>
              <a:spcBef>
                <a:spcPts val="0"/>
              </a:spcBef>
              <a:spcAft>
                <a:spcPts val="0"/>
              </a:spcAft>
              <a:buClr>
                <a:schemeClr val="dk1"/>
              </a:buClr>
              <a:buSzPts val="1200"/>
              <a:buFont typeface="Arial"/>
              <a:buNone/>
            </a:pPr>
            <a:r>
              <a:rPr lang="es" sz="1100">
                <a:solidFill>
                  <a:schemeClr val="accent2"/>
                </a:solidFill>
                <a:latin typeface="Ubuntu"/>
                <a:ea typeface="Ubuntu"/>
                <a:cs typeface="Ubuntu"/>
                <a:sym typeface="Ubuntu"/>
              </a:rPr>
              <a:t>(información estadística)</a:t>
            </a:r>
            <a:endParaRPr sz="1100">
              <a:solidFill>
                <a:schemeClr val="accent2"/>
              </a:solidFill>
              <a:latin typeface="Ubuntu"/>
              <a:ea typeface="Ubuntu"/>
              <a:cs typeface="Ubuntu"/>
              <a:sym typeface="Ubuntu"/>
            </a:endParaRPr>
          </a:p>
        </p:txBody>
      </p:sp>
      <p:sp>
        <p:nvSpPr>
          <p:cNvPr id="392" name="Google Shape;392;p59"/>
          <p:cNvSpPr txBox="1"/>
          <p:nvPr>
            <p:ph idx="4294967295" type="subTitle"/>
          </p:nvPr>
        </p:nvSpPr>
        <p:spPr>
          <a:xfrm>
            <a:off x="797154" y="2197300"/>
            <a:ext cx="1620000" cy="3600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1600"/>
              </a:spcAft>
              <a:buClr>
                <a:srgbClr val="CC3F3A"/>
              </a:buClr>
              <a:buSzPts val="1800"/>
              <a:buFont typeface="Arial"/>
              <a:buNone/>
            </a:pPr>
            <a:r>
              <a:rPr b="1" i="0" lang="es" sz="1800" u="none" cap="none" strike="noStrike">
                <a:solidFill>
                  <a:srgbClr val="93C01F"/>
                </a:solidFill>
                <a:latin typeface="Roboto"/>
                <a:ea typeface="Roboto"/>
                <a:cs typeface="Roboto"/>
                <a:sym typeface="Roboto"/>
              </a:rPr>
              <a:t>GRÁFICAS </a:t>
            </a:r>
            <a:endParaRPr b="1" i="0" sz="1800" u="none" cap="none" strike="noStrike">
              <a:solidFill>
                <a:srgbClr val="93C01F"/>
              </a:solidFill>
              <a:latin typeface="Roboto"/>
              <a:ea typeface="Roboto"/>
              <a:cs typeface="Roboto"/>
              <a:sym typeface="Roboto"/>
            </a:endParaRPr>
          </a:p>
        </p:txBody>
      </p:sp>
      <p:sp>
        <p:nvSpPr>
          <p:cNvPr id="393" name="Google Shape;393;p59"/>
          <p:cNvSpPr txBox="1"/>
          <p:nvPr>
            <p:ph idx="4294967295" type="subTitle"/>
          </p:nvPr>
        </p:nvSpPr>
        <p:spPr>
          <a:xfrm>
            <a:off x="2955336" y="2197300"/>
            <a:ext cx="1620000" cy="3600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1600"/>
              </a:spcAft>
              <a:buClr>
                <a:srgbClr val="CC3F3A"/>
              </a:buClr>
              <a:buSzPts val="1800"/>
              <a:buFont typeface="Arial"/>
              <a:buNone/>
            </a:pPr>
            <a:r>
              <a:rPr b="1" i="0" lang="es" sz="1800" u="none" cap="none" strike="noStrike">
                <a:solidFill>
                  <a:srgbClr val="93C01F"/>
                </a:solidFill>
                <a:latin typeface="Roboto"/>
                <a:ea typeface="Roboto"/>
                <a:cs typeface="Roboto"/>
                <a:sym typeface="Roboto"/>
              </a:rPr>
              <a:t>VISTAS</a:t>
            </a:r>
            <a:endParaRPr b="1" i="0" sz="1800" u="none" cap="none" strike="noStrike">
              <a:solidFill>
                <a:srgbClr val="93C01F"/>
              </a:solidFill>
              <a:latin typeface="Roboto"/>
              <a:ea typeface="Roboto"/>
              <a:cs typeface="Roboto"/>
              <a:sym typeface="Roboto"/>
            </a:endParaRPr>
          </a:p>
        </p:txBody>
      </p:sp>
      <p:sp>
        <p:nvSpPr>
          <p:cNvPr id="394" name="Google Shape;394;p59"/>
          <p:cNvSpPr txBox="1"/>
          <p:nvPr>
            <p:ph idx="4294967295" type="subTitle"/>
          </p:nvPr>
        </p:nvSpPr>
        <p:spPr>
          <a:xfrm>
            <a:off x="4606637" y="2197300"/>
            <a:ext cx="1566600" cy="3600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1600"/>
              </a:spcAft>
              <a:buClr>
                <a:srgbClr val="CC3F3A"/>
              </a:buClr>
              <a:buSzPts val="1800"/>
              <a:buFont typeface="Arial"/>
              <a:buNone/>
            </a:pPr>
            <a:r>
              <a:rPr b="1" i="0" lang="es" sz="1800" u="none" cap="none" strike="noStrike">
                <a:solidFill>
                  <a:srgbClr val="93C01F"/>
                </a:solidFill>
                <a:latin typeface="Roboto"/>
                <a:ea typeface="Roboto"/>
                <a:cs typeface="Roboto"/>
                <a:sym typeface="Roboto"/>
              </a:rPr>
              <a:t>DIAGRAMAS</a:t>
            </a:r>
            <a:endParaRPr b="1" i="0" sz="1800" u="none" cap="none" strike="noStrike">
              <a:solidFill>
                <a:srgbClr val="93C01F"/>
              </a:solidFill>
              <a:latin typeface="Roboto"/>
              <a:ea typeface="Roboto"/>
              <a:cs typeface="Roboto"/>
              <a:sym typeface="Roboto"/>
            </a:endParaRPr>
          </a:p>
        </p:txBody>
      </p:sp>
      <p:sp>
        <p:nvSpPr>
          <p:cNvPr id="395" name="Google Shape;395;p59"/>
          <p:cNvSpPr txBox="1"/>
          <p:nvPr>
            <p:ph idx="4294967295" type="subTitle"/>
          </p:nvPr>
        </p:nvSpPr>
        <p:spPr>
          <a:xfrm>
            <a:off x="6260138" y="2197300"/>
            <a:ext cx="2337000" cy="3600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1600"/>
              </a:spcAft>
              <a:buClr>
                <a:srgbClr val="CC3F3A"/>
              </a:buClr>
              <a:buSzPts val="1800"/>
              <a:buFont typeface="Arial"/>
              <a:buNone/>
            </a:pPr>
            <a:r>
              <a:rPr b="1" i="0" lang="es" sz="1800" u="none" cap="none" strike="noStrike">
                <a:solidFill>
                  <a:srgbClr val="93C01F"/>
                </a:solidFill>
                <a:latin typeface="Roboto"/>
                <a:ea typeface="Roboto"/>
                <a:cs typeface="Roboto"/>
                <a:sym typeface="Roboto"/>
              </a:rPr>
              <a:t>VISUALIZACIONES</a:t>
            </a:r>
            <a:endParaRPr b="1" i="0" sz="1800" u="none" cap="none" strike="noStrike">
              <a:solidFill>
                <a:srgbClr val="93C01F"/>
              </a:solidFill>
              <a:latin typeface="Roboto"/>
              <a:ea typeface="Roboto"/>
              <a:cs typeface="Roboto"/>
              <a:sym typeface="Roboto"/>
            </a:endParaRPr>
          </a:p>
        </p:txBody>
      </p:sp>
      <p:sp>
        <p:nvSpPr>
          <p:cNvPr id="396" name="Google Shape;396;p59"/>
          <p:cNvSpPr txBox="1"/>
          <p:nvPr>
            <p:ph idx="4294967295" type="subTitle"/>
          </p:nvPr>
        </p:nvSpPr>
        <p:spPr>
          <a:xfrm>
            <a:off x="2487625" y="2557300"/>
            <a:ext cx="1928700" cy="5217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chemeClr val="dk1"/>
              </a:buClr>
              <a:buSzPts val="1200"/>
              <a:buFont typeface="Arial"/>
              <a:buNone/>
            </a:pPr>
            <a:r>
              <a:rPr i="0" lang="es" sz="1100" u="none" cap="none" strike="noStrike">
                <a:solidFill>
                  <a:schemeClr val="accent2"/>
                </a:solidFill>
                <a:latin typeface="Ubuntu"/>
                <a:ea typeface="Ubuntu"/>
                <a:cs typeface="Ubuntu"/>
                <a:sym typeface="Ubuntu"/>
              </a:rPr>
              <a:t>Plano, mapa, corte… (ubicación/ posición)</a:t>
            </a:r>
            <a:endParaRPr i="0" sz="1100" u="none" cap="none" strike="noStrike">
              <a:solidFill>
                <a:schemeClr val="accent2"/>
              </a:solidFill>
              <a:latin typeface="Ubuntu"/>
              <a:ea typeface="Ubuntu"/>
              <a:cs typeface="Ubuntu"/>
              <a:sym typeface="Ubuntu"/>
            </a:endParaRPr>
          </a:p>
        </p:txBody>
      </p:sp>
      <p:sp>
        <p:nvSpPr>
          <p:cNvPr id="397" name="Google Shape;397;p59"/>
          <p:cNvSpPr txBox="1"/>
          <p:nvPr>
            <p:ph idx="4294967295" type="subTitle"/>
          </p:nvPr>
        </p:nvSpPr>
        <p:spPr>
          <a:xfrm>
            <a:off x="4614762" y="2557300"/>
            <a:ext cx="1482300" cy="5484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1600"/>
              </a:spcAft>
              <a:buClr>
                <a:schemeClr val="dk1"/>
              </a:buClr>
              <a:buSzPts val="1200"/>
              <a:buFont typeface="Arial"/>
              <a:buNone/>
            </a:pPr>
            <a:r>
              <a:rPr i="0" lang="es" sz="1100" u="none" cap="none" strike="noStrike">
                <a:solidFill>
                  <a:schemeClr val="accent2"/>
                </a:solidFill>
                <a:latin typeface="Ubuntu"/>
                <a:ea typeface="Ubuntu"/>
                <a:cs typeface="Ubuntu"/>
                <a:sym typeface="Ubuntu"/>
              </a:rPr>
              <a:t>Pasos, procesos, escenas...</a:t>
            </a:r>
            <a:endParaRPr i="0" sz="1100" u="none" cap="none" strike="noStrike">
              <a:solidFill>
                <a:schemeClr val="accent2"/>
              </a:solidFill>
              <a:latin typeface="Ubuntu"/>
              <a:ea typeface="Ubuntu"/>
              <a:cs typeface="Ubuntu"/>
              <a:sym typeface="Ubuntu"/>
            </a:endParaRPr>
          </a:p>
        </p:txBody>
      </p:sp>
      <p:sp>
        <p:nvSpPr>
          <p:cNvPr id="398" name="Google Shape;398;p59"/>
          <p:cNvSpPr txBox="1"/>
          <p:nvPr>
            <p:ph idx="4294967295" type="subTitle"/>
          </p:nvPr>
        </p:nvSpPr>
        <p:spPr>
          <a:xfrm>
            <a:off x="6218575" y="2557300"/>
            <a:ext cx="2409600" cy="10800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1600"/>
              </a:spcAft>
              <a:buClr>
                <a:schemeClr val="dk1"/>
              </a:buClr>
              <a:buSzPts val="1200"/>
              <a:buFont typeface="Arial"/>
              <a:buNone/>
            </a:pPr>
            <a:r>
              <a:rPr i="0" lang="es" sz="1100" u="none" cap="none" strike="noStrike">
                <a:solidFill>
                  <a:schemeClr val="accent2"/>
                </a:solidFill>
                <a:latin typeface="Ubuntu"/>
                <a:ea typeface="Ubuntu"/>
                <a:cs typeface="Ubuntu"/>
                <a:sym typeface="Ubuntu"/>
              </a:rPr>
              <a:t>Diversa tipología (líneas de tiempo, cartogramas…) pero siempre recogiendo más de dos variables/ distintas capas de información)</a:t>
            </a:r>
            <a:endParaRPr i="0" sz="1100" u="none" cap="none" strike="noStrike">
              <a:solidFill>
                <a:schemeClr val="accent2"/>
              </a:solidFill>
              <a:latin typeface="Ubuntu"/>
              <a:ea typeface="Ubuntu"/>
              <a:cs typeface="Ubuntu"/>
              <a:sym typeface="Ubuntu"/>
            </a:endParaRPr>
          </a:p>
        </p:txBody>
      </p:sp>
      <p:sp>
        <p:nvSpPr>
          <p:cNvPr id="399" name="Google Shape;399;p59"/>
          <p:cNvSpPr/>
          <p:nvPr/>
        </p:nvSpPr>
        <p:spPr>
          <a:xfrm>
            <a:off x="1085138" y="1324900"/>
            <a:ext cx="739200" cy="739200"/>
          </a:xfrm>
          <a:prstGeom prst="ellipse">
            <a:avLst/>
          </a:prstGeom>
          <a:solidFill>
            <a:srgbClr val="E2E616"/>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00" name="Google Shape;400;p59"/>
          <p:cNvGrpSpPr/>
          <p:nvPr/>
        </p:nvGrpSpPr>
        <p:grpSpPr>
          <a:xfrm>
            <a:off x="975307" y="2187962"/>
            <a:ext cx="958902" cy="37841"/>
            <a:chOff x="2897257" y="2253538"/>
            <a:chExt cx="958902" cy="37841"/>
          </a:xfrm>
        </p:grpSpPr>
        <p:sp>
          <p:nvSpPr>
            <p:cNvPr id="401" name="Google Shape;401;p59"/>
            <p:cNvSpPr/>
            <p:nvPr/>
          </p:nvSpPr>
          <p:spPr>
            <a:xfrm flipH="1">
              <a:off x="2897257"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02" name="Google Shape;402;p59"/>
            <p:cNvSpPr/>
            <p:nvPr/>
          </p:nvSpPr>
          <p:spPr>
            <a:xfrm flipH="1">
              <a:off x="3049688" y="2253538"/>
              <a:ext cx="37877" cy="37841"/>
            </a:xfrm>
            <a:custGeom>
              <a:rect b="b" l="l" r="r" t="t"/>
              <a:pathLst>
                <a:path extrusionOk="0" h="1064" w="1065">
                  <a:moveTo>
                    <a:pt x="518" y="0"/>
                  </a:moveTo>
                  <a:cubicBezTo>
                    <a:pt x="214" y="0"/>
                    <a:pt x="1" y="243"/>
                    <a:pt x="1" y="547"/>
                  </a:cubicBezTo>
                  <a:cubicBezTo>
                    <a:pt x="1" y="821"/>
                    <a:pt x="214" y="1064"/>
                    <a:pt x="518" y="1064"/>
                  </a:cubicBezTo>
                  <a:cubicBezTo>
                    <a:pt x="822" y="1064"/>
                    <a:pt x="1065" y="821"/>
                    <a:pt x="1065" y="547"/>
                  </a:cubicBezTo>
                  <a:cubicBezTo>
                    <a:pt x="1065" y="243"/>
                    <a:pt x="822" y="0"/>
                    <a:pt x="518"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03" name="Google Shape;403;p59"/>
            <p:cNvSpPr/>
            <p:nvPr/>
          </p:nvSpPr>
          <p:spPr>
            <a:xfrm flipH="1">
              <a:off x="3204253" y="2253538"/>
              <a:ext cx="37877" cy="37841"/>
            </a:xfrm>
            <a:custGeom>
              <a:rect b="b" l="l" r="r" t="t"/>
              <a:pathLst>
                <a:path extrusionOk="0" h="1064" w="1065">
                  <a:moveTo>
                    <a:pt x="547" y="0"/>
                  </a:moveTo>
                  <a:cubicBezTo>
                    <a:pt x="243" y="0"/>
                    <a:pt x="0" y="243"/>
                    <a:pt x="0" y="547"/>
                  </a:cubicBezTo>
                  <a:cubicBezTo>
                    <a:pt x="0" y="821"/>
                    <a:pt x="243" y="1064"/>
                    <a:pt x="547" y="1064"/>
                  </a:cubicBezTo>
                  <a:cubicBezTo>
                    <a:pt x="821" y="1064"/>
                    <a:pt x="1064" y="821"/>
                    <a:pt x="1064" y="547"/>
                  </a:cubicBezTo>
                  <a:cubicBezTo>
                    <a:pt x="1064" y="243"/>
                    <a:pt x="821" y="0"/>
                    <a:pt x="547"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04" name="Google Shape;404;p59"/>
            <p:cNvSpPr/>
            <p:nvPr/>
          </p:nvSpPr>
          <p:spPr>
            <a:xfrm flipH="1">
              <a:off x="3356684"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4" y="821"/>
                    <a:pt x="1064" y="547"/>
                  </a:cubicBezTo>
                  <a:cubicBezTo>
                    <a:pt x="1064" y="243"/>
                    <a:pt x="821" y="0"/>
                    <a:pt x="517"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05" name="Google Shape;405;p59"/>
            <p:cNvSpPr/>
            <p:nvPr/>
          </p:nvSpPr>
          <p:spPr>
            <a:xfrm flipH="1">
              <a:off x="3511285" y="2253538"/>
              <a:ext cx="37877" cy="37841"/>
            </a:xfrm>
            <a:custGeom>
              <a:rect b="b" l="l" r="r" t="t"/>
              <a:pathLst>
                <a:path extrusionOk="0" h="1064" w="1065">
                  <a:moveTo>
                    <a:pt x="548" y="0"/>
                  </a:moveTo>
                  <a:cubicBezTo>
                    <a:pt x="244" y="0"/>
                    <a:pt x="1" y="243"/>
                    <a:pt x="1" y="547"/>
                  </a:cubicBezTo>
                  <a:cubicBezTo>
                    <a:pt x="1" y="821"/>
                    <a:pt x="244" y="1064"/>
                    <a:pt x="548" y="1064"/>
                  </a:cubicBezTo>
                  <a:cubicBezTo>
                    <a:pt x="822" y="1064"/>
                    <a:pt x="1065" y="821"/>
                    <a:pt x="1065" y="547"/>
                  </a:cubicBezTo>
                  <a:cubicBezTo>
                    <a:pt x="1065" y="243"/>
                    <a:pt x="822" y="0"/>
                    <a:pt x="548"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06" name="Google Shape;406;p59"/>
            <p:cNvSpPr/>
            <p:nvPr/>
          </p:nvSpPr>
          <p:spPr>
            <a:xfrm flipH="1">
              <a:off x="3664783"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07" name="Google Shape;407;p59"/>
            <p:cNvSpPr/>
            <p:nvPr/>
          </p:nvSpPr>
          <p:spPr>
            <a:xfrm flipH="1">
              <a:off x="3818282" y="2253538"/>
              <a:ext cx="37877" cy="37841"/>
            </a:xfrm>
            <a:custGeom>
              <a:rect b="b" l="l" r="r" t="t"/>
              <a:pathLst>
                <a:path extrusionOk="0" h="1064" w="1065">
                  <a:moveTo>
                    <a:pt x="548" y="0"/>
                  </a:moveTo>
                  <a:cubicBezTo>
                    <a:pt x="244" y="0"/>
                    <a:pt x="1" y="243"/>
                    <a:pt x="1" y="547"/>
                  </a:cubicBezTo>
                  <a:cubicBezTo>
                    <a:pt x="1" y="821"/>
                    <a:pt x="244" y="1064"/>
                    <a:pt x="548" y="1064"/>
                  </a:cubicBezTo>
                  <a:cubicBezTo>
                    <a:pt x="852" y="1064"/>
                    <a:pt x="1064" y="821"/>
                    <a:pt x="1064" y="547"/>
                  </a:cubicBezTo>
                  <a:cubicBezTo>
                    <a:pt x="1064" y="243"/>
                    <a:pt x="852" y="0"/>
                    <a:pt x="548"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grpSp>
      <p:sp>
        <p:nvSpPr>
          <p:cNvPr id="408" name="Google Shape;408;p59"/>
          <p:cNvSpPr/>
          <p:nvPr/>
        </p:nvSpPr>
        <p:spPr>
          <a:xfrm>
            <a:off x="3090921" y="1324900"/>
            <a:ext cx="739200" cy="739200"/>
          </a:xfrm>
          <a:prstGeom prst="ellipse">
            <a:avLst/>
          </a:prstGeom>
          <a:solidFill>
            <a:srgbClr val="E2E616"/>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09" name="Google Shape;409;p59"/>
          <p:cNvGrpSpPr/>
          <p:nvPr/>
        </p:nvGrpSpPr>
        <p:grpSpPr>
          <a:xfrm>
            <a:off x="2981091" y="2187962"/>
            <a:ext cx="958902" cy="37841"/>
            <a:chOff x="2897257" y="2253538"/>
            <a:chExt cx="958902" cy="37841"/>
          </a:xfrm>
        </p:grpSpPr>
        <p:sp>
          <p:nvSpPr>
            <p:cNvPr id="410" name="Google Shape;410;p59"/>
            <p:cNvSpPr/>
            <p:nvPr/>
          </p:nvSpPr>
          <p:spPr>
            <a:xfrm flipH="1">
              <a:off x="2897257"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11" name="Google Shape;411;p59"/>
            <p:cNvSpPr/>
            <p:nvPr/>
          </p:nvSpPr>
          <p:spPr>
            <a:xfrm flipH="1">
              <a:off x="3049688" y="2253538"/>
              <a:ext cx="37877" cy="37841"/>
            </a:xfrm>
            <a:custGeom>
              <a:rect b="b" l="l" r="r" t="t"/>
              <a:pathLst>
                <a:path extrusionOk="0" h="1064" w="1065">
                  <a:moveTo>
                    <a:pt x="518" y="0"/>
                  </a:moveTo>
                  <a:cubicBezTo>
                    <a:pt x="214" y="0"/>
                    <a:pt x="1" y="243"/>
                    <a:pt x="1" y="547"/>
                  </a:cubicBezTo>
                  <a:cubicBezTo>
                    <a:pt x="1" y="821"/>
                    <a:pt x="214" y="1064"/>
                    <a:pt x="518" y="1064"/>
                  </a:cubicBezTo>
                  <a:cubicBezTo>
                    <a:pt x="822" y="1064"/>
                    <a:pt x="1065" y="821"/>
                    <a:pt x="1065" y="547"/>
                  </a:cubicBezTo>
                  <a:cubicBezTo>
                    <a:pt x="1065" y="243"/>
                    <a:pt x="822" y="0"/>
                    <a:pt x="518"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12" name="Google Shape;412;p59"/>
            <p:cNvSpPr/>
            <p:nvPr/>
          </p:nvSpPr>
          <p:spPr>
            <a:xfrm flipH="1">
              <a:off x="3204253" y="2253538"/>
              <a:ext cx="37877" cy="37841"/>
            </a:xfrm>
            <a:custGeom>
              <a:rect b="b" l="l" r="r" t="t"/>
              <a:pathLst>
                <a:path extrusionOk="0" h="1064" w="1065">
                  <a:moveTo>
                    <a:pt x="547" y="0"/>
                  </a:moveTo>
                  <a:cubicBezTo>
                    <a:pt x="243" y="0"/>
                    <a:pt x="0" y="243"/>
                    <a:pt x="0" y="547"/>
                  </a:cubicBezTo>
                  <a:cubicBezTo>
                    <a:pt x="0" y="821"/>
                    <a:pt x="243" y="1064"/>
                    <a:pt x="547" y="1064"/>
                  </a:cubicBezTo>
                  <a:cubicBezTo>
                    <a:pt x="821" y="1064"/>
                    <a:pt x="1064" y="821"/>
                    <a:pt x="1064" y="547"/>
                  </a:cubicBezTo>
                  <a:cubicBezTo>
                    <a:pt x="1064" y="243"/>
                    <a:pt x="821" y="0"/>
                    <a:pt x="547"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13" name="Google Shape;413;p59"/>
            <p:cNvSpPr/>
            <p:nvPr/>
          </p:nvSpPr>
          <p:spPr>
            <a:xfrm flipH="1">
              <a:off x="3356684"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4" y="821"/>
                    <a:pt x="1064" y="547"/>
                  </a:cubicBezTo>
                  <a:cubicBezTo>
                    <a:pt x="1064" y="243"/>
                    <a:pt x="821" y="0"/>
                    <a:pt x="517"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14" name="Google Shape;414;p59"/>
            <p:cNvSpPr/>
            <p:nvPr/>
          </p:nvSpPr>
          <p:spPr>
            <a:xfrm flipH="1">
              <a:off x="3511285" y="2253538"/>
              <a:ext cx="37877" cy="37841"/>
            </a:xfrm>
            <a:custGeom>
              <a:rect b="b" l="l" r="r" t="t"/>
              <a:pathLst>
                <a:path extrusionOk="0" h="1064" w="1065">
                  <a:moveTo>
                    <a:pt x="548" y="0"/>
                  </a:moveTo>
                  <a:cubicBezTo>
                    <a:pt x="244" y="0"/>
                    <a:pt x="1" y="243"/>
                    <a:pt x="1" y="547"/>
                  </a:cubicBezTo>
                  <a:cubicBezTo>
                    <a:pt x="1" y="821"/>
                    <a:pt x="244" y="1064"/>
                    <a:pt x="548" y="1064"/>
                  </a:cubicBezTo>
                  <a:cubicBezTo>
                    <a:pt x="822" y="1064"/>
                    <a:pt x="1065" y="821"/>
                    <a:pt x="1065" y="547"/>
                  </a:cubicBezTo>
                  <a:cubicBezTo>
                    <a:pt x="1065" y="243"/>
                    <a:pt x="822" y="0"/>
                    <a:pt x="548"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15" name="Google Shape;415;p59"/>
            <p:cNvSpPr/>
            <p:nvPr/>
          </p:nvSpPr>
          <p:spPr>
            <a:xfrm flipH="1">
              <a:off x="3664783"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16" name="Google Shape;416;p59"/>
            <p:cNvSpPr/>
            <p:nvPr/>
          </p:nvSpPr>
          <p:spPr>
            <a:xfrm flipH="1">
              <a:off x="3818282" y="2253538"/>
              <a:ext cx="37877" cy="37841"/>
            </a:xfrm>
            <a:custGeom>
              <a:rect b="b" l="l" r="r" t="t"/>
              <a:pathLst>
                <a:path extrusionOk="0" h="1064" w="1065">
                  <a:moveTo>
                    <a:pt x="548" y="0"/>
                  </a:moveTo>
                  <a:cubicBezTo>
                    <a:pt x="244" y="0"/>
                    <a:pt x="1" y="243"/>
                    <a:pt x="1" y="547"/>
                  </a:cubicBezTo>
                  <a:cubicBezTo>
                    <a:pt x="1" y="821"/>
                    <a:pt x="244" y="1064"/>
                    <a:pt x="548" y="1064"/>
                  </a:cubicBezTo>
                  <a:cubicBezTo>
                    <a:pt x="852" y="1064"/>
                    <a:pt x="1064" y="821"/>
                    <a:pt x="1064" y="547"/>
                  </a:cubicBezTo>
                  <a:cubicBezTo>
                    <a:pt x="1064" y="243"/>
                    <a:pt x="852" y="0"/>
                    <a:pt x="548"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grpSp>
      <p:sp>
        <p:nvSpPr>
          <p:cNvPr id="417" name="Google Shape;417;p59"/>
          <p:cNvSpPr/>
          <p:nvPr/>
        </p:nvSpPr>
        <p:spPr>
          <a:xfrm>
            <a:off x="5020504" y="1324900"/>
            <a:ext cx="739200" cy="739200"/>
          </a:xfrm>
          <a:prstGeom prst="ellipse">
            <a:avLst/>
          </a:prstGeom>
          <a:solidFill>
            <a:srgbClr val="E2E616"/>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18" name="Google Shape;418;p59"/>
          <p:cNvGrpSpPr/>
          <p:nvPr/>
        </p:nvGrpSpPr>
        <p:grpSpPr>
          <a:xfrm>
            <a:off x="4910673" y="2187962"/>
            <a:ext cx="958902" cy="37841"/>
            <a:chOff x="2897257" y="2253538"/>
            <a:chExt cx="958902" cy="37841"/>
          </a:xfrm>
        </p:grpSpPr>
        <p:sp>
          <p:nvSpPr>
            <p:cNvPr id="419" name="Google Shape;419;p59"/>
            <p:cNvSpPr/>
            <p:nvPr/>
          </p:nvSpPr>
          <p:spPr>
            <a:xfrm flipH="1">
              <a:off x="2897257"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20" name="Google Shape;420;p59"/>
            <p:cNvSpPr/>
            <p:nvPr/>
          </p:nvSpPr>
          <p:spPr>
            <a:xfrm flipH="1">
              <a:off x="3049688" y="2253538"/>
              <a:ext cx="37877" cy="37841"/>
            </a:xfrm>
            <a:custGeom>
              <a:rect b="b" l="l" r="r" t="t"/>
              <a:pathLst>
                <a:path extrusionOk="0" h="1064" w="1065">
                  <a:moveTo>
                    <a:pt x="518" y="0"/>
                  </a:moveTo>
                  <a:cubicBezTo>
                    <a:pt x="214" y="0"/>
                    <a:pt x="1" y="243"/>
                    <a:pt x="1" y="547"/>
                  </a:cubicBezTo>
                  <a:cubicBezTo>
                    <a:pt x="1" y="821"/>
                    <a:pt x="214" y="1064"/>
                    <a:pt x="518" y="1064"/>
                  </a:cubicBezTo>
                  <a:cubicBezTo>
                    <a:pt x="822" y="1064"/>
                    <a:pt x="1065" y="821"/>
                    <a:pt x="1065" y="547"/>
                  </a:cubicBezTo>
                  <a:cubicBezTo>
                    <a:pt x="1065" y="243"/>
                    <a:pt x="822" y="0"/>
                    <a:pt x="518"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21" name="Google Shape;421;p59"/>
            <p:cNvSpPr/>
            <p:nvPr/>
          </p:nvSpPr>
          <p:spPr>
            <a:xfrm flipH="1">
              <a:off x="3204253" y="2253538"/>
              <a:ext cx="37877" cy="37841"/>
            </a:xfrm>
            <a:custGeom>
              <a:rect b="b" l="l" r="r" t="t"/>
              <a:pathLst>
                <a:path extrusionOk="0" h="1064" w="1065">
                  <a:moveTo>
                    <a:pt x="547" y="0"/>
                  </a:moveTo>
                  <a:cubicBezTo>
                    <a:pt x="243" y="0"/>
                    <a:pt x="0" y="243"/>
                    <a:pt x="0" y="547"/>
                  </a:cubicBezTo>
                  <a:cubicBezTo>
                    <a:pt x="0" y="821"/>
                    <a:pt x="243" y="1064"/>
                    <a:pt x="547" y="1064"/>
                  </a:cubicBezTo>
                  <a:cubicBezTo>
                    <a:pt x="821" y="1064"/>
                    <a:pt x="1064" y="821"/>
                    <a:pt x="1064" y="547"/>
                  </a:cubicBezTo>
                  <a:cubicBezTo>
                    <a:pt x="1064" y="243"/>
                    <a:pt x="821" y="0"/>
                    <a:pt x="547"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22" name="Google Shape;422;p59"/>
            <p:cNvSpPr/>
            <p:nvPr/>
          </p:nvSpPr>
          <p:spPr>
            <a:xfrm flipH="1">
              <a:off x="3356684"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4" y="821"/>
                    <a:pt x="1064" y="547"/>
                  </a:cubicBezTo>
                  <a:cubicBezTo>
                    <a:pt x="1064" y="243"/>
                    <a:pt x="821" y="0"/>
                    <a:pt x="517"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23" name="Google Shape;423;p59"/>
            <p:cNvSpPr/>
            <p:nvPr/>
          </p:nvSpPr>
          <p:spPr>
            <a:xfrm flipH="1">
              <a:off x="3511285" y="2253538"/>
              <a:ext cx="37877" cy="37841"/>
            </a:xfrm>
            <a:custGeom>
              <a:rect b="b" l="l" r="r" t="t"/>
              <a:pathLst>
                <a:path extrusionOk="0" h="1064" w="1065">
                  <a:moveTo>
                    <a:pt x="548" y="0"/>
                  </a:moveTo>
                  <a:cubicBezTo>
                    <a:pt x="244" y="0"/>
                    <a:pt x="1" y="243"/>
                    <a:pt x="1" y="547"/>
                  </a:cubicBezTo>
                  <a:cubicBezTo>
                    <a:pt x="1" y="821"/>
                    <a:pt x="244" y="1064"/>
                    <a:pt x="548" y="1064"/>
                  </a:cubicBezTo>
                  <a:cubicBezTo>
                    <a:pt x="822" y="1064"/>
                    <a:pt x="1065" y="821"/>
                    <a:pt x="1065" y="547"/>
                  </a:cubicBezTo>
                  <a:cubicBezTo>
                    <a:pt x="1065" y="243"/>
                    <a:pt x="822" y="0"/>
                    <a:pt x="548"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24" name="Google Shape;424;p59"/>
            <p:cNvSpPr/>
            <p:nvPr/>
          </p:nvSpPr>
          <p:spPr>
            <a:xfrm flipH="1">
              <a:off x="3664783"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25" name="Google Shape;425;p59"/>
            <p:cNvSpPr/>
            <p:nvPr/>
          </p:nvSpPr>
          <p:spPr>
            <a:xfrm flipH="1">
              <a:off x="3818282" y="2253538"/>
              <a:ext cx="37877" cy="37841"/>
            </a:xfrm>
            <a:custGeom>
              <a:rect b="b" l="l" r="r" t="t"/>
              <a:pathLst>
                <a:path extrusionOk="0" h="1064" w="1065">
                  <a:moveTo>
                    <a:pt x="548" y="0"/>
                  </a:moveTo>
                  <a:cubicBezTo>
                    <a:pt x="244" y="0"/>
                    <a:pt x="1" y="243"/>
                    <a:pt x="1" y="547"/>
                  </a:cubicBezTo>
                  <a:cubicBezTo>
                    <a:pt x="1" y="821"/>
                    <a:pt x="244" y="1064"/>
                    <a:pt x="548" y="1064"/>
                  </a:cubicBezTo>
                  <a:cubicBezTo>
                    <a:pt x="852" y="1064"/>
                    <a:pt x="1064" y="821"/>
                    <a:pt x="1064" y="547"/>
                  </a:cubicBezTo>
                  <a:cubicBezTo>
                    <a:pt x="1064" y="243"/>
                    <a:pt x="852" y="0"/>
                    <a:pt x="548"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grpSp>
      <p:sp>
        <p:nvSpPr>
          <p:cNvPr id="426" name="Google Shape;426;p59"/>
          <p:cNvSpPr/>
          <p:nvPr/>
        </p:nvSpPr>
        <p:spPr>
          <a:xfrm>
            <a:off x="7026288" y="1324900"/>
            <a:ext cx="739200" cy="739200"/>
          </a:xfrm>
          <a:prstGeom prst="ellipse">
            <a:avLst/>
          </a:prstGeom>
          <a:solidFill>
            <a:srgbClr val="E2E616"/>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27" name="Google Shape;427;p59"/>
          <p:cNvGrpSpPr/>
          <p:nvPr/>
        </p:nvGrpSpPr>
        <p:grpSpPr>
          <a:xfrm>
            <a:off x="6916458" y="2187962"/>
            <a:ext cx="958902" cy="37841"/>
            <a:chOff x="2897257" y="2253538"/>
            <a:chExt cx="958902" cy="37841"/>
          </a:xfrm>
        </p:grpSpPr>
        <p:sp>
          <p:nvSpPr>
            <p:cNvPr id="428" name="Google Shape;428;p59"/>
            <p:cNvSpPr/>
            <p:nvPr/>
          </p:nvSpPr>
          <p:spPr>
            <a:xfrm flipH="1">
              <a:off x="2897257"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29" name="Google Shape;429;p59"/>
            <p:cNvSpPr/>
            <p:nvPr/>
          </p:nvSpPr>
          <p:spPr>
            <a:xfrm flipH="1">
              <a:off x="3049688" y="2253538"/>
              <a:ext cx="37877" cy="37841"/>
            </a:xfrm>
            <a:custGeom>
              <a:rect b="b" l="l" r="r" t="t"/>
              <a:pathLst>
                <a:path extrusionOk="0" h="1064" w="1065">
                  <a:moveTo>
                    <a:pt x="518" y="0"/>
                  </a:moveTo>
                  <a:cubicBezTo>
                    <a:pt x="214" y="0"/>
                    <a:pt x="1" y="243"/>
                    <a:pt x="1" y="547"/>
                  </a:cubicBezTo>
                  <a:cubicBezTo>
                    <a:pt x="1" y="821"/>
                    <a:pt x="214" y="1064"/>
                    <a:pt x="518" y="1064"/>
                  </a:cubicBezTo>
                  <a:cubicBezTo>
                    <a:pt x="822" y="1064"/>
                    <a:pt x="1065" y="821"/>
                    <a:pt x="1065" y="547"/>
                  </a:cubicBezTo>
                  <a:cubicBezTo>
                    <a:pt x="1065" y="243"/>
                    <a:pt x="822" y="0"/>
                    <a:pt x="518"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30" name="Google Shape;430;p59"/>
            <p:cNvSpPr/>
            <p:nvPr/>
          </p:nvSpPr>
          <p:spPr>
            <a:xfrm flipH="1">
              <a:off x="3204253" y="2253538"/>
              <a:ext cx="37877" cy="37841"/>
            </a:xfrm>
            <a:custGeom>
              <a:rect b="b" l="l" r="r" t="t"/>
              <a:pathLst>
                <a:path extrusionOk="0" h="1064" w="1065">
                  <a:moveTo>
                    <a:pt x="547" y="0"/>
                  </a:moveTo>
                  <a:cubicBezTo>
                    <a:pt x="243" y="0"/>
                    <a:pt x="0" y="243"/>
                    <a:pt x="0" y="547"/>
                  </a:cubicBezTo>
                  <a:cubicBezTo>
                    <a:pt x="0" y="821"/>
                    <a:pt x="243" y="1064"/>
                    <a:pt x="547" y="1064"/>
                  </a:cubicBezTo>
                  <a:cubicBezTo>
                    <a:pt x="821" y="1064"/>
                    <a:pt x="1064" y="821"/>
                    <a:pt x="1064" y="547"/>
                  </a:cubicBezTo>
                  <a:cubicBezTo>
                    <a:pt x="1064" y="243"/>
                    <a:pt x="821" y="0"/>
                    <a:pt x="547"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31" name="Google Shape;431;p59"/>
            <p:cNvSpPr/>
            <p:nvPr/>
          </p:nvSpPr>
          <p:spPr>
            <a:xfrm flipH="1">
              <a:off x="3356684"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4" y="821"/>
                    <a:pt x="1064" y="547"/>
                  </a:cubicBezTo>
                  <a:cubicBezTo>
                    <a:pt x="1064" y="243"/>
                    <a:pt x="821" y="0"/>
                    <a:pt x="517"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32" name="Google Shape;432;p59"/>
            <p:cNvSpPr/>
            <p:nvPr/>
          </p:nvSpPr>
          <p:spPr>
            <a:xfrm flipH="1">
              <a:off x="3511285" y="2253538"/>
              <a:ext cx="37877" cy="37841"/>
            </a:xfrm>
            <a:custGeom>
              <a:rect b="b" l="l" r="r" t="t"/>
              <a:pathLst>
                <a:path extrusionOk="0" h="1064" w="1065">
                  <a:moveTo>
                    <a:pt x="548" y="0"/>
                  </a:moveTo>
                  <a:cubicBezTo>
                    <a:pt x="244" y="0"/>
                    <a:pt x="1" y="243"/>
                    <a:pt x="1" y="547"/>
                  </a:cubicBezTo>
                  <a:cubicBezTo>
                    <a:pt x="1" y="821"/>
                    <a:pt x="244" y="1064"/>
                    <a:pt x="548" y="1064"/>
                  </a:cubicBezTo>
                  <a:cubicBezTo>
                    <a:pt x="822" y="1064"/>
                    <a:pt x="1065" y="821"/>
                    <a:pt x="1065" y="547"/>
                  </a:cubicBezTo>
                  <a:cubicBezTo>
                    <a:pt x="1065" y="243"/>
                    <a:pt x="822" y="0"/>
                    <a:pt x="548"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33" name="Google Shape;433;p59"/>
            <p:cNvSpPr/>
            <p:nvPr/>
          </p:nvSpPr>
          <p:spPr>
            <a:xfrm flipH="1">
              <a:off x="3664783"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sp>
          <p:nvSpPr>
            <p:cNvPr id="434" name="Google Shape;434;p59"/>
            <p:cNvSpPr/>
            <p:nvPr/>
          </p:nvSpPr>
          <p:spPr>
            <a:xfrm flipH="1">
              <a:off x="3818282" y="2253538"/>
              <a:ext cx="37877" cy="37841"/>
            </a:xfrm>
            <a:custGeom>
              <a:rect b="b" l="l" r="r" t="t"/>
              <a:pathLst>
                <a:path extrusionOk="0" h="1064" w="1065">
                  <a:moveTo>
                    <a:pt x="548" y="0"/>
                  </a:moveTo>
                  <a:cubicBezTo>
                    <a:pt x="244" y="0"/>
                    <a:pt x="1" y="243"/>
                    <a:pt x="1" y="547"/>
                  </a:cubicBezTo>
                  <a:cubicBezTo>
                    <a:pt x="1" y="821"/>
                    <a:pt x="244" y="1064"/>
                    <a:pt x="548" y="1064"/>
                  </a:cubicBezTo>
                  <a:cubicBezTo>
                    <a:pt x="852" y="1064"/>
                    <a:pt x="1064" y="821"/>
                    <a:pt x="1064" y="547"/>
                  </a:cubicBezTo>
                  <a:cubicBezTo>
                    <a:pt x="1064" y="243"/>
                    <a:pt x="852" y="0"/>
                    <a:pt x="548" y="0"/>
                  </a:cubicBezTo>
                  <a:close/>
                </a:path>
              </a:pathLst>
            </a:custGeom>
            <a:solidFill>
              <a:srgbClr val="0C0C0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rgbClr val="0C0C0C"/>
                </a:solidFill>
                <a:latin typeface="Calibri"/>
                <a:ea typeface="Calibri"/>
                <a:cs typeface="Calibri"/>
                <a:sym typeface="Calibri"/>
              </a:endParaRPr>
            </a:p>
          </p:txBody>
        </p:sp>
      </p:grpSp>
      <p:sp>
        <p:nvSpPr>
          <p:cNvPr id="435" name="Google Shape;435;p59"/>
          <p:cNvSpPr/>
          <p:nvPr/>
        </p:nvSpPr>
        <p:spPr>
          <a:xfrm flipH="1">
            <a:off x="3283430" y="1433662"/>
            <a:ext cx="354184" cy="521695"/>
          </a:xfrm>
          <a:custGeom>
            <a:rect b="b" l="l" r="r" t="t"/>
            <a:pathLst>
              <a:path extrusionOk="0" h="195758" w="133027">
                <a:moveTo>
                  <a:pt x="65846" y="26249"/>
                </a:moveTo>
                <a:cubicBezTo>
                  <a:pt x="87201" y="26249"/>
                  <a:pt x="104108" y="43156"/>
                  <a:pt x="104108" y="64511"/>
                </a:cubicBezTo>
                <a:cubicBezTo>
                  <a:pt x="104108" y="85422"/>
                  <a:pt x="87201" y="102328"/>
                  <a:pt x="65846" y="102328"/>
                </a:cubicBezTo>
                <a:cubicBezTo>
                  <a:pt x="44936" y="102328"/>
                  <a:pt x="28029" y="85422"/>
                  <a:pt x="28029" y="64511"/>
                </a:cubicBezTo>
                <a:cubicBezTo>
                  <a:pt x="28029" y="43156"/>
                  <a:pt x="44936" y="26249"/>
                  <a:pt x="65846" y="26249"/>
                </a:cubicBezTo>
                <a:close/>
                <a:moveTo>
                  <a:pt x="66291" y="0"/>
                </a:moveTo>
                <a:cubicBezTo>
                  <a:pt x="29809" y="0"/>
                  <a:pt x="0" y="29809"/>
                  <a:pt x="0" y="66291"/>
                </a:cubicBezTo>
                <a:cubicBezTo>
                  <a:pt x="0" y="84977"/>
                  <a:pt x="18241" y="118345"/>
                  <a:pt x="18241" y="118345"/>
                </a:cubicBezTo>
                <a:lnTo>
                  <a:pt x="64066" y="195758"/>
                </a:lnTo>
                <a:lnTo>
                  <a:pt x="111671" y="119234"/>
                </a:lnTo>
                <a:cubicBezTo>
                  <a:pt x="111671" y="119234"/>
                  <a:pt x="133027" y="87201"/>
                  <a:pt x="133027" y="66291"/>
                </a:cubicBezTo>
                <a:cubicBezTo>
                  <a:pt x="133027" y="29809"/>
                  <a:pt x="103218" y="0"/>
                  <a:pt x="66291" y="0"/>
                </a:cubicBezTo>
                <a:close/>
              </a:path>
            </a:pathLst>
          </a:cu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36" name="Google Shape;436;p59"/>
          <p:cNvGrpSpPr/>
          <p:nvPr/>
        </p:nvGrpSpPr>
        <p:grpSpPr>
          <a:xfrm>
            <a:off x="7128976" y="1436914"/>
            <a:ext cx="521989" cy="522002"/>
            <a:chOff x="5549861" y="3817349"/>
            <a:chExt cx="345642" cy="345674"/>
          </a:xfrm>
        </p:grpSpPr>
        <p:sp>
          <p:nvSpPr>
            <p:cNvPr id="437" name="Google Shape;437;p59"/>
            <p:cNvSpPr/>
            <p:nvPr/>
          </p:nvSpPr>
          <p:spPr>
            <a:xfrm>
              <a:off x="5549861" y="3817349"/>
              <a:ext cx="345642" cy="345674"/>
            </a:xfrm>
            <a:custGeom>
              <a:rect b="b" l="l" r="r" t="t"/>
              <a:pathLst>
                <a:path extrusionOk="0" h="10860" w="10859">
                  <a:moveTo>
                    <a:pt x="5429" y="334"/>
                  </a:moveTo>
                  <a:cubicBezTo>
                    <a:pt x="8239" y="334"/>
                    <a:pt x="10513" y="2608"/>
                    <a:pt x="10513" y="5430"/>
                  </a:cubicBezTo>
                  <a:cubicBezTo>
                    <a:pt x="10513" y="8240"/>
                    <a:pt x="8227" y="10514"/>
                    <a:pt x="5429" y="10514"/>
                  </a:cubicBezTo>
                  <a:cubicBezTo>
                    <a:pt x="2619" y="10514"/>
                    <a:pt x="333" y="8240"/>
                    <a:pt x="333" y="5430"/>
                  </a:cubicBezTo>
                  <a:cubicBezTo>
                    <a:pt x="333" y="2608"/>
                    <a:pt x="2619" y="334"/>
                    <a:pt x="5429" y="334"/>
                  </a:cubicBezTo>
                  <a:close/>
                  <a:moveTo>
                    <a:pt x="5429" y="1"/>
                  </a:moveTo>
                  <a:cubicBezTo>
                    <a:pt x="3989" y="1"/>
                    <a:pt x="2619" y="560"/>
                    <a:pt x="1584" y="1584"/>
                  </a:cubicBezTo>
                  <a:cubicBezTo>
                    <a:pt x="560" y="2620"/>
                    <a:pt x="0" y="3989"/>
                    <a:pt x="0" y="5430"/>
                  </a:cubicBezTo>
                  <a:cubicBezTo>
                    <a:pt x="0" y="6871"/>
                    <a:pt x="560" y="8240"/>
                    <a:pt x="1584" y="9264"/>
                  </a:cubicBezTo>
                  <a:cubicBezTo>
                    <a:pt x="2619" y="10300"/>
                    <a:pt x="3989" y="10859"/>
                    <a:pt x="5429" y="10859"/>
                  </a:cubicBezTo>
                  <a:cubicBezTo>
                    <a:pt x="6870" y="10859"/>
                    <a:pt x="8239" y="10300"/>
                    <a:pt x="9263" y="9264"/>
                  </a:cubicBezTo>
                  <a:cubicBezTo>
                    <a:pt x="10299" y="8240"/>
                    <a:pt x="10859" y="6871"/>
                    <a:pt x="10859" y="5430"/>
                  </a:cubicBezTo>
                  <a:cubicBezTo>
                    <a:pt x="10859" y="3989"/>
                    <a:pt x="10299" y="2620"/>
                    <a:pt x="9263" y="1584"/>
                  </a:cubicBezTo>
                  <a:cubicBezTo>
                    <a:pt x="8239" y="560"/>
                    <a:pt x="6870" y="1"/>
                    <a:pt x="5429" y="1"/>
                  </a:cubicBezTo>
                  <a:close/>
                </a:path>
              </a:pathLst>
            </a:custGeom>
            <a:solidFill>
              <a:schemeClr val="dk1"/>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8" name="Google Shape;438;p59"/>
            <p:cNvSpPr/>
            <p:nvPr/>
          </p:nvSpPr>
          <p:spPr>
            <a:xfrm>
              <a:off x="5590763" y="3890208"/>
              <a:ext cx="262661" cy="200052"/>
            </a:xfrm>
            <a:custGeom>
              <a:rect b="b" l="l" r="r" t="t"/>
              <a:pathLst>
                <a:path extrusionOk="0" h="6285" w="8252">
                  <a:moveTo>
                    <a:pt x="4123" y="1"/>
                  </a:moveTo>
                  <a:cubicBezTo>
                    <a:pt x="3010" y="1"/>
                    <a:pt x="1900" y="63"/>
                    <a:pt x="799" y="188"/>
                  </a:cubicBezTo>
                  <a:cubicBezTo>
                    <a:pt x="513" y="224"/>
                    <a:pt x="287" y="450"/>
                    <a:pt x="239" y="712"/>
                  </a:cubicBezTo>
                  <a:cubicBezTo>
                    <a:pt x="1" y="2319"/>
                    <a:pt x="1" y="3963"/>
                    <a:pt x="239" y="5570"/>
                  </a:cubicBezTo>
                  <a:cubicBezTo>
                    <a:pt x="287" y="5844"/>
                    <a:pt x="513" y="6058"/>
                    <a:pt x="799" y="6082"/>
                  </a:cubicBezTo>
                  <a:cubicBezTo>
                    <a:pt x="1894" y="6201"/>
                    <a:pt x="3013" y="6284"/>
                    <a:pt x="4132" y="6284"/>
                  </a:cubicBezTo>
                  <a:cubicBezTo>
                    <a:pt x="4609" y="6284"/>
                    <a:pt x="5085" y="6260"/>
                    <a:pt x="5561" y="6249"/>
                  </a:cubicBezTo>
                  <a:cubicBezTo>
                    <a:pt x="5644" y="6249"/>
                    <a:pt x="5716" y="6177"/>
                    <a:pt x="5716" y="6070"/>
                  </a:cubicBezTo>
                  <a:cubicBezTo>
                    <a:pt x="5716" y="5963"/>
                    <a:pt x="5633" y="5891"/>
                    <a:pt x="5537" y="5891"/>
                  </a:cubicBezTo>
                  <a:cubicBezTo>
                    <a:pt x="5051" y="5914"/>
                    <a:pt x="4564" y="5925"/>
                    <a:pt x="4076" y="5925"/>
                  </a:cubicBezTo>
                  <a:cubicBezTo>
                    <a:pt x="2998" y="5925"/>
                    <a:pt x="1916" y="5868"/>
                    <a:pt x="834" y="5737"/>
                  </a:cubicBezTo>
                  <a:cubicBezTo>
                    <a:pt x="715" y="5725"/>
                    <a:pt x="620" y="5641"/>
                    <a:pt x="596" y="5498"/>
                  </a:cubicBezTo>
                  <a:cubicBezTo>
                    <a:pt x="382" y="3927"/>
                    <a:pt x="382" y="2319"/>
                    <a:pt x="596" y="736"/>
                  </a:cubicBezTo>
                  <a:cubicBezTo>
                    <a:pt x="620" y="617"/>
                    <a:pt x="715" y="522"/>
                    <a:pt x="834" y="498"/>
                  </a:cubicBezTo>
                  <a:cubicBezTo>
                    <a:pt x="1942" y="379"/>
                    <a:pt x="3037" y="319"/>
                    <a:pt x="4144" y="319"/>
                  </a:cubicBezTo>
                  <a:cubicBezTo>
                    <a:pt x="5240" y="319"/>
                    <a:pt x="6347" y="379"/>
                    <a:pt x="7442" y="498"/>
                  </a:cubicBezTo>
                  <a:cubicBezTo>
                    <a:pt x="7561" y="522"/>
                    <a:pt x="7669" y="605"/>
                    <a:pt x="7680" y="736"/>
                  </a:cubicBezTo>
                  <a:cubicBezTo>
                    <a:pt x="7907" y="2319"/>
                    <a:pt x="7907" y="3927"/>
                    <a:pt x="7680" y="5498"/>
                  </a:cubicBezTo>
                  <a:cubicBezTo>
                    <a:pt x="7669" y="5617"/>
                    <a:pt x="7561" y="5725"/>
                    <a:pt x="7442" y="5737"/>
                  </a:cubicBezTo>
                  <a:cubicBezTo>
                    <a:pt x="7085" y="5784"/>
                    <a:pt x="6752" y="5820"/>
                    <a:pt x="6395" y="5844"/>
                  </a:cubicBezTo>
                  <a:cubicBezTo>
                    <a:pt x="6299" y="5844"/>
                    <a:pt x="6228" y="5927"/>
                    <a:pt x="6228" y="6010"/>
                  </a:cubicBezTo>
                  <a:cubicBezTo>
                    <a:pt x="6228" y="6110"/>
                    <a:pt x="6299" y="6178"/>
                    <a:pt x="6386" y="6178"/>
                  </a:cubicBezTo>
                  <a:cubicBezTo>
                    <a:pt x="6393" y="6178"/>
                    <a:pt x="6399" y="6178"/>
                    <a:pt x="6406" y="6177"/>
                  </a:cubicBezTo>
                  <a:cubicBezTo>
                    <a:pt x="6764" y="6141"/>
                    <a:pt x="7121" y="6118"/>
                    <a:pt x="7478" y="6070"/>
                  </a:cubicBezTo>
                  <a:cubicBezTo>
                    <a:pt x="7764" y="6034"/>
                    <a:pt x="7978" y="5820"/>
                    <a:pt x="8026" y="5546"/>
                  </a:cubicBezTo>
                  <a:cubicBezTo>
                    <a:pt x="8252" y="3963"/>
                    <a:pt x="8252" y="2319"/>
                    <a:pt x="8014" y="712"/>
                  </a:cubicBezTo>
                  <a:cubicBezTo>
                    <a:pt x="7966" y="426"/>
                    <a:pt x="7740" y="224"/>
                    <a:pt x="7466" y="188"/>
                  </a:cubicBezTo>
                  <a:cubicBezTo>
                    <a:pt x="6353" y="63"/>
                    <a:pt x="5237" y="1"/>
                    <a:pt x="4123" y="1"/>
                  </a:cubicBezTo>
                  <a:close/>
                </a:path>
              </a:pathLst>
            </a:custGeom>
            <a:solidFill>
              <a:schemeClr val="dk1"/>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9" name="Google Shape;439;p59"/>
            <p:cNvSpPr/>
            <p:nvPr/>
          </p:nvSpPr>
          <p:spPr>
            <a:xfrm>
              <a:off x="5680587" y="3935024"/>
              <a:ext cx="105389" cy="110514"/>
            </a:xfrm>
            <a:custGeom>
              <a:rect b="b" l="l" r="r" t="t"/>
              <a:pathLst>
                <a:path extrusionOk="0" h="3472" w="3311">
                  <a:moveTo>
                    <a:pt x="334" y="447"/>
                  </a:moveTo>
                  <a:lnTo>
                    <a:pt x="2763" y="1733"/>
                  </a:lnTo>
                  <a:lnTo>
                    <a:pt x="334" y="3007"/>
                  </a:lnTo>
                  <a:lnTo>
                    <a:pt x="334" y="447"/>
                  </a:lnTo>
                  <a:close/>
                  <a:moveTo>
                    <a:pt x="163" y="1"/>
                  </a:moveTo>
                  <a:cubicBezTo>
                    <a:pt x="135" y="1"/>
                    <a:pt x="108" y="7"/>
                    <a:pt x="84" y="18"/>
                  </a:cubicBezTo>
                  <a:cubicBezTo>
                    <a:pt x="36" y="54"/>
                    <a:pt x="1" y="114"/>
                    <a:pt x="1" y="173"/>
                  </a:cubicBezTo>
                  <a:lnTo>
                    <a:pt x="1" y="3293"/>
                  </a:lnTo>
                  <a:cubicBezTo>
                    <a:pt x="1" y="3352"/>
                    <a:pt x="24" y="3412"/>
                    <a:pt x="84" y="3447"/>
                  </a:cubicBezTo>
                  <a:cubicBezTo>
                    <a:pt x="120" y="3459"/>
                    <a:pt x="144" y="3471"/>
                    <a:pt x="179" y="3471"/>
                  </a:cubicBezTo>
                  <a:cubicBezTo>
                    <a:pt x="203" y="3471"/>
                    <a:pt x="239" y="3471"/>
                    <a:pt x="251" y="3459"/>
                  </a:cubicBezTo>
                  <a:lnTo>
                    <a:pt x="3227" y="1900"/>
                  </a:lnTo>
                  <a:cubicBezTo>
                    <a:pt x="3287" y="1864"/>
                    <a:pt x="3311" y="1804"/>
                    <a:pt x="3311" y="1745"/>
                  </a:cubicBezTo>
                  <a:cubicBezTo>
                    <a:pt x="3311" y="1673"/>
                    <a:pt x="3287" y="1614"/>
                    <a:pt x="3227" y="1578"/>
                  </a:cubicBezTo>
                  <a:lnTo>
                    <a:pt x="251" y="18"/>
                  </a:lnTo>
                  <a:cubicBezTo>
                    <a:pt x="221" y="7"/>
                    <a:pt x="191" y="1"/>
                    <a:pt x="163" y="1"/>
                  </a:cubicBezTo>
                  <a:close/>
                </a:path>
              </a:pathLst>
            </a:custGeom>
            <a:solidFill>
              <a:schemeClr val="dk1"/>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40" name="Google Shape;440;p59"/>
          <p:cNvGrpSpPr/>
          <p:nvPr/>
        </p:nvGrpSpPr>
        <p:grpSpPr>
          <a:xfrm>
            <a:off x="5107659" y="1487386"/>
            <a:ext cx="568008" cy="467142"/>
            <a:chOff x="7608988" y="2093194"/>
            <a:chExt cx="817277" cy="672147"/>
          </a:xfrm>
        </p:grpSpPr>
        <p:cxnSp>
          <p:nvCxnSpPr>
            <p:cNvPr id="441" name="Google Shape;441;p59"/>
            <p:cNvCxnSpPr/>
            <p:nvPr/>
          </p:nvCxnSpPr>
          <p:spPr>
            <a:xfrm flipH="1" rot="5400000">
              <a:off x="7620257" y="2136491"/>
              <a:ext cx="129900" cy="111300"/>
            </a:xfrm>
            <a:prstGeom prst="bentConnector3">
              <a:avLst>
                <a:gd fmla="val -47421" name="adj1"/>
              </a:avLst>
            </a:prstGeom>
            <a:noFill/>
            <a:ln cap="flat" cmpd="sng" w="9525">
              <a:solidFill>
                <a:schemeClr val="accent2"/>
              </a:solidFill>
              <a:prstDash val="solid"/>
              <a:round/>
              <a:headEnd len="sm" w="sm" type="none"/>
              <a:tailEnd len="sm" w="sm" type="none"/>
            </a:ln>
          </p:spPr>
        </p:cxnSp>
        <p:cxnSp>
          <p:nvCxnSpPr>
            <p:cNvPr id="442" name="Google Shape;442;p59"/>
            <p:cNvCxnSpPr/>
            <p:nvPr/>
          </p:nvCxnSpPr>
          <p:spPr>
            <a:xfrm rot="-5400000">
              <a:off x="8285120" y="2136491"/>
              <a:ext cx="129900" cy="111300"/>
            </a:xfrm>
            <a:prstGeom prst="bentConnector3">
              <a:avLst>
                <a:gd fmla="val -47421" name="adj1"/>
              </a:avLst>
            </a:prstGeom>
            <a:noFill/>
            <a:ln cap="flat" cmpd="sng" w="9525">
              <a:solidFill>
                <a:schemeClr val="accent2"/>
              </a:solidFill>
              <a:prstDash val="solid"/>
              <a:round/>
              <a:headEnd len="sm" w="sm" type="none"/>
              <a:tailEnd len="sm" w="sm" type="none"/>
            </a:ln>
          </p:spPr>
        </p:cxnSp>
        <p:cxnSp>
          <p:nvCxnSpPr>
            <p:cNvPr id="443" name="Google Shape;443;p59"/>
            <p:cNvCxnSpPr/>
            <p:nvPr/>
          </p:nvCxnSpPr>
          <p:spPr>
            <a:xfrm rot="5400000">
              <a:off x="7620257" y="2644741"/>
              <a:ext cx="129900" cy="111300"/>
            </a:xfrm>
            <a:prstGeom prst="bentConnector3">
              <a:avLst>
                <a:gd fmla="val 178384" name="adj1"/>
              </a:avLst>
            </a:prstGeom>
            <a:noFill/>
            <a:ln cap="flat" cmpd="sng" w="9525">
              <a:solidFill>
                <a:schemeClr val="accent2"/>
              </a:solidFill>
              <a:prstDash val="solid"/>
              <a:round/>
              <a:headEnd len="sm" w="sm" type="none"/>
              <a:tailEnd len="sm" w="sm" type="none"/>
            </a:ln>
          </p:spPr>
        </p:cxnSp>
        <p:cxnSp>
          <p:nvCxnSpPr>
            <p:cNvPr id="444" name="Google Shape;444;p59"/>
            <p:cNvCxnSpPr/>
            <p:nvPr/>
          </p:nvCxnSpPr>
          <p:spPr>
            <a:xfrm flipH="1" rot="-5400000">
              <a:off x="8285120" y="2644741"/>
              <a:ext cx="129900" cy="111300"/>
            </a:xfrm>
            <a:prstGeom prst="bentConnector3">
              <a:avLst>
                <a:gd fmla="val 178384" name="adj1"/>
              </a:avLst>
            </a:prstGeom>
            <a:noFill/>
            <a:ln cap="flat" cmpd="sng" w="9525">
              <a:solidFill>
                <a:schemeClr val="accent2"/>
              </a:solidFill>
              <a:prstDash val="solid"/>
              <a:round/>
              <a:headEnd len="sm" w="sm" type="none"/>
              <a:tailEnd len="sm" w="sm" type="none"/>
            </a:ln>
          </p:spPr>
        </p:cxnSp>
        <p:cxnSp>
          <p:nvCxnSpPr>
            <p:cNvPr id="445" name="Google Shape;445;p59"/>
            <p:cNvCxnSpPr/>
            <p:nvPr/>
          </p:nvCxnSpPr>
          <p:spPr>
            <a:xfrm rot="10800000">
              <a:off x="7608988" y="2425132"/>
              <a:ext cx="83400" cy="0"/>
            </a:xfrm>
            <a:prstGeom prst="straightConnector1">
              <a:avLst/>
            </a:prstGeom>
            <a:noFill/>
            <a:ln cap="flat" cmpd="sng" w="9525">
              <a:solidFill>
                <a:schemeClr val="accent2"/>
              </a:solidFill>
              <a:prstDash val="solid"/>
              <a:round/>
              <a:headEnd len="sm" w="sm" type="none"/>
              <a:tailEnd len="sm" w="sm" type="none"/>
            </a:ln>
          </p:spPr>
        </p:cxnSp>
        <p:cxnSp>
          <p:nvCxnSpPr>
            <p:cNvPr id="446" name="Google Shape;446;p59"/>
            <p:cNvCxnSpPr/>
            <p:nvPr/>
          </p:nvCxnSpPr>
          <p:spPr>
            <a:xfrm rot="10800000">
              <a:off x="8342865" y="2425132"/>
              <a:ext cx="83400" cy="0"/>
            </a:xfrm>
            <a:prstGeom prst="straightConnector1">
              <a:avLst/>
            </a:prstGeom>
            <a:noFill/>
            <a:ln cap="flat" cmpd="sng" w="9525">
              <a:solidFill>
                <a:schemeClr val="accent2"/>
              </a:solidFill>
              <a:prstDash val="solid"/>
              <a:round/>
              <a:headEnd len="sm" w="sm" type="none"/>
              <a:tailEnd len="sm" w="sm" type="none"/>
            </a:ln>
          </p:spPr>
        </p:cxnSp>
        <p:grpSp>
          <p:nvGrpSpPr>
            <p:cNvPr id="447" name="Google Shape;447;p59"/>
            <p:cNvGrpSpPr/>
            <p:nvPr/>
          </p:nvGrpSpPr>
          <p:grpSpPr>
            <a:xfrm>
              <a:off x="7721175" y="2093194"/>
              <a:ext cx="599587" cy="623846"/>
              <a:chOff x="7721175" y="2093194"/>
              <a:chExt cx="599587" cy="623846"/>
            </a:xfrm>
          </p:grpSpPr>
          <p:grpSp>
            <p:nvGrpSpPr>
              <p:cNvPr id="448" name="Google Shape;448;p59"/>
              <p:cNvGrpSpPr/>
              <p:nvPr/>
            </p:nvGrpSpPr>
            <p:grpSpPr>
              <a:xfrm>
                <a:off x="7721175" y="2093194"/>
                <a:ext cx="291605" cy="623846"/>
                <a:chOff x="9405575" y="2061418"/>
                <a:chExt cx="291605" cy="623846"/>
              </a:xfrm>
            </p:grpSpPr>
            <p:sp>
              <p:nvSpPr>
                <p:cNvPr id="449" name="Google Shape;449;p59"/>
                <p:cNvSpPr/>
                <p:nvPr/>
              </p:nvSpPr>
              <p:spPr>
                <a:xfrm>
                  <a:off x="9405575" y="2061418"/>
                  <a:ext cx="291379" cy="623846"/>
                </a:xfrm>
                <a:custGeom>
                  <a:rect b="b" l="l" r="r" t="t"/>
                  <a:pathLst>
                    <a:path extrusionOk="0" h="45503" w="21253">
                      <a:moveTo>
                        <a:pt x="17225" y="1059"/>
                      </a:moveTo>
                      <a:cubicBezTo>
                        <a:pt x="20066" y="1059"/>
                        <a:pt x="20192" y="4831"/>
                        <a:pt x="20195" y="4980"/>
                      </a:cubicBezTo>
                      <a:lnTo>
                        <a:pt x="20195" y="42658"/>
                      </a:lnTo>
                      <a:cubicBezTo>
                        <a:pt x="19755" y="43076"/>
                        <a:pt x="18011" y="44441"/>
                        <a:pt x="14035" y="44441"/>
                      </a:cubicBezTo>
                      <a:cubicBezTo>
                        <a:pt x="9143" y="44441"/>
                        <a:pt x="6607" y="41481"/>
                        <a:pt x="6264" y="38549"/>
                      </a:cubicBezTo>
                      <a:cubicBezTo>
                        <a:pt x="6238" y="38342"/>
                        <a:pt x="6089" y="38168"/>
                        <a:pt x="5889" y="38106"/>
                      </a:cubicBezTo>
                      <a:cubicBezTo>
                        <a:pt x="5769" y="38071"/>
                        <a:pt x="2987" y="37194"/>
                        <a:pt x="3045" y="34127"/>
                      </a:cubicBezTo>
                      <a:cubicBezTo>
                        <a:pt x="3067" y="32998"/>
                        <a:pt x="3194" y="32212"/>
                        <a:pt x="3449" y="31665"/>
                      </a:cubicBezTo>
                      <a:cubicBezTo>
                        <a:pt x="3449" y="31665"/>
                        <a:pt x="3682" y="31319"/>
                        <a:pt x="3685" y="31277"/>
                      </a:cubicBezTo>
                      <a:cubicBezTo>
                        <a:pt x="3740" y="31205"/>
                        <a:pt x="3799" y="31141"/>
                        <a:pt x="3863" y="31082"/>
                      </a:cubicBezTo>
                      <a:cubicBezTo>
                        <a:pt x="4404" y="30567"/>
                        <a:pt x="5365" y="30335"/>
                        <a:pt x="7020" y="30335"/>
                      </a:cubicBezTo>
                      <a:cubicBezTo>
                        <a:pt x="7247" y="30335"/>
                        <a:pt x="7486" y="30339"/>
                        <a:pt x="7739" y="30348"/>
                      </a:cubicBezTo>
                      <a:cubicBezTo>
                        <a:pt x="8968" y="30388"/>
                        <a:pt x="10320" y="30407"/>
                        <a:pt x="11768" y="30407"/>
                      </a:cubicBezTo>
                      <a:cubicBezTo>
                        <a:pt x="11975" y="30407"/>
                        <a:pt x="12184" y="30407"/>
                        <a:pt x="12395" y="30406"/>
                      </a:cubicBezTo>
                      <a:lnTo>
                        <a:pt x="12408" y="30406"/>
                      </a:lnTo>
                      <a:cubicBezTo>
                        <a:pt x="12410" y="30406"/>
                        <a:pt x="12412" y="30406"/>
                        <a:pt x="12414" y="30406"/>
                      </a:cubicBezTo>
                      <a:cubicBezTo>
                        <a:pt x="14155" y="30406"/>
                        <a:pt x="15565" y="31819"/>
                        <a:pt x="15565" y="33561"/>
                      </a:cubicBezTo>
                      <a:lnTo>
                        <a:pt x="15565" y="35495"/>
                      </a:lnTo>
                      <a:cubicBezTo>
                        <a:pt x="15559" y="35793"/>
                        <a:pt x="15798" y="36039"/>
                        <a:pt x="16096" y="36039"/>
                      </a:cubicBezTo>
                      <a:cubicBezTo>
                        <a:pt x="16394" y="36039"/>
                        <a:pt x="16636" y="35793"/>
                        <a:pt x="16627" y="35495"/>
                      </a:cubicBezTo>
                      <a:lnTo>
                        <a:pt x="16627" y="33561"/>
                      </a:lnTo>
                      <a:cubicBezTo>
                        <a:pt x="16627" y="31233"/>
                        <a:pt x="14740" y="29345"/>
                        <a:pt x="12414" y="29345"/>
                      </a:cubicBezTo>
                      <a:cubicBezTo>
                        <a:pt x="12412" y="29345"/>
                        <a:pt x="12410" y="29345"/>
                        <a:pt x="12408" y="29345"/>
                      </a:cubicBezTo>
                      <a:lnTo>
                        <a:pt x="12392" y="29345"/>
                      </a:lnTo>
                      <a:cubicBezTo>
                        <a:pt x="12202" y="29346"/>
                        <a:pt x="12014" y="29346"/>
                        <a:pt x="11828" y="29346"/>
                      </a:cubicBezTo>
                      <a:cubicBezTo>
                        <a:pt x="10369" y="29346"/>
                        <a:pt x="9008" y="29324"/>
                        <a:pt x="7772" y="29287"/>
                      </a:cubicBezTo>
                      <a:cubicBezTo>
                        <a:pt x="7513" y="29278"/>
                        <a:pt x="7267" y="29274"/>
                        <a:pt x="7033" y="29274"/>
                      </a:cubicBezTo>
                      <a:cubicBezTo>
                        <a:pt x="5050" y="29274"/>
                        <a:pt x="3893" y="29586"/>
                        <a:pt x="3135" y="30309"/>
                      </a:cubicBezTo>
                      <a:cubicBezTo>
                        <a:pt x="3058" y="30380"/>
                        <a:pt x="2987" y="30458"/>
                        <a:pt x="2922" y="30536"/>
                      </a:cubicBezTo>
                      <a:cubicBezTo>
                        <a:pt x="1045" y="29510"/>
                        <a:pt x="1084" y="26828"/>
                        <a:pt x="1084" y="26799"/>
                      </a:cubicBezTo>
                      <a:lnTo>
                        <a:pt x="1084" y="26786"/>
                      </a:lnTo>
                      <a:lnTo>
                        <a:pt x="1084" y="21470"/>
                      </a:lnTo>
                      <a:cubicBezTo>
                        <a:pt x="1084" y="19979"/>
                        <a:pt x="1450" y="18885"/>
                        <a:pt x="2168" y="18212"/>
                      </a:cubicBezTo>
                      <a:cubicBezTo>
                        <a:pt x="2905" y="17528"/>
                        <a:pt x="3830" y="17480"/>
                        <a:pt x="4078" y="17480"/>
                      </a:cubicBezTo>
                      <a:cubicBezTo>
                        <a:pt x="4118" y="17480"/>
                        <a:pt x="4141" y="17481"/>
                        <a:pt x="4142" y="17481"/>
                      </a:cubicBezTo>
                      <a:cubicBezTo>
                        <a:pt x="4157" y="17483"/>
                        <a:pt x="4172" y="17483"/>
                        <a:pt x="4186" y="17483"/>
                      </a:cubicBezTo>
                      <a:cubicBezTo>
                        <a:pt x="4474" y="17483"/>
                        <a:pt x="4714" y="17249"/>
                        <a:pt x="4714" y="16954"/>
                      </a:cubicBezTo>
                      <a:lnTo>
                        <a:pt x="4714" y="12072"/>
                      </a:lnTo>
                      <a:cubicBezTo>
                        <a:pt x="4714" y="11082"/>
                        <a:pt x="4986" y="10325"/>
                        <a:pt x="5523" y="9820"/>
                      </a:cubicBezTo>
                      <a:cubicBezTo>
                        <a:pt x="6270" y="9115"/>
                        <a:pt x="7348" y="9065"/>
                        <a:pt x="7647" y="9065"/>
                      </a:cubicBezTo>
                      <a:cubicBezTo>
                        <a:pt x="7696" y="9065"/>
                        <a:pt x="7724" y="9066"/>
                        <a:pt x="7726" y="9066"/>
                      </a:cubicBezTo>
                      <a:cubicBezTo>
                        <a:pt x="7739" y="9067"/>
                        <a:pt x="7751" y="9067"/>
                        <a:pt x="7763" y="9067"/>
                      </a:cubicBezTo>
                      <a:cubicBezTo>
                        <a:pt x="8253" y="9067"/>
                        <a:pt x="8483" y="8447"/>
                        <a:pt x="8095" y="8128"/>
                      </a:cubicBezTo>
                      <a:cubicBezTo>
                        <a:pt x="7911" y="7976"/>
                        <a:pt x="7749" y="7749"/>
                        <a:pt x="7937" y="7216"/>
                      </a:cubicBezTo>
                      <a:cubicBezTo>
                        <a:pt x="8312" y="6167"/>
                        <a:pt x="9878" y="4614"/>
                        <a:pt x="11929" y="3269"/>
                      </a:cubicBezTo>
                      <a:cubicBezTo>
                        <a:pt x="13967" y="1926"/>
                        <a:pt x="16044" y="1059"/>
                        <a:pt x="17225" y="1059"/>
                      </a:cubicBezTo>
                      <a:close/>
                      <a:moveTo>
                        <a:pt x="17222" y="1"/>
                      </a:moveTo>
                      <a:cubicBezTo>
                        <a:pt x="14145" y="1"/>
                        <a:pt x="7898" y="4168"/>
                        <a:pt x="6937" y="6863"/>
                      </a:cubicBezTo>
                      <a:cubicBezTo>
                        <a:pt x="6782" y="7300"/>
                        <a:pt x="6752" y="7711"/>
                        <a:pt x="6846" y="8076"/>
                      </a:cubicBezTo>
                      <a:cubicBezTo>
                        <a:pt x="6241" y="8180"/>
                        <a:pt x="5452" y="8435"/>
                        <a:pt x="4805" y="9040"/>
                      </a:cubicBezTo>
                      <a:cubicBezTo>
                        <a:pt x="4041" y="9755"/>
                        <a:pt x="3656" y="10778"/>
                        <a:pt x="3656" y="12075"/>
                      </a:cubicBezTo>
                      <a:lnTo>
                        <a:pt x="3656" y="16446"/>
                      </a:lnTo>
                      <a:cubicBezTo>
                        <a:pt x="3093" y="16511"/>
                        <a:pt x="2220" y="16727"/>
                        <a:pt x="1460" y="17426"/>
                      </a:cubicBezTo>
                      <a:cubicBezTo>
                        <a:pt x="508" y="18303"/>
                        <a:pt x="23" y="19665"/>
                        <a:pt x="23" y="21470"/>
                      </a:cubicBezTo>
                      <a:lnTo>
                        <a:pt x="23" y="26779"/>
                      </a:lnTo>
                      <a:cubicBezTo>
                        <a:pt x="20" y="27006"/>
                        <a:pt x="0" y="30147"/>
                        <a:pt x="2388" y="31454"/>
                      </a:cubicBezTo>
                      <a:cubicBezTo>
                        <a:pt x="2136" y="32118"/>
                        <a:pt x="2006" y="32975"/>
                        <a:pt x="1984" y="34107"/>
                      </a:cubicBezTo>
                      <a:cubicBezTo>
                        <a:pt x="1922" y="37288"/>
                        <a:pt x="4352" y="38614"/>
                        <a:pt x="5254" y="38996"/>
                      </a:cubicBezTo>
                      <a:cubicBezTo>
                        <a:pt x="5533" y="40711"/>
                        <a:pt x="6429" y="42273"/>
                        <a:pt x="7797" y="43428"/>
                      </a:cubicBezTo>
                      <a:cubicBezTo>
                        <a:pt x="9405" y="44784"/>
                        <a:pt x="11560" y="45502"/>
                        <a:pt x="14035" y="45502"/>
                      </a:cubicBezTo>
                      <a:cubicBezTo>
                        <a:pt x="19270" y="45502"/>
                        <a:pt x="21065" y="43292"/>
                        <a:pt x="21140" y="43199"/>
                      </a:cubicBezTo>
                      <a:cubicBezTo>
                        <a:pt x="21214" y="43105"/>
                        <a:pt x="21253" y="42992"/>
                        <a:pt x="21253" y="42872"/>
                      </a:cubicBezTo>
                      <a:lnTo>
                        <a:pt x="21253" y="4967"/>
                      </a:lnTo>
                      <a:cubicBezTo>
                        <a:pt x="21217" y="3249"/>
                        <a:pt x="20328" y="1"/>
                        <a:pt x="17222" y="1"/>
                      </a:cubicBezTo>
                      <a:close/>
                    </a:path>
                  </a:pathLst>
                </a:custGeom>
                <a:solidFill>
                  <a:srgbClr val="445D73"/>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0" name="Google Shape;450;p59"/>
                <p:cNvSpPr/>
                <p:nvPr/>
              </p:nvSpPr>
              <p:spPr>
                <a:xfrm>
                  <a:off x="9535402" y="2540968"/>
                  <a:ext cx="161778" cy="68948"/>
                </a:xfrm>
                <a:custGeom>
                  <a:rect b="b" l="l" r="r" t="t"/>
                  <a:pathLst>
                    <a:path extrusionOk="0" h="5029" w="11800">
                      <a:moveTo>
                        <a:pt x="11270" y="1"/>
                      </a:moveTo>
                      <a:cubicBezTo>
                        <a:pt x="11264" y="1"/>
                        <a:pt x="11258" y="1"/>
                        <a:pt x="11252" y="1"/>
                      </a:cubicBezTo>
                      <a:lnTo>
                        <a:pt x="4326" y="1"/>
                      </a:lnTo>
                      <a:cubicBezTo>
                        <a:pt x="1938" y="4"/>
                        <a:pt x="0" y="1939"/>
                        <a:pt x="0" y="4327"/>
                      </a:cubicBezTo>
                      <a:lnTo>
                        <a:pt x="0" y="4498"/>
                      </a:lnTo>
                      <a:cubicBezTo>
                        <a:pt x="0" y="4789"/>
                        <a:pt x="236" y="5029"/>
                        <a:pt x="527" y="5029"/>
                      </a:cubicBezTo>
                      <a:cubicBezTo>
                        <a:pt x="822" y="5029"/>
                        <a:pt x="1061" y="4789"/>
                        <a:pt x="1058" y="4498"/>
                      </a:cubicBezTo>
                      <a:lnTo>
                        <a:pt x="1058" y="4327"/>
                      </a:lnTo>
                      <a:cubicBezTo>
                        <a:pt x="1061" y="2524"/>
                        <a:pt x="2524" y="1062"/>
                        <a:pt x="4326" y="1062"/>
                      </a:cubicBezTo>
                      <a:lnTo>
                        <a:pt x="11252" y="1062"/>
                      </a:lnTo>
                      <a:cubicBezTo>
                        <a:pt x="11256" y="1062"/>
                        <a:pt x="11260" y="1062"/>
                        <a:pt x="11264" y="1062"/>
                      </a:cubicBezTo>
                      <a:cubicBezTo>
                        <a:pt x="11557" y="1062"/>
                        <a:pt x="11799" y="825"/>
                        <a:pt x="11799" y="532"/>
                      </a:cubicBezTo>
                      <a:cubicBezTo>
                        <a:pt x="11799" y="237"/>
                        <a:pt x="11560" y="1"/>
                        <a:pt x="11270" y="1"/>
                      </a:cubicBezTo>
                      <a:close/>
                    </a:path>
                  </a:pathLst>
                </a:custGeom>
                <a:solidFill>
                  <a:srgbClr val="445D73"/>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1" name="Google Shape;451;p59"/>
                <p:cNvSpPr/>
                <p:nvPr/>
              </p:nvSpPr>
              <p:spPr>
                <a:xfrm>
                  <a:off x="9455875" y="2286606"/>
                  <a:ext cx="137251" cy="112148"/>
                </a:xfrm>
                <a:custGeom>
                  <a:rect b="b" l="l" r="r" t="t"/>
                  <a:pathLst>
                    <a:path extrusionOk="0" h="8180" w="10011">
                      <a:moveTo>
                        <a:pt x="515" y="1"/>
                      </a:moveTo>
                      <a:cubicBezTo>
                        <a:pt x="230" y="7"/>
                        <a:pt x="0" y="243"/>
                        <a:pt x="0" y="531"/>
                      </a:cubicBezTo>
                      <a:cubicBezTo>
                        <a:pt x="0" y="819"/>
                        <a:pt x="230" y="1052"/>
                        <a:pt x="515" y="1062"/>
                      </a:cubicBezTo>
                      <a:lnTo>
                        <a:pt x="4979" y="1062"/>
                      </a:lnTo>
                      <a:cubicBezTo>
                        <a:pt x="7173" y="1062"/>
                        <a:pt x="8946" y="2838"/>
                        <a:pt x="8949" y="5031"/>
                      </a:cubicBezTo>
                      <a:lnTo>
                        <a:pt x="8949" y="7649"/>
                      </a:lnTo>
                      <a:cubicBezTo>
                        <a:pt x="8949" y="7943"/>
                        <a:pt x="9188" y="8179"/>
                        <a:pt x="9480" y="8179"/>
                      </a:cubicBezTo>
                      <a:cubicBezTo>
                        <a:pt x="9771" y="8179"/>
                        <a:pt x="10010" y="7943"/>
                        <a:pt x="10010" y="7652"/>
                      </a:cubicBezTo>
                      <a:lnTo>
                        <a:pt x="10010" y="5031"/>
                      </a:lnTo>
                      <a:cubicBezTo>
                        <a:pt x="10007" y="2252"/>
                        <a:pt x="7758" y="4"/>
                        <a:pt x="4979" y="1"/>
                      </a:cubicBezTo>
                      <a:close/>
                    </a:path>
                  </a:pathLst>
                </a:custGeom>
                <a:solidFill>
                  <a:srgbClr val="445D73"/>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2" name="Google Shape;452;p59"/>
                <p:cNvSpPr/>
                <p:nvPr/>
              </p:nvSpPr>
              <p:spPr>
                <a:xfrm>
                  <a:off x="9578545" y="2355317"/>
                  <a:ext cx="116370" cy="14560"/>
                </a:xfrm>
                <a:custGeom>
                  <a:rect b="b" l="l" r="r" t="t"/>
                  <a:pathLst>
                    <a:path extrusionOk="0" h="1062" w="8488">
                      <a:moveTo>
                        <a:pt x="519" y="0"/>
                      </a:moveTo>
                      <a:cubicBezTo>
                        <a:pt x="231" y="10"/>
                        <a:pt x="1" y="243"/>
                        <a:pt x="1" y="531"/>
                      </a:cubicBezTo>
                      <a:cubicBezTo>
                        <a:pt x="1" y="819"/>
                        <a:pt x="231" y="1051"/>
                        <a:pt x="519" y="1061"/>
                      </a:cubicBezTo>
                      <a:lnTo>
                        <a:pt x="7973" y="1061"/>
                      </a:lnTo>
                      <a:cubicBezTo>
                        <a:pt x="8261" y="1051"/>
                        <a:pt x="8487" y="819"/>
                        <a:pt x="8487" y="531"/>
                      </a:cubicBezTo>
                      <a:cubicBezTo>
                        <a:pt x="8487" y="243"/>
                        <a:pt x="8261" y="10"/>
                        <a:pt x="7973" y="0"/>
                      </a:cubicBezTo>
                      <a:close/>
                    </a:path>
                  </a:pathLst>
                </a:custGeom>
                <a:solidFill>
                  <a:srgbClr val="445D73"/>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3" name="Google Shape;453;p59"/>
                <p:cNvSpPr/>
                <p:nvPr/>
              </p:nvSpPr>
              <p:spPr>
                <a:xfrm>
                  <a:off x="9533620" y="2389824"/>
                  <a:ext cx="104429" cy="58240"/>
                </a:xfrm>
                <a:custGeom>
                  <a:rect b="b" l="l" r="r" t="t"/>
                  <a:pathLst>
                    <a:path extrusionOk="0" h="4248" w="7617">
                      <a:moveTo>
                        <a:pt x="2890" y="0"/>
                      </a:moveTo>
                      <a:cubicBezTo>
                        <a:pt x="1295" y="0"/>
                        <a:pt x="4" y="1294"/>
                        <a:pt x="1" y="2889"/>
                      </a:cubicBezTo>
                      <a:lnTo>
                        <a:pt x="1" y="3439"/>
                      </a:lnTo>
                      <a:cubicBezTo>
                        <a:pt x="10" y="3724"/>
                        <a:pt x="243" y="3954"/>
                        <a:pt x="531" y="3954"/>
                      </a:cubicBezTo>
                      <a:cubicBezTo>
                        <a:pt x="819" y="3954"/>
                        <a:pt x="1055" y="3724"/>
                        <a:pt x="1062" y="3439"/>
                      </a:cubicBezTo>
                      <a:lnTo>
                        <a:pt x="1062" y="2889"/>
                      </a:lnTo>
                      <a:cubicBezTo>
                        <a:pt x="1062" y="1880"/>
                        <a:pt x="1880" y="1061"/>
                        <a:pt x="2890" y="1058"/>
                      </a:cubicBezTo>
                      <a:lnTo>
                        <a:pt x="4669" y="1058"/>
                      </a:lnTo>
                      <a:cubicBezTo>
                        <a:pt x="5711" y="1061"/>
                        <a:pt x="6555" y="1902"/>
                        <a:pt x="6555" y="2944"/>
                      </a:cubicBezTo>
                      <a:lnTo>
                        <a:pt x="6555" y="3717"/>
                      </a:lnTo>
                      <a:cubicBezTo>
                        <a:pt x="6555" y="4012"/>
                        <a:pt x="6795" y="4248"/>
                        <a:pt x="7086" y="4248"/>
                      </a:cubicBezTo>
                      <a:cubicBezTo>
                        <a:pt x="7380" y="4248"/>
                        <a:pt x="7617" y="4012"/>
                        <a:pt x="7617" y="3717"/>
                      </a:cubicBezTo>
                      <a:lnTo>
                        <a:pt x="7617" y="2944"/>
                      </a:lnTo>
                      <a:cubicBezTo>
                        <a:pt x="7613" y="1320"/>
                        <a:pt x="6297" y="0"/>
                        <a:pt x="4669" y="0"/>
                      </a:cubicBezTo>
                      <a:close/>
                    </a:path>
                  </a:pathLst>
                </a:custGeom>
                <a:solidFill>
                  <a:srgbClr val="445D73"/>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4" name="Google Shape;454;p59"/>
                <p:cNvSpPr/>
                <p:nvPr/>
              </p:nvSpPr>
              <p:spPr>
                <a:xfrm>
                  <a:off x="9504885" y="2171202"/>
                  <a:ext cx="97684" cy="14519"/>
                </a:xfrm>
                <a:custGeom>
                  <a:rect b="b" l="l" r="r" t="t"/>
                  <a:pathLst>
                    <a:path extrusionOk="0" h="1059" w="7125">
                      <a:moveTo>
                        <a:pt x="6598" y="0"/>
                      </a:moveTo>
                      <a:cubicBezTo>
                        <a:pt x="6592" y="0"/>
                        <a:pt x="6587" y="0"/>
                        <a:pt x="6581" y="0"/>
                      </a:cubicBezTo>
                      <a:lnTo>
                        <a:pt x="515" y="0"/>
                      </a:lnTo>
                      <a:cubicBezTo>
                        <a:pt x="227" y="7"/>
                        <a:pt x="0" y="243"/>
                        <a:pt x="0" y="528"/>
                      </a:cubicBezTo>
                      <a:cubicBezTo>
                        <a:pt x="0" y="816"/>
                        <a:pt x="227" y="1052"/>
                        <a:pt x="515" y="1058"/>
                      </a:cubicBezTo>
                      <a:lnTo>
                        <a:pt x="6581" y="1058"/>
                      </a:lnTo>
                      <a:cubicBezTo>
                        <a:pt x="6587" y="1058"/>
                        <a:pt x="6592" y="1059"/>
                        <a:pt x="6598" y="1059"/>
                      </a:cubicBezTo>
                      <a:cubicBezTo>
                        <a:pt x="6888" y="1059"/>
                        <a:pt x="7124" y="823"/>
                        <a:pt x="7124" y="528"/>
                      </a:cubicBezTo>
                      <a:cubicBezTo>
                        <a:pt x="7124" y="236"/>
                        <a:pt x="6888" y="0"/>
                        <a:pt x="6598" y="0"/>
                      </a:cubicBezTo>
                      <a:close/>
                    </a:path>
                  </a:pathLst>
                </a:custGeom>
                <a:solidFill>
                  <a:srgbClr val="445D73"/>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5" name="Google Shape;455;p59"/>
                <p:cNvSpPr/>
                <p:nvPr/>
              </p:nvSpPr>
              <p:spPr>
                <a:xfrm>
                  <a:off x="9587826" y="2129731"/>
                  <a:ext cx="106993" cy="97464"/>
                </a:xfrm>
                <a:custGeom>
                  <a:rect b="b" l="l" r="r" t="t"/>
                  <a:pathLst>
                    <a:path extrusionOk="0" h="7109" w="7804">
                      <a:moveTo>
                        <a:pt x="4230" y="0"/>
                      </a:moveTo>
                      <a:cubicBezTo>
                        <a:pt x="4224" y="0"/>
                        <a:pt x="4218" y="0"/>
                        <a:pt x="4213" y="0"/>
                      </a:cubicBezTo>
                      <a:lnTo>
                        <a:pt x="3339" y="0"/>
                      </a:lnTo>
                      <a:cubicBezTo>
                        <a:pt x="1495" y="0"/>
                        <a:pt x="3" y="1495"/>
                        <a:pt x="0" y="3336"/>
                      </a:cubicBezTo>
                      <a:lnTo>
                        <a:pt x="0" y="3850"/>
                      </a:lnTo>
                      <a:cubicBezTo>
                        <a:pt x="3" y="5649"/>
                        <a:pt x="1459" y="7108"/>
                        <a:pt x="3258" y="7108"/>
                      </a:cubicBezTo>
                      <a:lnTo>
                        <a:pt x="7286" y="7108"/>
                      </a:lnTo>
                      <a:cubicBezTo>
                        <a:pt x="7574" y="7102"/>
                        <a:pt x="7804" y="6866"/>
                        <a:pt x="7804" y="6578"/>
                      </a:cubicBezTo>
                      <a:cubicBezTo>
                        <a:pt x="7804" y="6290"/>
                        <a:pt x="7574" y="6057"/>
                        <a:pt x="7286" y="6047"/>
                      </a:cubicBezTo>
                      <a:lnTo>
                        <a:pt x="3258" y="6047"/>
                      </a:lnTo>
                      <a:cubicBezTo>
                        <a:pt x="2045" y="6047"/>
                        <a:pt x="1061" y="5064"/>
                        <a:pt x="1061" y="3850"/>
                      </a:cubicBezTo>
                      <a:lnTo>
                        <a:pt x="1061" y="3336"/>
                      </a:lnTo>
                      <a:cubicBezTo>
                        <a:pt x="1061" y="2081"/>
                        <a:pt x="2080" y="1061"/>
                        <a:pt x="3339" y="1058"/>
                      </a:cubicBezTo>
                      <a:lnTo>
                        <a:pt x="4213" y="1058"/>
                      </a:lnTo>
                      <a:cubicBezTo>
                        <a:pt x="4218" y="1058"/>
                        <a:pt x="4224" y="1059"/>
                        <a:pt x="4230" y="1059"/>
                      </a:cubicBezTo>
                      <a:cubicBezTo>
                        <a:pt x="4520" y="1059"/>
                        <a:pt x="4756" y="823"/>
                        <a:pt x="4756" y="528"/>
                      </a:cubicBezTo>
                      <a:cubicBezTo>
                        <a:pt x="4756" y="236"/>
                        <a:pt x="4520" y="0"/>
                        <a:pt x="4230" y="0"/>
                      </a:cubicBezTo>
                      <a:close/>
                    </a:path>
                  </a:pathLst>
                </a:custGeom>
                <a:solidFill>
                  <a:srgbClr val="445D73"/>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56" name="Google Shape;456;p59"/>
              <p:cNvGrpSpPr/>
              <p:nvPr/>
            </p:nvGrpSpPr>
            <p:grpSpPr>
              <a:xfrm flipH="1">
                <a:off x="8029157" y="2093194"/>
                <a:ext cx="291605" cy="623846"/>
                <a:chOff x="9405575" y="2061418"/>
                <a:chExt cx="291605" cy="623846"/>
              </a:xfrm>
            </p:grpSpPr>
            <p:sp>
              <p:nvSpPr>
                <p:cNvPr id="457" name="Google Shape;457;p59"/>
                <p:cNvSpPr/>
                <p:nvPr/>
              </p:nvSpPr>
              <p:spPr>
                <a:xfrm>
                  <a:off x="9405575" y="2061418"/>
                  <a:ext cx="291379" cy="623846"/>
                </a:xfrm>
                <a:custGeom>
                  <a:rect b="b" l="l" r="r" t="t"/>
                  <a:pathLst>
                    <a:path extrusionOk="0" h="45503" w="21253">
                      <a:moveTo>
                        <a:pt x="17225" y="1059"/>
                      </a:moveTo>
                      <a:cubicBezTo>
                        <a:pt x="20066" y="1059"/>
                        <a:pt x="20192" y="4831"/>
                        <a:pt x="20195" y="4980"/>
                      </a:cubicBezTo>
                      <a:lnTo>
                        <a:pt x="20195" y="42658"/>
                      </a:lnTo>
                      <a:cubicBezTo>
                        <a:pt x="19755" y="43076"/>
                        <a:pt x="18011" y="44441"/>
                        <a:pt x="14035" y="44441"/>
                      </a:cubicBezTo>
                      <a:cubicBezTo>
                        <a:pt x="9143" y="44441"/>
                        <a:pt x="6607" y="41481"/>
                        <a:pt x="6264" y="38549"/>
                      </a:cubicBezTo>
                      <a:cubicBezTo>
                        <a:pt x="6238" y="38342"/>
                        <a:pt x="6089" y="38168"/>
                        <a:pt x="5889" y="38106"/>
                      </a:cubicBezTo>
                      <a:cubicBezTo>
                        <a:pt x="5769" y="38071"/>
                        <a:pt x="2987" y="37194"/>
                        <a:pt x="3045" y="34127"/>
                      </a:cubicBezTo>
                      <a:cubicBezTo>
                        <a:pt x="3067" y="32998"/>
                        <a:pt x="3194" y="32212"/>
                        <a:pt x="3449" y="31665"/>
                      </a:cubicBezTo>
                      <a:cubicBezTo>
                        <a:pt x="3449" y="31665"/>
                        <a:pt x="3682" y="31319"/>
                        <a:pt x="3685" y="31277"/>
                      </a:cubicBezTo>
                      <a:cubicBezTo>
                        <a:pt x="3740" y="31205"/>
                        <a:pt x="3799" y="31141"/>
                        <a:pt x="3863" y="31082"/>
                      </a:cubicBezTo>
                      <a:cubicBezTo>
                        <a:pt x="4404" y="30567"/>
                        <a:pt x="5365" y="30335"/>
                        <a:pt x="7020" y="30335"/>
                      </a:cubicBezTo>
                      <a:cubicBezTo>
                        <a:pt x="7247" y="30335"/>
                        <a:pt x="7486" y="30339"/>
                        <a:pt x="7739" y="30348"/>
                      </a:cubicBezTo>
                      <a:cubicBezTo>
                        <a:pt x="8968" y="30388"/>
                        <a:pt x="10320" y="30407"/>
                        <a:pt x="11768" y="30407"/>
                      </a:cubicBezTo>
                      <a:cubicBezTo>
                        <a:pt x="11975" y="30407"/>
                        <a:pt x="12184" y="30407"/>
                        <a:pt x="12395" y="30406"/>
                      </a:cubicBezTo>
                      <a:lnTo>
                        <a:pt x="12408" y="30406"/>
                      </a:lnTo>
                      <a:cubicBezTo>
                        <a:pt x="12410" y="30406"/>
                        <a:pt x="12412" y="30406"/>
                        <a:pt x="12414" y="30406"/>
                      </a:cubicBezTo>
                      <a:cubicBezTo>
                        <a:pt x="14155" y="30406"/>
                        <a:pt x="15565" y="31819"/>
                        <a:pt x="15565" y="33561"/>
                      </a:cubicBezTo>
                      <a:lnTo>
                        <a:pt x="15565" y="35495"/>
                      </a:lnTo>
                      <a:cubicBezTo>
                        <a:pt x="15559" y="35793"/>
                        <a:pt x="15798" y="36039"/>
                        <a:pt x="16096" y="36039"/>
                      </a:cubicBezTo>
                      <a:cubicBezTo>
                        <a:pt x="16394" y="36039"/>
                        <a:pt x="16636" y="35793"/>
                        <a:pt x="16627" y="35495"/>
                      </a:cubicBezTo>
                      <a:lnTo>
                        <a:pt x="16627" y="33561"/>
                      </a:lnTo>
                      <a:cubicBezTo>
                        <a:pt x="16627" y="31233"/>
                        <a:pt x="14740" y="29345"/>
                        <a:pt x="12414" y="29345"/>
                      </a:cubicBezTo>
                      <a:cubicBezTo>
                        <a:pt x="12412" y="29345"/>
                        <a:pt x="12410" y="29345"/>
                        <a:pt x="12408" y="29345"/>
                      </a:cubicBezTo>
                      <a:lnTo>
                        <a:pt x="12392" y="29345"/>
                      </a:lnTo>
                      <a:cubicBezTo>
                        <a:pt x="12202" y="29346"/>
                        <a:pt x="12014" y="29346"/>
                        <a:pt x="11828" y="29346"/>
                      </a:cubicBezTo>
                      <a:cubicBezTo>
                        <a:pt x="10369" y="29346"/>
                        <a:pt x="9008" y="29324"/>
                        <a:pt x="7772" y="29287"/>
                      </a:cubicBezTo>
                      <a:cubicBezTo>
                        <a:pt x="7513" y="29278"/>
                        <a:pt x="7267" y="29274"/>
                        <a:pt x="7033" y="29274"/>
                      </a:cubicBezTo>
                      <a:cubicBezTo>
                        <a:pt x="5050" y="29274"/>
                        <a:pt x="3893" y="29586"/>
                        <a:pt x="3135" y="30309"/>
                      </a:cubicBezTo>
                      <a:cubicBezTo>
                        <a:pt x="3058" y="30380"/>
                        <a:pt x="2987" y="30458"/>
                        <a:pt x="2922" y="30536"/>
                      </a:cubicBezTo>
                      <a:cubicBezTo>
                        <a:pt x="1045" y="29510"/>
                        <a:pt x="1084" y="26828"/>
                        <a:pt x="1084" y="26799"/>
                      </a:cubicBezTo>
                      <a:lnTo>
                        <a:pt x="1084" y="26786"/>
                      </a:lnTo>
                      <a:lnTo>
                        <a:pt x="1084" y="21470"/>
                      </a:lnTo>
                      <a:cubicBezTo>
                        <a:pt x="1084" y="19979"/>
                        <a:pt x="1450" y="18885"/>
                        <a:pt x="2168" y="18212"/>
                      </a:cubicBezTo>
                      <a:cubicBezTo>
                        <a:pt x="2905" y="17528"/>
                        <a:pt x="3830" y="17480"/>
                        <a:pt x="4078" y="17480"/>
                      </a:cubicBezTo>
                      <a:cubicBezTo>
                        <a:pt x="4118" y="17480"/>
                        <a:pt x="4141" y="17481"/>
                        <a:pt x="4142" y="17481"/>
                      </a:cubicBezTo>
                      <a:cubicBezTo>
                        <a:pt x="4157" y="17483"/>
                        <a:pt x="4172" y="17483"/>
                        <a:pt x="4186" y="17483"/>
                      </a:cubicBezTo>
                      <a:cubicBezTo>
                        <a:pt x="4474" y="17483"/>
                        <a:pt x="4714" y="17249"/>
                        <a:pt x="4714" y="16954"/>
                      </a:cubicBezTo>
                      <a:lnTo>
                        <a:pt x="4714" y="12072"/>
                      </a:lnTo>
                      <a:cubicBezTo>
                        <a:pt x="4714" y="11082"/>
                        <a:pt x="4986" y="10325"/>
                        <a:pt x="5523" y="9820"/>
                      </a:cubicBezTo>
                      <a:cubicBezTo>
                        <a:pt x="6270" y="9115"/>
                        <a:pt x="7348" y="9065"/>
                        <a:pt x="7647" y="9065"/>
                      </a:cubicBezTo>
                      <a:cubicBezTo>
                        <a:pt x="7696" y="9065"/>
                        <a:pt x="7724" y="9066"/>
                        <a:pt x="7726" y="9066"/>
                      </a:cubicBezTo>
                      <a:cubicBezTo>
                        <a:pt x="7739" y="9067"/>
                        <a:pt x="7751" y="9067"/>
                        <a:pt x="7763" y="9067"/>
                      </a:cubicBezTo>
                      <a:cubicBezTo>
                        <a:pt x="8253" y="9067"/>
                        <a:pt x="8483" y="8447"/>
                        <a:pt x="8095" y="8128"/>
                      </a:cubicBezTo>
                      <a:cubicBezTo>
                        <a:pt x="7911" y="7976"/>
                        <a:pt x="7749" y="7749"/>
                        <a:pt x="7937" y="7216"/>
                      </a:cubicBezTo>
                      <a:cubicBezTo>
                        <a:pt x="8312" y="6167"/>
                        <a:pt x="9878" y="4614"/>
                        <a:pt x="11929" y="3269"/>
                      </a:cubicBezTo>
                      <a:cubicBezTo>
                        <a:pt x="13967" y="1926"/>
                        <a:pt x="16044" y="1059"/>
                        <a:pt x="17225" y="1059"/>
                      </a:cubicBezTo>
                      <a:close/>
                      <a:moveTo>
                        <a:pt x="17222" y="1"/>
                      </a:moveTo>
                      <a:cubicBezTo>
                        <a:pt x="14145" y="1"/>
                        <a:pt x="7898" y="4168"/>
                        <a:pt x="6937" y="6863"/>
                      </a:cubicBezTo>
                      <a:cubicBezTo>
                        <a:pt x="6782" y="7300"/>
                        <a:pt x="6752" y="7711"/>
                        <a:pt x="6846" y="8076"/>
                      </a:cubicBezTo>
                      <a:cubicBezTo>
                        <a:pt x="6241" y="8180"/>
                        <a:pt x="5452" y="8435"/>
                        <a:pt x="4805" y="9040"/>
                      </a:cubicBezTo>
                      <a:cubicBezTo>
                        <a:pt x="4041" y="9755"/>
                        <a:pt x="3656" y="10778"/>
                        <a:pt x="3656" y="12075"/>
                      </a:cubicBezTo>
                      <a:lnTo>
                        <a:pt x="3656" y="16446"/>
                      </a:lnTo>
                      <a:cubicBezTo>
                        <a:pt x="3093" y="16511"/>
                        <a:pt x="2220" y="16727"/>
                        <a:pt x="1460" y="17426"/>
                      </a:cubicBezTo>
                      <a:cubicBezTo>
                        <a:pt x="508" y="18303"/>
                        <a:pt x="23" y="19665"/>
                        <a:pt x="23" y="21470"/>
                      </a:cubicBezTo>
                      <a:lnTo>
                        <a:pt x="23" y="26779"/>
                      </a:lnTo>
                      <a:cubicBezTo>
                        <a:pt x="20" y="27006"/>
                        <a:pt x="0" y="30147"/>
                        <a:pt x="2388" y="31454"/>
                      </a:cubicBezTo>
                      <a:cubicBezTo>
                        <a:pt x="2136" y="32118"/>
                        <a:pt x="2006" y="32975"/>
                        <a:pt x="1984" y="34107"/>
                      </a:cubicBezTo>
                      <a:cubicBezTo>
                        <a:pt x="1922" y="37288"/>
                        <a:pt x="4352" y="38614"/>
                        <a:pt x="5254" y="38996"/>
                      </a:cubicBezTo>
                      <a:cubicBezTo>
                        <a:pt x="5533" y="40711"/>
                        <a:pt x="6429" y="42273"/>
                        <a:pt x="7797" y="43428"/>
                      </a:cubicBezTo>
                      <a:cubicBezTo>
                        <a:pt x="9405" y="44784"/>
                        <a:pt x="11560" y="45502"/>
                        <a:pt x="14035" y="45502"/>
                      </a:cubicBezTo>
                      <a:cubicBezTo>
                        <a:pt x="19270" y="45502"/>
                        <a:pt x="21065" y="43292"/>
                        <a:pt x="21140" y="43199"/>
                      </a:cubicBezTo>
                      <a:cubicBezTo>
                        <a:pt x="21214" y="43105"/>
                        <a:pt x="21253" y="42992"/>
                        <a:pt x="21253" y="42872"/>
                      </a:cubicBezTo>
                      <a:lnTo>
                        <a:pt x="21253" y="4967"/>
                      </a:lnTo>
                      <a:cubicBezTo>
                        <a:pt x="21217" y="3249"/>
                        <a:pt x="20328" y="1"/>
                        <a:pt x="17222" y="1"/>
                      </a:cubicBezTo>
                      <a:close/>
                    </a:path>
                  </a:pathLst>
                </a:custGeom>
                <a:solidFill>
                  <a:srgbClr val="445D73"/>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8" name="Google Shape;458;p59"/>
                <p:cNvSpPr/>
                <p:nvPr/>
              </p:nvSpPr>
              <p:spPr>
                <a:xfrm>
                  <a:off x="9535402" y="2540968"/>
                  <a:ext cx="161778" cy="68948"/>
                </a:xfrm>
                <a:custGeom>
                  <a:rect b="b" l="l" r="r" t="t"/>
                  <a:pathLst>
                    <a:path extrusionOk="0" h="5029" w="11800">
                      <a:moveTo>
                        <a:pt x="11270" y="1"/>
                      </a:moveTo>
                      <a:cubicBezTo>
                        <a:pt x="11264" y="1"/>
                        <a:pt x="11258" y="1"/>
                        <a:pt x="11252" y="1"/>
                      </a:cubicBezTo>
                      <a:lnTo>
                        <a:pt x="4326" y="1"/>
                      </a:lnTo>
                      <a:cubicBezTo>
                        <a:pt x="1938" y="4"/>
                        <a:pt x="0" y="1939"/>
                        <a:pt x="0" y="4327"/>
                      </a:cubicBezTo>
                      <a:lnTo>
                        <a:pt x="0" y="4498"/>
                      </a:lnTo>
                      <a:cubicBezTo>
                        <a:pt x="0" y="4789"/>
                        <a:pt x="236" y="5029"/>
                        <a:pt x="527" y="5029"/>
                      </a:cubicBezTo>
                      <a:cubicBezTo>
                        <a:pt x="822" y="5029"/>
                        <a:pt x="1061" y="4789"/>
                        <a:pt x="1058" y="4498"/>
                      </a:cubicBezTo>
                      <a:lnTo>
                        <a:pt x="1058" y="4327"/>
                      </a:lnTo>
                      <a:cubicBezTo>
                        <a:pt x="1061" y="2524"/>
                        <a:pt x="2524" y="1062"/>
                        <a:pt x="4326" y="1062"/>
                      </a:cubicBezTo>
                      <a:lnTo>
                        <a:pt x="11252" y="1062"/>
                      </a:lnTo>
                      <a:cubicBezTo>
                        <a:pt x="11256" y="1062"/>
                        <a:pt x="11260" y="1062"/>
                        <a:pt x="11264" y="1062"/>
                      </a:cubicBezTo>
                      <a:cubicBezTo>
                        <a:pt x="11557" y="1062"/>
                        <a:pt x="11799" y="825"/>
                        <a:pt x="11799" y="532"/>
                      </a:cubicBezTo>
                      <a:cubicBezTo>
                        <a:pt x="11799" y="237"/>
                        <a:pt x="11560" y="1"/>
                        <a:pt x="11270" y="1"/>
                      </a:cubicBezTo>
                      <a:close/>
                    </a:path>
                  </a:pathLst>
                </a:custGeom>
                <a:solidFill>
                  <a:srgbClr val="445D73"/>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9" name="Google Shape;459;p59"/>
                <p:cNvSpPr/>
                <p:nvPr/>
              </p:nvSpPr>
              <p:spPr>
                <a:xfrm>
                  <a:off x="9455875" y="2286606"/>
                  <a:ext cx="137251" cy="112148"/>
                </a:xfrm>
                <a:custGeom>
                  <a:rect b="b" l="l" r="r" t="t"/>
                  <a:pathLst>
                    <a:path extrusionOk="0" h="8180" w="10011">
                      <a:moveTo>
                        <a:pt x="515" y="1"/>
                      </a:moveTo>
                      <a:cubicBezTo>
                        <a:pt x="230" y="7"/>
                        <a:pt x="0" y="243"/>
                        <a:pt x="0" y="531"/>
                      </a:cubicBezTo>
                      <a:cubicBezTo>
                        <a:pt x="0" y="819"/>
                        <a:pt x="230" y="1052"/>
                        <a:pt x="515" y="1062"/>
                      </a:cubicBezTo>
                      <a:lnTo>
                        <a:pt x="4979" y="1062"/>
                      </a:lnTo>
                      <a:cubicBezTo>
                        <a:pt x="7173" y="1062"/>
                        <a:pt x="8946" y="2838"/>
                        <a:pt x="8949" y="5031"/>
                      </a:cubicBezTo>
                      <a:lnTo>
                        <a:pt x="8949" y="7649"/>
                      </a:lnTo>
                      <a:cubicBezTo>
                        <a:pt x="8949" y="7943"/>
                        <a:pt x="9188" y="8179"/>
                        <a:pt x="9480" y="8179"/>
                      </a:cubicBezTo>
                      <a:cubicBezTo>
                        <a:pt x="9771" y="8179"/>
                        <a:pt x="10010" y="7943"/>
                        <a:pt x="10010" y="7652"/>
                      </a:cubicBezTo>
                      <a:lnTo>
                        <a:pt x="10010" y="5031"/>
                      </a:lnTo>
                      <a:cubicBezTo>
                        <a:pt x="10007" y="2252"/>
                        <a:pt x="7758" y="4"/>
                        <a:pt x="4979" y="1"/>
                      </a:cubicBezTo>
                      <a:close/>
                    </a:path>
                  </a:pathLst>
                </a:custGeom>
                <a:solidFill>
                  <a:srgbClr val="445D73"/>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0" name="Google Shape;460;p59"/>
                <p:cNvSpPr/>
                <p:nvPr/>
              </p:nvSpPr>
              <p:spPr>
                <a:xfrm>
                  <a:off x="9578545" y="2355317"/>
                  <a:ext cx="116370" cy="14560"/>
                </a:xfrm>
                <a:custGeom>
                  <a:rect b="b" l="l" r="r" t="t"/>
                  <a:pathLst>
                    <a:path extrusionOk="0" h="1062" w="8488">
                      <a:moveTo>
                        <a:pt x="519" y="0"/>
                      </a:moveTo>
                      <a:cubicBezTo>
                        <a:pt x="231" y="10"/>
                        <a:pt x="1" y="243"/>
                        <a:pt x="1" y="531"/>
                      </a:cubicBezTo>
                      <a:cubicBezTo>
                        <a:pt x="1" y="819"/>
                        <a:pt x="231" y="1051"/>
                        <a:pt x="519" y="1061"/>
                      </a:cubicBezTo>
                      <a:lnTo>
                        <a:pt x="7973" y="1061"/>
                      </a:lnTo>
                      <a:cubicBezTo>
                        <a:pt x="8261" y="1051"/>
                        <a:pt x="8487" y="819"/>
                        <a:pt x="8487" y="531"/>
                      </a:cubicBezTo>
                      <a:cubicBezTo>
                        <a:pt x="8487" y="243"/>
                        <a:pt x="8261" y="10"/>
                        <a:pt x="7973" y="0"/>
                      </a:cubicBezTo>
                      <a:close/>
                    </a:path>
                  </a:pathLst>
                </a:custGeom>
                <a:solidFill>
                  <a:srgbClr val="445D73"/>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1" name="Google Shape;461;p59"/>
                <p:cNvSpPr/>
                <p:nvPr/>
              </p:nvSpPr>
              <p:spPr>
                <a:xfrm>
                  <a:off x="9533620" y="2389824"/>
                  <a:ext cx="104429" cy="58240"/>
                </a:xfrm>
                <a:custGeom>
                  <a:rect b="b" l="l" r="r" t="t"/>
                  <a:pathLst>
                    <a:path extrusionOk="0" h="4248" w="7617">
                      <a:moveTo>
                        <a:pt x="2890" y="0"/>
                      </a:moveTo>
                      <a:cubicBezTo>
                        <a:pt x="1295" y="0"/>
                        <a:pt x="4" y="1294"/>
                        <a:pt x="1" y="2889"/>
                      </a:cubicBezTo>
                      <a:lnTo>
                        <a:pt x="1" y="3439"/>
                      </a:lnTo>
                      <a:cubicBezTo>
                        <a:pt x="10" y="3724"/>
                        <a:pt x="243" y="3954"/>
                        <a:pt x="531" y="3954"/>
                      </a:cubicBezTo>
                      <a:cubicBezTo>
                        <a:pt x="819" y="3954"/>
                        <a:pt x="1055" y="3724"/>
                        <a:pt x="1062" y="3439"/>
                      </a:cubicBezTo>
                      <a:lnTo>
                        <a:pt x="1062" y="2889"/>
                      </a:lnTo>
                      <a:cubicBezTo>
                        <a:pt x="1062" y="1880"/>
                        <a:pt x="1880" y="1061"/>
                        <a:pt x="2890" y="1058"/>
                      </a:cubicBezTo>
                      <a:lnTo>
                        <a:pt x="4669" y="1058"/>
                      </a:lnTo>
                      <a:cubicBezTo>
                        <a:pt x="5711" y="1061"/>
                        <a:pt x="6555" y="1902"/>
                        <a:pt x="6555" y="2944"/>
                      </a:cubicBezTo>
                      <a:lnTo>
                        <a:pt x="6555" y="3717"/>
                      </a:lnTo>
                      <a:cubicBezTo>
                        <a:pt x="6555" y="4012"/>
                        <a:pt x="6795" y="4248"/>
                        <a:pt x="7086" y="4248"/>
                      </a:cubicBezTo>
                      <a:cubicBezTo>
                        <a:pt x="7380" y="4248"/>
                        <a:pt x="7617" y="4012"/>
                        <a:pt x="7617" y="3717"/>
                      </a:cubicBezTo>
                      <a:lnTo>
                        <a:pt x="7617" y="2944"/>
                      </a:lnTo>
                      <a:cubicBezTo>
                        <a:pt x="7613" y="1320"/>
                        <a:pt x="6297" y="0"/>
                        <a:pt x="4669" y="0"/>
                      </a:cubicBezTo>
                      <a:close/>
                    </a:path>
                  </a:pathLst>
                </a:custGeom>
                <a:solidFill>
                  <a:srgbClr val="445D73"/>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2" name="Google Shape;462;p59"/>
                <p:cNvSpPr/>
                <p:nvPr/>
              </p:nvSpPr>
              <p:spPr>
                <a:xfrm>
                  <a:off x="9504885" y="2171202"/>
                  <a:ext cx="97684" cy="14519"/>
                </a:xfrm>
                <a:custGeom>
                  <a:rect b="b" l="l" r="r" t="t"/>
                  <a:pathLst>
                    <a:path extrusionOk="0" h="1059" w="7125">
                      <a:moveTo>
                        <a:pt x="6598" y="0"/>
                      </a:moveTo>
                      <a:cubicBezTo>
                        <a:pt x="6592" y="0"/>
                        <a:pt x="6587" y="0"/>
                        <a:pt x="6581" y="0"/>
                      </a:cubicBezTo>
                      <a:lnTo>
                        <a:pt x="515" y="0"/>
                      </a:lnTo>
                      <a:cubicBezTo>
                        <a:pt x="227" y="7"/>
                        <a:pt x="0" y="243"/>
                        <a:pt x="0" y="528"/>
                      </a:cubicBezTo>
                      <a:cubicBezTo>
                        <a:pt x="0" y="816"/>
                        <a:pt x="227" y="1052"/>
                        <a:pt x="515" y="1058"/>
                      </a:cubicBezTo>
                      <a:lnTo>
                        <a:pt x="6581" y="1058"/>
                      </a:lnTo>
                      <a:cubicBezTo>
                        <a:pt x="6587" y="1058"/>
                        <a:pt x="6592" y="1059"/>
                        <a:pt x="6598" y="1059"/>
                      </a:cubicBezTo>
                      <a:cubicBezTo>
                        <a:pt x="6888" y="1059"/>
                        <a:pt x="7124" y="823"/>
                        <a:pt x="7124" y="528"/>
                      </a:cubicBezTo>
                      <a:cubicBezTo>
                        <a:pt x="7124" y="236"/>
                        <a:pt x="6888" y="0"/>
                        <a:pt x="6598" y="0"/>
                      </a:cubicBezTo>
                      <a:close/>
                    </a:path>
                  </a:pathLst>
                </a:custGeom>
                <a:solidFill>
                  <a:srgbClr val="445D73"/>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3" name="Google Shape;463;p59"/>
                <p:cNvSpPr/>
                <p:nvPr/>
              </p:nvSpPr>
              <p:spPr>
                <a:xfrm>
                  <a:off x="9587826" y="2129731"/>
                  <a:ext cx="106993" cy="97464"/>
                </a:xfrm>
                <a:custGeom>
                  <a:rect b="b" l="l" r="r" t="t"/>
                  <a:pathLst>
                    <a:path extrusionOk="0" h="7109" w="7804">
                      <a:moveTo>
                        <a:pt x="4230" y="0"/>
                      </a:moveTo>
                      <a:cubicBezTo>
                        <a:pt x="4224" y="0"/>
                        <a:pt x="4218" y="0"/>
                        <a:pt x="4213" y="0"/>
                      </a:cubicBezTo>
                      <a:lnTo>
                        <a:pt x="3339" y="0"/>
                      </a:lnTo>
                      <a:cubicBezTo>
                        <a:pt x="1495" y="0"/>
                        <a:pt x="3" y="1495"/>
                        <a:pt x="0" y="3336"/>
                      </a:cubicBezTo>
                      <a:lnTo>
                        <a:pt x="0" y="3850"/>
                      </a:lnTo>
                      <a:cubicBezTo>
                        <a:pt x="3" y="5649"/>
                        <a:pt x="1459" y="7108"/>
                        <a:pt x="3258" y="7108"/>
                      </a:cubicBezTo>
                      <a:lnTo>
                        <a:pt x="7286" y="7108"/>
                      </a:lnTo>
                      <a:cubicBezTo>
                        <a:pt x="7574" y="7102"/>
                        <a:pt x="7804" y="6866"/>
                        <a:pt x="7804" y="6578"/>
                      </a:cubicBezTo>
                      <a:cubicBezTo>
                        <a:pt x="7804" y="6290"/>
                        <a:pt x="7574" y="6057"/>
                        <a:pt x="7286" y="6047"/>
                      </a:cubicBezTo>
                      <a:lnTo>
                        <a:pt x="3258" y="6047"/>
                      </a:lnTo>
                      <a:cubicBezTo>
                        <a:pt x="2045" y="6047"/>
                        <a:pt x="1061" y="5064"/>
                        <a:pt x="1061" y="3850"/>
                      </a:cubicBezTo>
                      <a:lnTo>
                        <a:pt x="1061" y="3336"/>
                      </a:lnTo>
                      <a:cubicBezTo>
                        <a:pt x="1061" y="2081"/>
                        <a:pt x="2080" y="1061"/>
                        <a:pt x="3339" y="1058"/>
                      </a:cubicBezTo>
                      <a:lnTo>
                        <a:pt x="4213" y="1058"/>
                      </a:lnTo>
                      <a:cubicBezTo>
                        <a:pt x="4218" y="1058"/>
                        <a:pt x="4224" y="1059"/>
                        <a:pt x="4230" y="1059"/>
                      </a:cubicBezTo>
                      <a:cubicBezTo>
                        <a:pt x="4520" y="1059"/>
                        <a:pt x="4756" y="823"/>
                        <a:pt x="4756" y="528"/>
                      </a:cubicBezTo>
                      <a:cubicBezTo>
                        <a:pt x="4756" y="236"/>
                        <a:pt x="4520" y="0"/>
                        <a:pt x="4230" y="0"/>
                      </a:cubicBezTo>
                      <a:close/>
                    </a:path>
                  </a:pathLst>
                </a:custGeom>
                <a:solidFill>
                  <a:srgbClr val="445D73"/>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grpSp>
      <p:sp>
        <p:nvSpPr>
          <p:cNvPr id="464" name="Google Shape;464;p59"/>
          <p:cNvSpPr/>
          <p:nvPr/>
        </p:nvSpPr>
        <p:spPr>
          <a:xfrm>
            <a:off x="1161488" y="1426289"/>
            <a:ext cx="586547" cy="536421"/>
          </a:xfrm>
          <a:custGeom>
            <a:rect b="b" l="l" r="r" t="t"/>
            <a:pathLst>
              <a:path extrusionOk="0" h="11183" w="12228">
                <a:moveTo>
                  <a:pt x="4560" y="3991"/>
                </a:moveTo>
                <a:cubicBezTo>
                  <a:pt x="4739" y="3991"/>
                  <a:pt x="4894" y="4146"/>
                  <a:pt x="4894" y="4324"/>
                </a:cubicBezTo>
                <a:cubicBezTo>
                  <a:pt x="4894" y="4503"/>
                  <a:pt x="4739" y="4646"/>
                  <a:pt x="4560" y="4646"/>
                </a:cubicBezTo>
                <a:cubicBezTo>
                  <a:pt x="4382" y="4646"/>
                  <a:pt x="4239" y="4503"/>
                  <a:pt x="4239" y="4324"/>
                </a:cubicBezTo>
                <a:cubicBezTo>
                  <a:pt x="4251" y="4134"/>
                  <a:pt x="4382" y="3991"/>
                  <a:pt x="4560" y="3991"/>
                </a:cubicBezTo>
                <a:close/>
                <a:moveTo>
                  <a:pt x="5930" y="1419"/>
                </a:moveTo>
                <a:lnTo>
                  <a:pt x="5930" y="2003"/>
                </a:lnTo>
                <a:lnTo>
                  <a:pt x="5941" y="4051"/>
                </a:lnTo>
                <a:lnTo>
                  <a:pt x="5965" y="5872"/>
                </a:lnTo>
                <a:lnTo>
                  <a:pt x="1619" y="4908"/>
                </a:lnTo>
                <a:cubicBezTo>
                  <a:pt x="1869" y="3801"/>
                  <a:pt x="2548" y="2848"/>
                  <a:pt x="3489" y="2229"/>
                </a:cubicBezTo>
                <a:lnTo>
                  <a:pt x="4275" y="3670"/>
                </a:lnTo>
                <a:cubicBezTo>
                  <a:pt x="4025" y="3777"/>
                  <a:pt x="3858" y="4027"/>
                  <a:pt x="3858" y="4313"/>
                </a:cubicBezTo>
                <a:cubicBezTo>
                  <a:pt x="3858" y="4694"/>
                  <a:pt x="4179" y="5027"/>
                  <a:pt x="4572" y="5027"/>
                </a:cubicBezTo>
                <a:cubicBezTo>
                  <a:pt x="4965" y="5027"/>
                  <a:pt x="5287" y="4705"/>
                  <a:pt x="5287" y="4313"/>
                </a:cubicBezTo>
                <a:cubicBezTo>
                  <a:pt x="5287" y="3967"/>
                  <a:pt x="5037" y="3670"/>
                  <a:pt x="4715" y="3610"/>
                </a:cubicBezTo>
                <a:lnTo>
                  <a:pt x="3846" y="2015"/>
                </a:lnTo>
                <a:cubicBezTo>
                  <a:pt x="4477" y="1657"/>
                  <a:pt x="5168" y="1455"/>
                  <a:pt x="5930" y="1419"/>
                </a:cubicBezTo>
                <a:close/>
                <a:moveTo>
                  <a:pt x="6287" y="4265"/>
                </a:moveTo>
                <a:cubicBezTo>
                  <a:pt x="7227" y="4348"/>
                  <a:pt x="7965" y="5158"/>
                  <a:pt x="7965" y="6122"/>
                </a:cubicBezTo>
                <a:cubicBezTo>
                  <a:pt x="7965" y="6491"/>
                  <a:pt x="7846" y="6872"/>
                  <a:pt x="7644" y="7170"/>
                </a:cubicBezTo>
                <a:lnTo>
                  <a:pt x="6287" y="6039"/>
                </a:lnTo>
                <a:lnTo>
                  <a:pt x="6287" y="4265"/>
                </a:lnTo>
                <a:close/>
                <a:moveTo>
                  <a:pt x="6477" y="348"/>
                </a:moveTo>
                <a:cubicBezTo>
                  <a:pt x="9501" y="526"/>
                  <a:pt x="11871" y="3039"/>
                  <a:pt x="11871" y="6063"/>
                </a:cubicBezTo>
                <a:cubicBezTo>
                  <a:pt x="11835" y="7349"/>
                  <a:pt x="11454" y="8539"/>
                  <a:pt x="10728" y="9516"/>
                </a:cubicBezTo>
                <a:cubicBezTo>
                  <a:pt x="10692" y="9563"/>
                  <a:pt x="10644" y="9575"/>
                  <a:pt x="10609" y="9575"/>
                </a:cubicBezTo>
                <a:cubicBezTo>
                  <a:pt x="10561" y="9575"/>
                  <a:pt x="10513" y="9563"/>
                  <a:pt x="10490" y="9527"/>
                </a:cubicBezTo>
                <a:lnTo>
                  <a:pt x="9537" y="8730"/>
                </a:lnTo>
                <a:cubicBezTo>
                  <a:pt x="10013" y="8123"/>
                  <a:pt x="10311" y="7384"/>
                  <a:pt x="10394" y="6610"/>
                </a:cubicBezTo>
                <a:cubicBezTo>
                  <a:pt x="10406" y="6491"/>
                  <a:pt x="10323" y="6396"/>
                  <a:pt x="10204" y="6396"/>
                </a:cubicBezTo>
                <a:cubicBezTo>
                  <a:pt x="10097" y="6396"/>
                  <a:pt x="10025" y="6468"/>
                  <a:pt x="10013" y="6551"/>
                </a:cubicBezTo>
                <a:cubicBezTo>
                  <a:pt x="9930" y="7206"/>
                  <a:pt x="9680" y="7849"/>
                  <a:pt x="9299" y="8384"/>
                </a:cubicBezTo>
                <a:cubicBezTo>
                  <a:pt x="9275" y="8396"/>
                  <a:pt x="9263" y="8432"/>
                  <a:pt x="9251" y="8444"/>
                </a:cubicBezTo>
                <a:cubicBezTo>
                  <a:pt x="9251" y="8444"/>
                  <a:pt x="9251" y="8456"/>
                  <a:pt x="9239" y="8456"/>
                </a:cubicBezTo>
                <a:lnTo>
                  <a:pt x="7954" y="7372"/>
                </a:lnTo>
                <a:cubicBezTo>
                  <a:pt x="8227" y="7003"/>
                  <a:pt x="8370" y="6539"/>
                  <a:pt x="8370" y="6075"/>
                </a:cubicBezTo>
                <a:cubicBezTo>
                  <a:pt x="8370" y="4908"/>
                  <a:pt x="7465" y="3920"/>
                  <a:pt x="6299" y="3836"/>
                </a:cubicBezTo>
                <a:lnTo>
                  <a:pt x="6287" y="2146"/>
                </a:lnTo>
                <a:lnTo>
                  <a:pt x="6418" y="2146"/>
                </a:lnTo>
                <a:cubicBezTo>
                  <a:pt x="6453" y="2146"/>
                  <a:pt x="6501" y="2146"/>
                  <a:pt x="6525" y="2169"/>
                </a:cubicBezTo>
                <a:cubicBezTo>
                  <a:pt x="8358" y="2360"/>
                  <a:pt x="9811" y="3812"/>
                  <a:pt x="10025" y="5646"/>
                </a:cubicBezTo>
                <a:cubicBezTo>
                  <a:pt x="10037" y="5753"/>
                  <a:pt x="10109" y="5813"/>
                  <a:pt x="10216" y="5813"/>
                </a:cubicBezTo>
                <a:cubicBezTo>
                  <a:pt x="10335" y="5813"/>
                  <a:pt x="10430" y="5706"/>
                  <a:pt x="10406" y="5598"/>
                </a:cubicBezTo>
                <a:cubicBezTo>
                  <a:pt x="10192" y="3503"/>
                  <a:pt x="8430" y="1848"/>
                  <a:pt x="6299" y="1765"/>
                </a:cubicBezTo>
                <a:lnTo>
                  <a:pt x="6299" y="526"/>
                </a:lnTo>
                <a:cubicBezTo>
                  <a:pt x="6299" y="479"/>
                  <a:pt x="6322" y="443"/>
                  <a:pt x="6346" y="407"/>
                </a:cubicBezTo>
                <a:cubicBezTo>
                  <a:pt x="6382" y="360"/>
                  <a:pt x="6418" y="348"/>
                  <a:pt x="6477" y="348"/>
                </a:cubicBezTo>
                <a:close/>
                <a:moveTo>
                  <a:pt x="1477" y="5277"/>
                </a:moveTo>
                <a:lnTo>
                  <a:pt x="5870" y="6241"/>
                </a:lnTo>
                <a:lnTo>
                  <a:pt x="4667" y="10575"/>
                </a:lnTo>
                <a:cubicBezTo>
                  <a:pt x="2774" y="9980"/>
                  <a:pt x="1405" y="8206"/>
                  <a:pt x="1405" y="6110"/>
                </a:cubicBezTo>
                <a:cubicBezTo>
                  <a:pt x="1405" y="5825"/>
                  <a:pt x="1441" y="5539"/>
                  <a:pt x="1477" y="5277"/>
                </a:cubicBezTo>
                <a:close/>
                <a:moveTo>
                  <a:pt x="6215" y="6468"/>
                </a:moveTo>
                <a:lnTo>
                  <a:pt x="7549" y="7599"/>
                </a:lnTo>
                <a:lnTo>
                  <a:pt x="9132" y="8920"/>
                </a:lnTo>
                <a:lnTo>
                  <a:pt x="9573" y="9289"/>
                </a:lnTo>
                <a:cubicBezTo>
                  <a:pt x="8680" y="10266"/>
                  <a:pt x="7430" y="10813"/>
                  <a:pt x="6108" y="10813"/>
                </a:cubicBezTo>
                <a:cubicBezTo>
                  <a:pt x="5739" y="10813"/>
                  <a:pt x="5382" y="10766"/>
                  <a:pt x="5037" y="10694"/>
                </a:cubicBezTo>
                <a:lnTo>
                  <a:pt x="6215" y="6468"/>
                </a:lnTo>
                <a:close/>
                <a:moveTo>
                  <a:pt x="6429" y="1"/>
                </a:moveTo>
                <a:cubicBezTo>
                  <a:pt x="6297" y="1"/>
                  <a:pt x="6159" y="59"/>
                  <a:pt x="6060" y="157"/>
                </a:cubicBezTo>
                <a:cubicBezTo>
                  <a:pt x="5953" y="264"/>
                  <a:pt x="5882" y="407"/>
                  <a:pt x="5882" y="562"/>
                </a:cubicBezTo>
                <a:lnTo>
                  <a:pt x="5882" y="1038"/>
                </a:lnTo>
                <a:cubicBezTo>
                  <a:pt x="5084" y="1062"/>
                  <a:pt x="4310" y="1288"/>
                  <a:pt x="3620" y="1669"/>
                </a:cubicBezTo>
                <a:lnTo>
                  <a:pt x="3191" y="872"/>
                </a:lnTo>
                <a:cubicBezTo>
                  <a:pt x="3155" y="812"/>
                  <a:pt x="3084" y="764"/>
                  <a:pt x="3024" y="764"/>
                </a:cubicBezTo>
                <a:lnTo>
                  <a:pt x="393" y="764"/>
                </a:lnTo>
                <a:lnTo>
                  <a:pt x="393" y="443"/>
                </a:lnTo>
                <a:cubicBezTo>
                  <a:pt x="393" y="336"/>
                  <a:pt x="298" y="241"/>
                  <a:pt x="203" y="241"/>
                </a:cubicBezTo>
                <a:cubicBezTo>
                  <a:pt x="95" y="241"/>
                  <a:pt x="0" y="336"/>
                  <a:pt x="0" y="443"/>
                </a:cubicBezTo>
                <a:lnTo>
                  <a:pt x="0" y="1467"/>
                </a:lnTo>
                <a:cubicBezTo>
                  <a:pt x="0" y="1574"/>
                  <a:pt x="95" y="1657"/>
                  <a:pt x="203" y="1657"/>
                </a:cubicBezTo>
                <a:cubicBezTo>
                  <a:pt x="298" y="1657"/>
                  <a:pt x="393" y="1562"/>
                  <a:pt x="393" y="1467"/>
                </a:cubicBezTo>
                <a:lnTo>
                  <a:pt x="393" y="1157"/>
                </a:lnTo>
                <a:lnTo>
                  <a:pt x="2917" y="1157"/>
                </a:lnTo>
                <a:lnTo>
                  <a:pt x="3310" y="1872"/>
                </a:lnTo>
                <a:cubicBezTo>
                  <a:pt x="3024" y="2062"/>
                  <a:pt x="2762" y="2277"/>
                  <a:pt x="2501" y="2527"/>
                </a:cubicBezTo>
                <a:cubicBezTo>
                  <a:pt x="1548" y="3467"/>
                  <a:pt x="1036" y="4753"/>
                  <a:pt x="1036" y="6098"/>
                </a:cubicBezTo>
                <a:cubicBezTo>
                  <a:pt x="1036" y="8885"/>
                  <a:pt x="3310" y="11182"/>
                  <a:pt x="6120" y="11182"/>
                </a:cubicBezTo>
                <a:cubicBezTo>
                  <a:pt x="7573" y="11182"/>
                  <a:pt x="8918" y="10575"/>
                  <a:pt x="9882" y="9516"/>
                </a:cubicBezTo>
                <a:lnTo>
                  <a:pt x="10240" y="9813"/>
                </a:lnTo>
                <a:cubicBezTo>
                  <a:pt x="10347" y="9908"/>
                  <a:pt x="10466" y="9944"/>
                  <a:pt x="10597" y="9944"/>
                </a:cubicBezTo>
                <a:lnTo>
                  <a:pt x="10656" y="9944"/>
                </a:lnTo>
                <a:cubicBezTo>
                  <a:pt x="10811" y="9932"/>
                  <a:pt x="10942" y="9837"/>
                  <a:pt x="11037" y="9718"/>
                </a:cubicBezTo>
                <a:cubicBezTo>
                  <a:pt x="11823" y="8670"/>
                  <a:pt x="12228" y="7420"/>
                  <a:pt x="12228" y="6098"/>
                </a:cubicBezTo>
                <a:cubicBezTo>
                  <a:pt x="12228" y="2884"/>
                  <a:pt x="9692" y="205"/>
                  <a:pt x="6465" y="2"/>
                </a:cubicBezTo>
                <a:cubicBezTo>
                  <a:pt x="6453" y="1"/>
                  <a:pt x="6441" y="1"/>
                  <a:pt x="6429" y="1"/>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5" name="Google Shape;465;p59"/>
          <p:cNvSpPr/>
          <p:nvPr/>
        </p:nvSpPr>
        <p:spPr>
          <a:xfrm>
            <a:off x="5451360" y="3961273"/>
            <a:ext cx="528000" cy="335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6" name="Google Shape;466;p59"/>
          <p:cNvSpPr txBox="1"/>
          <p:nvPr>
            <p:ph idx="4294967295" type="title"/>
          </p:nvPr>
        </p:nvSpPr>
        <p:spPr>
          <a:xfrm>
            <a:off x="5397023" y="3798000"/>
            <a:ext cx="665400" cy="494400"/>
          </a:xfrm>
          <a:prstGeom prst="rect">
            <a:avLst/>
          </a:prstGeom>
          <a:noFill/>
          <a:ln>
            <a:noFill/>
          </a:ln>
        </p:spPr>
        <p:txBody>
          <a:bodyPr anchorCtr="0" anchor="t" bIns="91425" lIns="91425" spcFirstLastPara="1" rIns="91425" wrap="square" tIns="91425">
            <a:noAutofit/>
          </a:bodyPr>
          <a:lstStyle/>
          <a:p>
            <a:pPr indent="0" lvl="0" marL="0" rtl="0" algn="ctr">
              <a:lnSpc>
                <a:spcPct val="90000"/>
              </a:lnSpc>
              <a:spcBef>
                <a:spcPts val="0"/>
              </a:spcBef>
              <a:spcAft>
                <a:spcPts val="0"/>
              </a:spcAft>
              <a:buClr>
                <a:srgbClr val="CC3F3A"/>
              </a:buClr>
              <a:buSzPts val="3100"/>
              <a:buFont typeface="Calibri"/>
              <a:buNone/>
            </a:pPr>
            <a:r>
              <a:rPr lang="es" sz="3100">
                <a:solidFill>
                  <a:srgbClr val="E2E616"/>
                </a:solidFill>
              </a:rPr>
              <a:t>+</a:t>
            </a:r>
            <a:endParaRPr sz="3100">
              <a:solidFill>
                <a:srgbClr val="E2E616"/>
              </a:solidFill>
            </a:endParaRPr>
          </a:p>
        </p:txBody>
      </p:sp>
      <p:sp>
        <p:nvSpPr>
          <p:cNvPr id="467" name="Google Shape;467;p59"/>
          <p:cNvSpPr/>
          <p:nvPr/>
        </p:nvSpPr>
        <p:spPr>
          <a:xfrm>
            <a:off x="3184538" y="3946873"/>
            <a:ext cx="528000" cy="335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8" name="Google Shape;468;p59"/>
          <p:cNvSpPr txBox="1"/>
          <p:nvPr/>
        </p:nvSpPr>
        <p:spPr>
          <a:xfrm>
            <a:off x="3798475" y="3890950"/>
            <a:ext cx="1620000" cy="3357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None/>
            </a:pPr>
            <a:r>
              <a:rPr lang="es" sz="1500">
                <a:solidFill>
                  <a:schemeClr val="accent2"/>
                </a:solidFill>
                <a:latin typeface="Roboto"/>
                <a:ea typeface="Roboto"/>
                <a:cs typeface="Roboto"/>
                <a:sym typeface="Roboto"/>
              </a:rPr>
              <a:t>COMPLEJIDAD</a:t>
            </a:r>
            <a:endParaRPr sz="1500">
              <a:solidFill>
                <a:schemeClr val="accent2"/>
              </a:solidFill>
              <a:latin typeface="Calibri"/>
              <a:ea typeface="Calibri"/>
              <a:cs typeface="Calibri"/>
              <a:sym typeface="Calibri"/>
            </a:endParaRPr>
          </a:p>
        </p:txBody>
      </p:sp>
      <p:sp>
        <p:nvSpPr>
          <p:cNvPr id="469" name="Google Shape;469;p59"/>
          <p:cNvSpPr txBox="1"/>
          <p:nvPr/>
        </p:nvSpPr>
        <p:spPr>
          <a:xfrm>
            <a:off x="773350" y="871047"/>
            <a:ext cx="5152500" cy="4077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sz="1500">
                <a:solidFill>
                  <a:schemeClr val="accent2"/>
                </a:solidFill>
                <a:latin typeface="Roboto"/>
                <a:ea typeface="Roboto"/>
                <a:cs typeface="Roboto"/>
                <a:sym typeface="Roboto"/>
              </a:rPr>
              <a:t>TIPO DE INFORMACIÓN Y CRITERIO QUE PRIMA</a:t>
            </a:r>
            <a:endParaRPr sz="1500">
              <a:solidFill>
                <a:schemeClr val="accent2"/>
              </a:solidFill>
              <a:latin typeface="Calibri"/>
              <a:ea typeface="Calibri"/>
              <a:cs typeface="Calibri"/>
              <a:sym typeface="Calibri"/>
            </a:endParaRPr>
          </a:p>
        </p:txBody>
      </p:sp>
      <p:sp>
        <p:nvSpPr>
          <p:cNvPr id="470" name="Google Shape;470;p59"/>
          <p:cNvSpPr txBox="1"/>
          <p:nvPr>
            <p:ph idx="4294967295" type="title"/>
          </p:nvPr>
        </p:nvSpPr>
        <p:spPr>
          <a:xfrm>
            <a:off x="3130200" y="3783600"/>
            <a:ext cx="665400" cy="494400"/>
          </a:xfrm>
          <a:prstGeom prst="rect">
            <a:avLst/>
          </a:prstGeom>
          <a:noFill/>
          <a:ln>
            <a:noFill/>
          </a:ln>
        </p:spPr>
        <p:txBody>
          <a:bodyPr anchorCtr="0" anchor="t" bIns="91425" lIns="91425" spcFirstLastPara="1" rIns="91425" wrap="square" tIns="91425">
            <a:noAutofit/>
          </a:bodyPr>
          <a:lstStyle/>
          <a:p>
            <a:pPr indent="0" lvl="0" marL="0" rtl="0" algn="ctr">
              <a:lnSpc>
                <a:spcPct val="90000"/>
              </a:lnSpc>
              <a:spcBef>
                <a:spcPts val="0"/>
              </a:spcBef>
              <a:spcAft>
                <a:spcPts val="0"/>
              </a:spcAft>
              <a:buClr>
                <a:srgbClr val="CC3F3A"/>
              </a:buClr>
              <a:buSzPts val="3100"/>
              <a:buFont typeface="Calibri"/>
              <a:buNone/>
            </a:pPr>
            <a:r>
              <a:rPr lang="es" sz="3100">
                <a:solidFill>
                  <a:srgbClr val="E2E616"/>
                </a:solidFill>
              </a:rPr>
              <a:t>-</a:t>
            </a:r>
            <a:endParaRPr sz="3100">
              <a:solidFill>
                <a:srgbClr val="E2E616"/>
              </a:solidFill>
            </a:endParaRPr>
          </a:p>
        </p:txBody>
      </p:sp>
      <p:cxnSp>
        <p:nvCxnSpPr>
          <p:cNvPr id="471" name="Google Shape;471;p59"/>
          <p:cNvCxnSpPr/>
          <p:nvPr/>
        </p:nvCxnSpPr>
        <p:spPr>
          <a:xfrm rot="10800000">
            <a:off x="1501431" y="3365875"/>
            <a:ext cx="1782900" cy="188700"/>
          </a:xfrm>
          <a:prstGeom prst="bentConnector3">
            <a:avLst>
              <a:gd fmla="val 99923" name="adj1"/>
            </a:avLst>
          </a:prstGeom>
          <a:noFill/>
          <a:ln cap="flat" cmpd="sng" w="19050">
            <a:solidFill>
              <a:schemeClr val="dk1"/>
            </a:solidFill>
            <a:prstDash val="solid"/>
            <a:round/>
            <a:headEnd len="sm" w="sm" type="none"/>
            <a:tailEnd len="med" w="med" type="oval"/>
          </a:ln>
        </p:spPr>
      </p:cxnSp>
      <p:cxnSp>
        <p:nvCxnSpPr>
          <p:cNvPr id="472" name="Google Shape;472;p59"/>
          <p:cNvCxnSpPr/>
          <p:nvPr/>
        </p:nvCxnSpPr>
        <p:spPr>
          <a:xfrm flipH="1" rot="10800000">
            <a:off x="3646069" y="3365875"/>
            <a:ext cx="1782900" cy="188700"/>
          </a:xfrm>
          <a:prstGeom prst="bentConnector3">
            <a:avLst>
              <a:gd fmla="val 99923" name="adj1"/>
            </a:avLst>
          </a:prstGeom>
          <a:noFill/>
          <a:ln cap="flat" cmpd="sng" w="19050">
            <a:solidFill>
              <a:schemeClr val="dk1"/>
            </a:solidFill>
            <a:prstDash val="solid"/>
            <a:round/>
            <a:headEnd len="sm" w="sm" type="none"/>
            <a:tailEnd len="med" w="med" type="oval"/>
          </a:ln>
        </p:spPr>
      </p:cxnSp>
      <p:sp>
        <p:nvSpPr>
          <p:cNvPr id="473" name="Google Shape;473;p59"/>
          <p:cNvSpPr txBox="1"/>
          <p:nvPr/>
        </p:nvSpPr>
        <p:spPr>
          <a:xfrm>
            <a:off x="2241725" y="3365900"/>
            <a:ext cx="2730000" cy="407700"/>
          </a:xfrm>
          <a:prstGeom prst="rect">
            <a:avLst/>
          </a:prstGeom>
          <a:solidFill>
            <a:srgbClr val="FFFFFF"/>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marR="0" rtl="0" algn="ctr">
              <a:spcBef>
                <a:spcPts val="0"/>
              </a:spcBef>
              <a:spcAft>
                <a:spcPts val="0"/>
              </a:spcAft>
              <a:buNone/>
            </a:pPr>
            <a:r>
              <a:rPr b="1" lang="es" sz="1800">
                <a:solidFill>
                  <a:srgbClr val="93C01F"/>
                </a:solidFill>
                <a:latin typeface="Roboto"/>
                <a:ea typeface="Roboto"/>
                <a:cs typeface="Roboto"/>
                <a:sym typeface="Roboto"/>
              </a:rPr>
              <a:t>INFOGRAFÍA CLÁSICA</a:t>
            </a:r>
            <a:endParaRPr b="1" sz="1800">
              <a:solidFill>
                <a:srgbClr val="93C01F"/>
              </a:solidFill>
              <a:latin typeface="Roboto"/>
              <a:ea typeface="Roboto"/>
              <a:cs typeface="Roboto"/>
              <a:sym typeface="Roboto"/>
            </a:endParaRPr>
          </a:p>
        </p:txBody>
      </p:sp>
      <p:sp>
        <p:nvSpPr>
          <p:cNvPr id="474" name="Google Shape;474;p59"/>
          <p:cNvSpPr txBox="1"/>
          <p:nvPr>
            <p:ph idx="4294967295" type="title"/>
          </p:nvPr>
        </p:nvSpPr>
        <p:spPr>
          <a:xfrm>
            <a:off x="756700" y="312125"/>
            <a:ext cx="8100000" cy="72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s" sz="3200"/>
              <a:t>FORMAS DIVERSAS</a:t>
            </a:r>
            <a:endParaRPr sz="3200"/>
          </a:p>
        </p:txBody>
      </p:sp>
      <p:sp>
        <p:nvSpPr>
          <p:cNvPr id="475" name="Google Shape;475;p59"/>
          <p:cNvSpPr txBox="1"/>
          <p:nvPr/>
        </p:nvSpPr>
        <p:spPr>
          <a:xfrm>
            <a:off x="1711550" y="4262400"/>
            <a:ext cx="5905500" cy="407700"/>
          </a:xfrm>
          <a:prstGeom prst="rect">
            <a:avLst/>
          </a:prstGeom>
          <a:noFill/>
          <a:ln>
            <a:noFill/>
          </a:ln>
        </p:spPr>
        <p:txBody>
          <a:bodyPr anchorCtr="0" anchor="t" bIns="91425" lIns="91425" spcFirstLastPara="1" rIns="91425" wrap="square" tIns="91425">
            <a:noAutofit/>
          </a:bodyPr>
          <a:lstStyle/>
          <a:p>
            <a:pPr indent="0" lvl="0" marL="0" marR="0" rtl="0" algn="ctr">
              <a:spcBef>
                <a:spcPts val="1000"/>
              </a:spcBef>
              <a:spcAft>
                <a:spcPts val="0"/>
              </a:spcAft>
              <a:buNone/>
            </a:pPr>
            <a:r>
              <a:rPr lang="es" sz="1500">
                <a:solidFill>
                  <a:schemeClr val="accent2"/>
                </a:solidFill>
                <a:latin typeface="Roboto"/>
                <a:ea typeface="Roboto"/>
                <a:cs typeface="Roboto"/>
                <a:sym typeface="Roboto"/>
              </a:rPr>
              <a:t>FIJAS/ PAPEL vs PANTALLA, INTERACTIVAS Y DINÁMICAS</a:t>
            </a:r>
            <a:endParaRPr sz="1500">
              <a:solidFill>
                <a:schemeClr val="accent2"/>
              </a:solidFill>
              <a:latin typeface="Roboto"/>
              <a:ea typeface="Roboto"/>
              <a:cs typeface="Roboto"/>
              <a:sym typeface="Roboto"/>
            </a:endParaRPr>
          </a:p>
          <a:p>
            <a:pPr indent="0" lvl="0" marL="0" marR="0" rtl="0" algn="ctr">
              <a:spcBef>
                <a:spcPts val="1000"/>
              </a:spcBef>
              <a:spcAft>
                <a:spcPts val="0"/>
              </a:spcAft>
              <a:buNone/>
            </a:pPr>
            <a:r>
              <a:rPr lang="es" sz="1300">
                <a:solidFill>
                  <a:schemeClr val="accent2"/>
                </a:solidFill>
                <a:latin typeface="Roboto"/>
                <a:ea typeface="Roboto"/>
                <a:cs typeface="Roboto"/>
                <a:sym typeface="Roboto"/>
              </a:rPr>
              <a:t>...</a:t>
            </a:r>
            <a:endParaRPr sz="1300">
              <a:solidFill>
                <a:schemeClr val="accent2"/>
              </a:solidFill>
              <a:latin typeface="Roboto"/>
              <a:ea typeface="Roboto"/>
              <a:cs typeface="Roboto"/>
              <a:sym typeface="Roboto"/>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9" name="Shape 479"/>
        <p:cNvGrpSpPr/>
        <p:nvPr/>
      </p:nvGrpSpPr>
      <p:grpSpPr>
        <a:xfrm>
          <a:off x="0" y="0"/>
          <a:ext cx="0" cy="0"/>
          <a:chOff x="0" y="0"/>
          <a:chExt cx="0" cy="0"/>
        </a:xfrm>
      </p:grpSpPr>
      <p:sp>
        <p:nvSpPr>
          <p:cNvPr id="480" name="Google Shape;480;p60"/>
          <p:cNvSpPr/>
          <p:nvPr/>
        </p:nvSpPr>
        <p:spPr>
          <a:xfrm>
            <a:off x="313500" y="189025"/>
            <a:ext cx="4932000" cy="4599600"/>
          </a:xfrm>
          <a:prstGeom prst="rect">
            <a:avLst/>
          </a:prstGeom>
          <a:noFill/>
          <a:ln cap="flat" cmpd="sng" w="38100">
            <a:solidFill>
              <a:srgbClr val="D2D7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81" name="Google Shape;481;p60"/>
          <p:cNvCxnSpPr/>
          <p:nvPr/>
        </p:nvCxnSpPr>
        <p:spPr>
          <a:xfrm>
            <a:off x="2153421" y="2024056"/>
            <a:ext cx="708000" cy="0"/>
          </a:xfrm>
          <a:prstGeom prst="straightConnector1">
            <a:avLst/>
          </a:prstGeom>
          <a:noFill/>
          <a:ln cap="flat" cmpd="sng" w="76200">
            <a:solidFill>
              <a:srgbClr val="93C01F"/>
            </a:solidFill>
            <a:prstDash val="solid"/>
            <a:round/>
            <a:headEnd len="med" w="med" type="none"/>
            <a:tailEnd len="med" w="med" type="none"/>
          </a:ln>
        </p:spPr>
      </p:cxnSp>
      <p:sp>
        <p:nvSpPr>
          <p:cNvPr id="482" name="Google Shape;482;p60"/>
          <p:cNvSpPr txBox="1"/>
          <p:nvPr>
            <p:ph idx="1" type="subTitle"/>
          </p:nvPr>
        </p:nvSpPr>
        <p:spPr>
          <a:xfrm>
            <a:off x="449575" y="2380774"/>
            <a:ext cx="4115700" cy="2029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sz="1600"/>
          </a:p>
          <a:p>
            <a:pPr indent="0" lvl="0" marL="0" rtl="0" algn="l">
              <a:spcBef>
                <a:spcPts val="0"/>
              </a:spcBef>
              <a:spcAft>
                <a:spcPts val="0"/>
              </a:spcAft>
              <a:buClr>
                <a:schemeClr val="dk1"/>
              </a:buClr>
              <a:buSzPts val="1100"/>
              <a:buFont typeface="Arial"/>
              <a:buNone/>
            </a:pPr>
            <a:r>
              <a:rPr lang="es" sz="1600"/>
              <a:t>Porque una infografía o visualización, como una imagen, puede </a:t>
            </a:r>
            <a:r>
              <a:rPr b="1" lang="es" sz="1600"/>
              <a:t>acompañar </a:t>
            </a:r>
            <a:r>
              <a:rPr lang="es" sz="1600"/>
              <a:t>a un texto, siendo este el elemento principal…</a:t>
            </a:r>
            <a:endParaRPr sz="1600"/>
          </a:p>
          <a:p>
            <a:pPr indent="0" lvl="0" marL="0" rtl="0" algn="l">
              <a:spcBef>
                <a:spcPts val="0"/>
              </a:spcBef>
              <a:spcAft>
                <a:spcPts val="0"/>
              </a:spcAft>
              <a:buClr>
                <a:schemeClr val="dk1"/>
              </a:buClr>
              <a:buSzPts val="1100"/>
              <a:buFont typeface="Arial"/>
              <a:buNone/>
            </a:pPr>
            <a:r>
              <a:t/>
            </a:r>
            <a:endParaRPr sz="1600"/>
          </a:p>
          <a:p>
            <a:pPr indent="0" lvl="0" marL="0" rtl="0" algn="l">
              <a:spcBef>
                <a:spcPts val="0"/>
              </a:spcBef>
              <a:spcAft>
                <a:spcPts val="0"/>
              </a:spcAft>
              <a:buClr>
                <a:schemeClr val="dk1"/>
              </a:buClr>
              <a:buSzPts val="1100"/>
              <a:buFont typeface="Arial"/>
              <a:buNone/>
            </a:pPr>
            <a:r>
              <a:rPr lang="es" sz="1600"/>
              <a:t>O tener significado y componer un contenido visual </a:t>
            </a:r>
            <a:r>
              <a:rPr b="1" lang="es" sz="1600"/>
              <a:t>por sí misma</a:t>
            </a:r>
            <a:r>
              <a:rPr lang="es" sz="1600"/>
              <a:t>.</a:t>
            </a:r>
            <a:endParaRPr sz="1600"/>
          </a:p>
          <a:p>
            <a:pPr indent="0" lvl="0" marL="0" rtl="0" algn="l">
              <a:spcBef>
                <a:spcPts val="0"/>
              </a:spcBef>
              <a:spcAft>
                <a:spcPts val="0"/>
              </a:spcAft>
              <a:buNone/>
            </a:pPr>
            <a:r>
              <a:t/>
            </a:r>
            <a:endParaRPr sz="1600"/>
          </a:p>
        </p:txBody>
      </p:sp>
      <p:sp>
        <p:nvSpPr>
          <p:cNvPr id="483" name="Google Shape;483;p60"/>
          <p:cNvSpPr txBox="1"/>
          <p:nvPr>
            <p:ph idx="4294967295" type="title"/>
          </p:nvPr>
        </p:nvSpPr>
        <p:spPr>
          <a:xfrm>
            <a:off x="451900" y="312125"/>
            <a:ext cx="4490700" cy="72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0" lang="es" sz="3200"/>
              <a:t>QUE </a:t>
            </a:r>
            <a:r>
              <a:rPr lang="es" sz="3200"/>
              <a:t>HABITUALMENTE SE COMBINAN</a:t>
            </a:r>
            <a:r>
              <a:rPr b="0" lang="es" sz="3200"/>
              <a:t>…</a:t>
            </a:r>
            <a:endParaRPr b="0" sz="3200"/>
          </a:p>
        </p:txBody>
      </p:sp>
      <p:pic>
        <p:nvPicPr>
          <p:cNvPr id="484" name="Google Shape;484;p60"/>
          <p:cNvPicPr preferRelativeResize="0"/>
          <p:nvPr/>
        </p:nvPicPr>
        <p:blipFill rotWithShape="1">
          <a:blip r:embed="rId3">
            <a:alphaModFix/>
          </a:blip>
          <a:srcRect b="0" l="0" r="0" t="0"/>
          <a:stretch/>
        </p:blipFill>
        <p:spPr>
          <a:xfrm>
            <a:off x="5317356" y="189029"/>
            <a:ext cx="3834488" cy="4599599"/>
          </a:xfrm>
          <a:prstGeom prst="rect">
            <a:avLst/>
          </a:prstGeom>
          <a:noFill/>
          <a:ln>
            <a:noFill/>
          </a:ln>
        </p:spPr>
      </p:pic>
      <p:sp>
        <p:nvSpPr>
          <p:cNvPr id="485" name="Google Shape;485;p60"/>
          <p:cNvSpPr txBox="1"/>
          <p:nvPr/>
        </p:nvSpPr>
        <p:spPr>
          <a:xfrm>
            <a:off x="1842203" y="4507236"/>
            <a:ext cx="3344100" cy="1878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s" sz="800">
                <a:solidFill>
                  <a:schemeClr val="dk1"/>
                </a:solidFill>
              </a:rPr>
              <a:t>Fuente de imagen: </a:t>
            </a:r>
            <a:r>
              <a:rPr lang="es" sz="800" u="sng">
                <a:solidFill>
                  <a:schemeClr val="dk1"/>
                </a:solidFill>
                <a:hlinkClick r:id="rId4">
                  <a:extLst>
                    <a:ext uri="{A12FA001-AC4F-418D-AE19-62706E023703}">
                      <ahyp:hlinkClr val="tx"/>
                    </a:ext>
                  </a:extLst>
                </a:hlinkClick>
              </a:rPr>
              <a:t>http://www.thinkbrilliant.com/infographic/</a:t>
            </a:r>
            <a:endParaRPr sz="80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23" name="Shape 223"/>
        <p:cNvGrpSpPr/>
        <p:nvPr/>
      </p:nvGrpSpPr>
      <p:grpSpPr>
        <a:xfrm>
          <a:off x="0" y="0"/>
          <a:ext cx="0" cy="0"/>
          <a:chOff x="0" y="0"/>
          <a:chExt cx="0" cy="0"/>
        </a:xfrm>
      </p:grpSpPr>
      <p:sp>
        <p:nvSpPr>
          <p:cNvPr id="224" name="Google Shape;224;p43"/>
          <p:cNvSpPr txBox="1"/>
          <p:nvPr>
            <p:ph type="title"/>
          </p:nvPr>
        </p:nvSpPr>
        <p:spPr>
          <a:xfrm>
            <a:off x="363993" y="806056"/>
            <a:ext cx="3882000" cy="1341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sz="2600"/>
              <a:t>María Sánchez González</a:t>
            </a:r>
            <a:endParaRPr b="1" sz="2600">
              <a:solidFill>
                <a:srgbClr val="434343"/>
              </a:solidFill>
            </a:endParaRPr>
          </a:p>
        </p:txBody>
      </p:sp>
      <p:sp>
        <p:nvSpPr>
          <p:cNvPr id="225" name="Google Shape;225;p43"/>
          <p:cNvSpPr txBox="1"/>
          <p:nvPr>
            <p:ph idx="1" type="subTitle"/>
          </p:nvPr>
        </p:nvSpPr>
        <p:spPr>
          <a:xfrm>
            <a:off x="461299" y="2294422"/>
            <a:ext cx="3784500" cy="2465700"/>
          </a:xfrm>
          <a:prstGeom prst="rect">
            <a:avLst/>
          </a:prstGeom>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800"/>
              <a:buFont typeface="Arial"/>
              <a:buNone/>
            </a:pPr>
            <a:r>
              <a:rPr lang="es" sz="1800">
                <a:solidFill>
                  <a:srgbClr val="7F7F7F"/>
                </a:solidFill>
              </a:rPr>
              <a:t>www.cibermarikiya.com | @cibermarikiya </a:t>
            </a:r>
            <a:r>
              <a:rPr lang="es" sz="1800">
                <a:solidFill>
                  <a:srgbClr val="818284"/>
                </a:solidFill>
              </a:rPr>
              <a:t>|</a:t>
            </a:r>
            <a:r>
              <a:rPr lang="es" sz="1800" u="sng">
                <a:solidFill>
                  <a:schemeClr val="accent5"/>
                </a:solidFill>
                <a:hlinkClick r:id="rId3">
                  <a:extLst>
                    <a:ext uri="{A12FA001-AC4F-418D-AE19-62706E023703}">
                      <ahyp:hlinkClr val="tx"/>
                    </a:ext>
                  </a:extLst>
                </a:hlinkClick>
              </a:rPr>
              <a:t>m.sanchezgonzalez@gmail.com</a:t>
            </a:r>
            <a:endParaRPr sz="1800">
              <a:solidFill>
                <a:srgbClr val="818284"/>
              </a:solidFill>
            </a:endParaRPr>
          </a:p>
          <a:p>
            <a:pPr indent="0" lvl="0" marL="0" rtl="0" algn="l">
              <a:lnSpc>
                <a:spcPct val="90000"/>
              </a:lnSpc>
              <a:spcBef>
                <a:spcPts val="0"/>
              </a:spcBef>
              <a:spcAft>
                <a:spcPts val="0"/>
              </a:spcAft>
              <a:buClr>
                <a:schemeClr val="dk1"/>
              </a:buClr>
              <a:buSzPts val="800"/>
              <a:buFont typeface="Arial"/>
              <a:buNone/>
            </a:pPr>
            <a:r>
              <a:t/>
            </a:r>
            <a:endParaRPr sz="1800">
              <a:solidFill>
                <a:srgbClr val="818284"/>
              </a:solidFill>
            </a:endParaRPr>
          </a:p>
          <a:p>
            <a:pPr indent="0" lvl="0" marL="0" rtl="0" algn="l">
              <a:lnSpc>
                <a:spcPct val="90000"/>
              </a:lnSpc>
              <a:spcBef>
                <a:spcPts val="0"/>
              </a:spcBef>
              <a:spcAft>
                <a:spcPts val="0"/>
              </a:spcAft>
              <a:buClr>
                <a:schemeClr val="dk1"/>
              </a:buClr>
              <a:buSzPts val="800"/>
              <a:buFont typeface="Arial"/>
              <a:buNone/>
            </a:pPr>
            <a:r>
              <a:rPr lang="es" sz="1200">
                <a:solidFill>
                  <a:srgbClr val="818284"/>
                </a:solidFill>
              </a:rPr>
              <a:t>#InnovaciónUNIA #PeriodismoUMA #DatabeersMLG...</a:t>
            </a:r>
            <a:endParaRPr sz="1200">
              <a:solidFill>
                <a:srgbClr val="818284"/>
              </a:solidFill>
            </a:endParaRPr>
          </a:p>
          <a:p>
            <a:pPr indent="0" lvl="0" marL="0" rtl="0" algn="l">
              <a:spcBef>
                <a:spcPts val="0"/>
              </a:spcBef>
              <a:spcAft>
                <a:spcPts val="0"/>
              </a:spcAft>
              <a:buClr>
                <a:srgbClr val="000000"/>
              </a:buClr>
              <a:buSzPts val="1100"/>
              <a:buFont typeface="Arial"/>
              <a:buNone/>
            </a:pPr>
            <a:r>
              <a:t/>
            </a:r>
            <a:endParaRPr sz="1800"/>
          </a:p>
        </p:txBody>
      </p:sp>
      <p:cxnSp>
        <p:nvCxnSpPr>
          <p:cNvPr id="226" name="Google Shape;226;p43"/>
          <p:cNvCxnSpPr/>
          <p:nvPr/>
        </p:nvCxnSpPr>
        <p:spPr>
          <a:xfrm>
            <a:off x="555641" y="2059549"/>
            <a:ext cx="816300" cy="0"/>
          </a:xfrm>
          <a:prstGeom prst="straightConnector1">
            <a:avLst/>
          </a:prstGeom>
          <a:noFill/>
          <a:ln cap="flat" cmpd="sng" w="76200">
            <a:solidFill>
              <a:srgbClr val="D2D700"/>
            </a:solidFill>
            <a:prstDash val="solid"/>
            <a:round/>
            <a:headEnd len="med" w="med" type="none"/>
            <a:tailEnd len="med" w="med" type="none"/>
          </a:ln>
        </p:spPr>
      </p:cxnSp>
      <p:pic>
        <p:nvPicPr>
          <p:cNvPr id="227" name="Google Shape;227;p43"/>
          <p:cNvPicPr preferRelativeResize="0"/>
          <p:nvPr/>
        </p:nvPicPr>
        <p:blipFill>
          <a:blip r:embed="rId4">
            <a:alphaModFix/>
          </a:blip>
          <a:stretch>
            <a:fillRect/>
          </a:stretch>
        </p:blipFill>
        <p:spPr>
          <a:xfrm>
            <a:off x="4700588" y="0"/>
            <a:ext cx="3857626" cy="5143501"/>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9" name="Shape 489"/>
        <p:cNvGrpSpPr/>
        <p:nvPr/>
      </p:nvGrpSpPr>
      <p:grpSpPr>
        <a:xfrm>
          <a:off x="0" y="0"/>
          <a:ext cx="0" cy="0"/>
          <a:chOff x="0" y="0"/>
          <a:chExt cx="0" cy="0"/>
        </a:xfrm>
      </p:grpSpPr>
      <p:sp>
        <p:nvSpPr>
          <p:cNvPr id="490" name="Google Shape;490;p61"/>
          <p:cNvSpPr/>
          <p:nvPr/>
        </p:nvSpPr>
        <p:spPr>
          <a:xfrm>
            <a:off x="6085624" y="0"/>
            <a:ext cx="3058500" cy="5143500"/>
          </a:xfrm>
          <a:prstGeom prst="rect">
            <a:avLst/>
          </a:prstGeom>
          <a:solidFill>
            <a:srgbClr val="93C01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61"/>
          <p:cNvSpPr txBox="1"/>
          <p:nvPr/>
        </p:nvSpPr>
        <p:spPr>
          <a:xfrm>
            <a:off x="16681609" y="4445101"/>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s" sz="1300">
                <a:solidFill>
                  <a:srgbClr val="FFFFFF"/>
                </a:solidFill>
                <a:latin typeface="Quicksand Light"/>
                <a:ea typeface="Quicksand Light"/>
                <a:cs typeface="Quicksand Light"/>
                <a:sym typeface="Quicksand Light"/>
              </a:rPr>
              <a:t>‹#›</a:t>
            </a:fld>
            <a:endParaRPr sz="1300">
              <a:solidFill>
                <a:srgbClr val="FFFFFF"/>
              </a:solidFill>
              <a:latin typeface="Quicksand Light"/>
              <a:ea typeface="Quicksand Light"/>
              <a:cs typeface="Quicksand Light"/>
              <a:sym typeface="Quicksand Light"/>
            </a:endParaRPr>
          </a:p>
        </p:txBody>
      </p:sp>
      <p:sp>
        <p:nvSpPr>
          <p:cNvPr id="492" name="Google Shape;492;p61"/>
          <p:cNvSpPr txBox="1"/>
          <p:nvPr>
            <p:ph idx="4294967295" type="title"/>
          </p:nvPr>
        </p:nvSpPr>
        <p:spPr>
          <a:xfrm>
            <a:off x="467648" y="3978511"/>
            <a:ext cx="3638400" cy="582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s">
                <a:solidFill>
                  <a:schemeClr val="accent2"/>
                </a:solidFill>
              </a:rPr>
              <a:t>Formatos propios del entorno digital</a:t>
            </a:r>
            <a:endParaRPr>
              <a:solidFill>
                <a:schemeClr val="accent2"/>
              </a:solidFill>
            </a:endParaRPr>
          </a:p>
        </p:txBody>
      </p:sp>
      <p:sp>
        <p:nvSpPr>
          <p:cNvPr id="493" name="Google Shape;493;p61"/>
          <p:cNvSpPr txBox="1"/>
          <p:nvPr>
            <p:ph idx="4294967295" type="body"/>
          </p:nvPr>
        </p:nvSpPr>
        <p:spPr>
          <a:xfrm>
            <a:off x="6352975" y="1380375"/>
            <a:ext cx="2202600" cy="663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s">
                <a:solidFill>
                  <a:srgbClr val="FFFFFF"/>
                </a:solidFill>
                <a:latin typeface="Ubuntu"/>
                <a:ea typeface="Ubuntu"/>
                <a:cs typeface="Ubuntu"/>
                <a:sym typeface="Ubuntu"/>
              </a:rPr>
              <a:t>Posters digitales a modo de tips visuales.</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rPr lang="es">
                <a:solidFill>
                  <a:srgbClr val="FFFFFF"/>
                </a:solidFill>
                <a:latin typeface="Ubuntu"/>
                <a:ea typeface="Ubuntu"/>
                <a:cs typeface="Ubuntu"/>
                <a:sym typeface="Ubuntu"/>
              </a:rPr>
              <a:t>Resúmenes visuales de informes, estudios, etc. para web/ redes sociales.</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rPr lang="es">
                <a:solidFill>
                  <a:srgbClr val="FFFFFF"/>
                </a:solidFill>
                <a:latin typeface="Ubuntu"/>
                <a:ea typeface="Ubuntu"/>
                <a:cs typeface="Ubuntu"/>
                <a:sym typeface="Ubuntu"/>
              </a:rPr>
              <a:t>Visualizaciones de datos interactivas.</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rPr lang="es">
                <a:solidFill>
                  <a:srgbClr val="FFFFFF"/>
                </a:solidFill>
                <a:latin typeface="Ubuntu"/>
                <a:ea typeface="Ubuntu"/>
                <a:cs typeface="Ubuntu"/>
                <a:sym typeface="Ubuntu"/>
              </a:rPr>
              <a:t>Etc.</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sz="1200">
              <a:solidFill>
                <a:srgbClr val="FFFFFF"/>
              </a:solidFill>
              <a:latin typeface="Ubuntu"/>
              <a:ea typeface="Ubuntu"/>
              <a:cs typeface="Ubuntu"/>
              <a:sym typeface="Ubuntu"/>
            </a:endParaRPr>
          </a:p>
        </p:txBody>
      </p:sp>
      <p:pic>
        <p:nvPicPr>
          <p:cNvPr id="494" name="Google Shape;494;p61"/>
          <p:cNvPicPr preferRelativeResize="0"/>
          <p:nvPr/>
        </p:nvPicPr>
        <p:blipFill rotWithShape="1">
          <a:blip r:embed="rId3">
            <a:alphaModFix/>
          </a:blip>
          <a:srcRect b="0" l="0" r="0" t="0"/>
          <a:stretch/>
        </p:blipFill>
        <p:spPr>
          <a:xfrm>
            <a:off x="538225" y="462375"/>
            <a:ext cx="5090294" cy="3289850"/>
          </a:xfrm>
          <a:prstGeom prst="rect">
            <a:avLst/>
          </a:prstGeom>
          <a:noFill/>
          <a:ln>
            <a:noFill/>
          </a:ln>
        </p:spPr>
      </p:pic>
      <p:sp>
        <p:nvSpPr>
          <p:cNvPr id="495" name="Google Shape;495;p61"/>
          <p:cNvSpPr txBox="1"/>
          <p:nvPr/>
        </p:nvSpPr>
        <p:spPr>
          <a:xfrm>
            <a:off x="669350" y="3752225"/>
            <a:ext cx="2447100" cy="3162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sz="900">
                <a:solidFill>
                  <a:schemeClr val="dk1"/>
                </a:solidFill>
                <a:latin typeface="Calibri"/>
                <a:ea typeface="Calibri"/>
                <a:cs typeface="Calibri"/>
                <a:sym typeface="Calibri"/>
              </a:rPr>
              <a:t>Fuente: Nielsen, </a:t>
            </a:r>
            <a:r>
              <a:rPr lang="es" sz="900" u="sng">
                <a:solidFill>
                  <a:schemeClr val="hlink"/>
                </a:solidFill>
                <a:latin typeface="Calibri"/>
                <a:ea typeface="Calibri"/>
                <a:cs typeface="Calibri"/>
                <a:sym typeface="Calibri"/>
                <a:hlinkClick r:id="rId4"/>
              </a:rPr>
              <a:t>2012</a:t>
            </a:r>
            <a:r>
              <a:rPr lang="es" sz="900">
                <a:solidFill>
                  <a:schemeClr val="dk1"/>
                </a:solidFill>
                <a:latin typeface="Calibri"/>
                <a:ea typeface="Calibri"/>
                <a:cs typeface="Calibri"/>
                <a:sym typeface="Calibri"/>
              </a:rPr>
              <a:t> </a:t>
            </a:r>
            <a:endParaRPr sz="1100">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9" name="Shape 499"/>
        <p:cNvGrpSpPr/>
        <p:nvPr/>
      </p:nvGrpSpPr>
      <p:grpSpPr>
        <a:xfrm>
          <a:off x="0" y="0"/>
          <a:ext cx="0" cy="0"/>
          <a:chOff x="0" y="0"/>
          <a:chExt cx="0" cy="0"/>
        </a:xfrm>
      </p:grpSpPr>
      <p:sp>
        <p:nvSpPr>
          <p:cNvPr id="500" name="Google Shape;500;p62"/>
          <p:cNvSpPr/>
          <p:nvPr/>
        </p:nvSpPr>
        <p:spPr>
          <a:xfrm>
            <a:off x="6085624" y="0"/>
            <a:ext cx="3058500" cy="5143500"/>
          </a:xfrm>
          <a:prstGeom prst="rect">
            <a:avLst/>
          </a:prstGeom>
          <a:solidFill>
            <a:srgbClr val="93C01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1" name="Google Shape;501;p62"/>
          <p:cNvSpPr txBox="1"/>
          <p:nvPr/>
        </p:nvSpPr>
        <p:spPr>
          <a:xfrm>
            <a:off x="16681609" y="4445101"/>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s" sz="1300">
                <a:solidFill>
                  <a:srgbClr val="FFFFFF"/>
                </a:solidFill>
                <a:latin typeface="Quicksand Light"/>
                <a:ea typeface="Quicksand Light"/>
                <a:cs typeface="Quicksand Light"/>
                <a:sym typeface="Quicksand Light"/>
              </a:rPr>
              <a:t>‹#›</a:t>
            </a:fld>
            <a:endParaRPr sz="1300">
              <a:solidFill>
                <a:srgbClr val="FFFFFF"/>
              </a:solidFill>
              <a:latin typeface="Quicksand Light"/>
              <a:ea typeface="Quicksand Light"/>
              <a:cs typeface="Quicksand Light"/>
              <a:sym typeface="Quicksand Light"/>
            </a:endParaRPr>
          </a:p>
        </p:txBody>
      </p:sp>
      <p:sp>
        <p:nvSpPr>
          <p:cNvPr id="502" name="Google Shape;502;p62"/>
          <p:cNvSpPr txBox="1"/>
          <p:nvPr>
            <p:ph idx="4294967295" type="title"/>
          </p:nvPr>
        </p:nvSpPr>
        <p:spPr>
          <a:xfrm>
            <a:off x="467651" y="3978500"/>
            <a:ext cx="5160900" cy="582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s">
                <a:solidFill>
                  <a:schemeClr val="accent2"/>
                </a:solidFill>
              </a:rPr>
              <a:t>Formatos/ géneros típicos de publicaciones impresas</a:t>
            </a:r>
            <a:endParaRPr>
              <a:solidFill>
                <a:schemeClr val="accent2"/>
              </a:solidFill>
            </a:endParaRPr>
          </a:p>
        </p:txBody>
      </p:sp>
      <p:sp>
        <p:nvSpPr>
          <p:cNvPr id="503" name="Google Shape;503;p62"/>
          <p:cNvSpPr txBox="1"/>
          <p:nvPr>
            <p:ph idx="4294967295" type="body"/>
          </p:nvPr>
        </p:nvSpPr>
        <p:spPr>
          <a:xfrm>
            <a:off x="6352975" y="1380375"/>
            <a:ext cx="2202600" cy="663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s">
                <a:solidFill>
                  <a:srgbClr val="FFFFFF"/>
                </a:solidFill>
                <a:latin typeface="Ubuntu"/>
                <a:ea typeface="Ubuntu"/>
                <a:cs typeface="Ubuntu"/>
                <a:sym typeface="Ubuntu"/>
              </a:rPr>
              <a:t>Reportajes infográficos en papel.</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rPr lang="es">
                <a:solidFill>
                  <a:srgbClr val="FFFFFF"/>
                </a:solidFill>
                <a:latin typeface="Ubuntu"/>
                <a:ea typeface="Ubuntu"/>
                <a:cs typeface="Ubuntu"/>
                <a:sym typeface="Ubuntu"/>
              </a:rPr>
              <a:t>Crónicas visuales.</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rPr lang="es">
                <a:solidFill>
                  <a:srgbClr val="FFFFFF"/>
                </a:solidFill>
                <a:latin typeface="Ubuntu"/>
                <a:ea typeface="Ubuntu"/>
                <a:cs typeface="Ubuntu"/>
                <a:sym typeface="Ubuntu"/>
              </a:rPr>
              <a:t>Etc.</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sz="1200">
              <a:solidFill>
                <a:srgbClr val="FFFFFF"/>
              </a:solidFill>
              <a:latin typeface="Ubuntu"/>
              <a:ea typeface="Ubuntu"/>
              <a:cs typeface="Ubuntu"/>
              <a:sym typeface="Ubuntu"/>
            </a:endParaRPr>
          </a:p>
        </p:txBody>
      </p:sp>
      <p:pic>
        <p:nvPicPr>
          <p:cNvPr id="504" name="Google Shape;504;p62"/>
          <p:cNvPicPr preferRelativeResize="0"/>
          <p:nvPr/>
        </p:nvPicPr>
        <p:blipFill rotWithShape="1">
          <a:blip r:embed="rId3">
            <a:alphaModFix/>
          </a:blip>
          <a:srcRect b="0" l="0" r="0" t="1224"/>
          <a:stretch/>
        </p:blipFill>
        <p:spPr>
          <a:xfrm>
            <a:off x="503625" y="567975"/>
            <a:ext cx="5340101" cy="3062824"/>
          </a:xfrm>
          <a:prstGeom prst="rect">
            <a:avLst/>
          </a:prstGeom>
          <a:noFill/>
          <a:ln>
            <a:noFill/>
          </a:ln>
        </p:spPr>
      </p:pic>
      <p:sp>
        <p:nvSpPr>
          <p:cNvPr id="505" name="Google Shape;505;p62"/>
          <p:cNvSpPr/>
          <p:nvPr/>
        </p:nvSpPr>
        <p:spPr>
          <a:xfrm>
            <a:off x="585871" y="3647300"/>
            <a:ext cx="5257800" cy="184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s" sz="800">
                <a:solidFill>
                  <a:schemeClr val="dk1"/>
                </a:solidFill>
              </a:rPr>
              <a:t>Reportaje visual elaborado por Laura Núñez para asignatura impartida por María Sánchez en #periodismoUMA</a:t>
            </a:r>
            <a:endParaRPr sz="800">
              <a:solidFill>
                <a:schemeClr val="dk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9" name="Shape 509"/>
        <p:cNvGrpSpPr/>
        <p:nvPr/>
      </p:nvGrpSpPr>
      <p:grpSpPr>
        <a:xfrm>
          <a:off x="0" y="0"/>
          <a:ext cx="0" cy="0"/>
          <a:chOff x="0" y="0"/>
          <a:chExt cx="0" cy="0"/>
        </a:xfrm>
      </p:grpSpPr>
      <p:sp>
        <p:nvSpPr>
          <p:cNvPr id="510" name="Google Shape;510;p63"/>
          <p:cNvSpPr/>
          <p:nvPr/>
        </p:nvSpPr>
        <p:spPr>
          <a:xfrm>
            <a:off x="6085624" y="0"/>
            <a:ext cx="3058500" cy="5143500"/>
          </a:xfrm>
          <a:prstGeom prst="rect">
            <a:avLst/>
          </a:prstGeom>
          <a:solidFill>
            <a:srgbClr val="93C01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63"/>
          <p:cNvSpPr txBox="1"/>
          <p:nvPr/>
        </p:nvSpPr>
        <p:spPr>
          <a:xfrm>
            <a:off x="16681609" y="4445101"/>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s" sz="1300">
                <a:solidFill>
                  <a:srgbClr val="FFFFFF"/>
                </a:solidFill>
                <a:latin typeface="Quicksand Light"/>
                <a:ea typeface="Quicksand Light"/>
                <a:cs typeface="Quicksand Light"/>
                <a:sym typeface="Quicksand Light"/>
              </a:rPr>
              <a:t>‹#›</a:t>
            </a:fld>
            <a:endParaRPr sz="1300">
              <a:solidFill>
                <a:srgbClr val="FFFFFF"/>
              </a:solidFill>
              <a:latin typeface="Quicksand Light"/>
              <a:ea typeface="Quicksand Light"/>
              <a:cs typeface="Quicksand Light"/>
              <a:sym typeface="Quicksand Light"/>
            </a:endParaRPr>
          </a:p>
        </p:txBody>
      </p:sp>
      <p:sp>
        <p:nvSpPr>
          <p:cNvPr id="512" name="Google Shape;512;p63"/>
          <p:cNvSpPr txBox="1"/>
          <p:nvPr>
            <p:ph idx="4294967295" type="title"/>
          </p:nvPr>
        </p:nvSpPr>
        <p:spPr>
          <a:xfrm>
            <a:off x="467651" y="3978500"/>
            <a:ext cx="5160900" cy="582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s">
                <a:solidFill>
                  <a:schemeClr val="accent2"/>
                </a:solidFill>
              </a:rPr>
              <a:t>Formatos/ géneros típicos de publicaciones impresas</a:t>
            </a:r>
            <a:endParaRPr>
              <a:solidFill>
                <a:schemeClr val="accent2"/>
              </a:solidFill>
            </a:endParaRPr>
          </a:p>
        </p:txBody>
      </p:sp>
      <p:sp>
        <p:nvSpPr>
          <p:cNvPr id="513" name="Google Shape;513;p63"/>
          <p:cNvSpPr txBox="1"/>
          <p:nvPr>
            <p:ph idx="4294967295" type="body"/>
          </p:nvPr>
        </p:nvSpPr>
        <p:spPr>
          <a:xfrm>
            <a:off x="6352975" y="1380375"/>
            <a:ext cx="2202600" cy="663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s">
                <a:solidFill>
                  <a:srgbClr val="FFFFFF"/>
                </a:solidFill>
                <a:latin typeface="Ubuntu"/>
                <a:ea typeface="Ubuntu"/>
                <a:cs typeface="Ubuntu"/>
                <a:sym typeface="Ubuntu"/>
              </a:rPr>
              <a:t>Reportajes infográficos en papel.</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rPr lang="es">
                <a:solidFill>
                  <a:srgbClr val="FFFFFF"/>
                </a:solidFill>
                <a:latin typeface="Ubuntu"/>
                <a:ea typeface="Ubuntu"/>
                <a:cs typeface="Ubuntu"/>
                <a:sym typeface="Ubuntu"/>
              </a:rPr>
              <a:t>Crónicas visuales.</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rPr lang="es">
                <a:solidFill>
                  <a:srgbClr val="FFFFFF"/>
                </a:solidFill>
                <a:latin typeface="Ubuntu"/>
                <a:ea typeface="Ubuntu"/>
                <a:cs typeface="Ubuntu"/>
                <a:sym typeface="Ubuntu"/>
              </a:rPr>
              <a:t>Etc.</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sz="1200">
              <a:solidFill>
                <a:srgbClr val="FFFFFF"/>
              </a:solidFill>
              <a:latin typeface="Ubuntu"/>
              <a:ea typeface="Ubuntu"/>
              <a:cs typeface="Ubuntu"/>
              <a:sym typeface="Ubuntu"/>
            </a:endParaRPr>
          </a:p>
        </p:txBody>
      </p:sp>
      <p:sp>
        <p:nvSpPr>
          <p:cNvPr id="514" name="Google Shape;514;p63"/>
          <p:cNvSpPr/>
          <p:nvPr/>
        </p:nvSpPr>
        <p:spPr>
          <a:xfrm>
            <a:off x="585871" y="3647300"/>
            <a:ext cx="5257800" cy="184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s" sz="800">
                <a:solidFill>
                  <a:schemeClr val="dk1"/>
                </a:solidFill>
              </a:rPr>
              <a:t>Reportaje visual elaborado por Manuel Manzano para asignatura impartida por María Sánchez en #periodismoUMA</a:t>
            </a:r>
            <a:endParaRPr sz="800">
              <a:solidFill>
                <a:schemeClr val="dk1"/>
              </a:solidFill>
            </a:endParaRPr>
          </a:p>
        </p:txBody>
      </p:sp>
      <p:pic>
        <p:nvPicPr>
          <p:cNvPr id="515" name="Google Shape;515;p63"/>
          <p:cNvPicPr preferRelativeResize="0"/>
          <p:nvPr/>
        </p:nvPicPr>
        <p:blipFill rotWithShape="1">
          <a:blip r:embed="rId3">
            <a:alphaModFix/>
          </a:blip>
          <a:srcRect b="0" l="0" r="0" t="0"/>
          <a:stretch/>
        </p:blipFill>
        <p:spPr>
          <a:xfrm>
            <a:off x="204800" y="357200"/>
            <a:ext cx="5715527" cy="32901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9" name="Shape 519"/>
        <p:cNvGrpSpPr/>
        <p:nvPr/>
      </p:nvGrpSpPr>
      <p:grpSpPr>
        <a:xfrm>
          <a:off x="0" y="0"/>
          <a:ext cx="0" cy="0"/>
          <a:chOff x="0" y="0"/>
          <a:chExt cx="0" cy="0"/>
        </a:xfrm>
      </p:grpSpPr>
      <p:sp>
        <p:nvSpPr>
          <p:cNvPr id="520" name="Google Shape;520;p64"/>
          <p:cNvSpPr/>
          <p:nvPr/>
        </p:nvSpPr>
        <p:spPr>
          <a:xfrm>
            <a:off x="6085624" y="0"/>
            <a:ext cx="3058500" cy="5143500"/>
          </a:xfrm>
          <a:prstGeom prst="rect">
            <a:avLst/>
          </a:prstGeom>
          <a:solidFill>
            <a:srgbClr val="93C01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1" name="Google Shape;521;p64"/>
          <p:cNvSpPr txBox="1"/>
          <p:nvPr/>
        </p:nvSpPr>
        <p:spPr>
          <a:xfrm>
            <a:off x="16681609" y="4445101"/>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s" sz="1300">
                <a:solidFill>
                  <a:srgbClr val="FFFFFF"/>
                </a:solidFill>
                <a:latin typeface="Quicksand Light"/>
                <a:ea typeface="Quicksand Light"/>
                <a:cs typeface="Quicksand Light"/>
                <a:sym typeface="Quicksand Light"/>
              </a:rPr>
              <a:t>‹#›</a:t>
            </a:fld>
            <a:endParaRPr sz="1300">
              <a:solidFill>
                <a:srgbClr val="FFFFFF"/>
              </a:solidFill>
              <a:latin typeface="Quicksand Light"/>
              <a:ea typeface="Quicksand Light"/>
              <a:cs typeface="Quicksand Light"/>
              <a:sym typeface="Quicksand Light"/>
            </a:endParaRPr>
          </a:p>
        </p:txBody>
      </p:sp>
      <p:sp>
        <p:nvSpPr>
          <p:cNvPr id="522" name="Google Shape;522;p64"/>
          <p:cNvSpPr txBox="1"/>
          <p:nvPr>
            <p:ph idx="4294967295" type="title"/>
          </p:nvPr>
        </p:nvSpPr>
        <p:spPr>
          <a:xfrm>
            <a:off x="467651" y="4130900"/>
            <a:ext cx="5160900" cy="582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s">
                <a:solidFill>
                  <a:schemeClr val="accent2"/>
                </a:solidFill>
              </a:rPr>
              <a:t>Influencia de lo digital al papel</a:t>
            </a:r>
            <a:endParaRPr>
              <a:solidFill>
                <a:schemeClr val="accent2"/>
              </a:solidFill>
            </a:endParaRPr>
          </a:p>
        </p:txBody>
      </p:sp>
      <p:sp>
        <p:nvSpPr>
          <p:cNvPr id="523" name="Google Shape;523;p64"/>
          <p:cNvSpPr txBox="1"/>
          <p:nvPr>
            <p:ph idx="4294967295" type="body"/>
          </p:nvPr>
        </p:nvSpPr>
        <p:spPr>
          <a:xfrm>
            <a:off x="6352975" y="770775"/>
            <a:ext cx="2202600" cy="663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s">
                <a:solidFill>
                  <a:srgbClr val="FFFFFF"/>
                </a:solidFill>
                <a:latin typeface="Ubuntu"/>
                <a:ea typeface="Ubuntu"/>
                <a:cs typeface="Ubuntu"/>
                <a:sym typeface="Ubuntu"/>
              </a:rPr>
              <a:t>Visualizaciones abstractas o composiciones visuales más complejas, que unen más de dos variables.</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rPr lang="es">
                <a:solidFill>
                  <a:srgbClr val="FFFFFF"/>
                </a:solidFill>
                <a:latin typeface="Ubuntu"/>
                <a:ea typeface="Ubuntu"/>
                <a:cs typeface="Ubuntu"/>
                <a:sym typeface="Ubuntu"/>
              </a:rPr>
              <a:t>Etc.</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a:solidFill>
                <a:srgbClr val="FFFFFF"/>
              </a:solidFill>
              <a:latin typeface="Ubuntu"/>
              <a:ea typeface="Ubuntu"/>
              <a:cs typeface="Ubuntu"/>
              <a:sym typeface="Ubuntu"/>
            </a:endParaRPr>
          </a:p>
          <a:p>
            <a:pPr indent="0" lvl="0" marL="0" rtl="0" algn="l">
              <a:spcBef>
                <a:spcPts val="800"/>
              </a:spcBef>
              <a:spcAft>
                <a:spcPts val="0"/>
              </a:spcAft>
              <a:buClr>
                <a:schemeClr val="dk1"/>
              </a:buClr>
              <a:buSzPts val="2400"/>
              <a:buFont typeface="Arial"/>
              <a:buNone/>
            </a:pPr>
            <a:r>
              <a:rPr b="1" lang="es" sz="1600">
                <a:solidFill>
                  <a:schemeClr val="accent2"/>
                </a:solidFill>
              </a:rPr>
              <a:t>Acostumbrarnos a fijarnos en los diseños pensando en los “data sets” que hay detrás… ¿cuántas variables?</a:t>
            </a:r>
            <a:endParaRPr sz="1600">
              <a:solidFill>
                <a:schemeClr val="accent2"/>
              </a:solidFill>
            </a:endParaRPr>
          </a:p>
          <a:p>
            <a:pPr indent="0" lvl="0" marL="0" rtl="0" algn="l">
              <a:lnSpc>
                <a:spcPct val="115000"/>
              </a:lnSpc>
              <a:spcBef>
                <a:spcPts val="0"/>
              </a:spcBef>
              <a:spcAft>
                <a:spcPts val="0"/>
              </a:spcAft>
              <a:buClr>
                <a:schemeClr val="dk1"/>
              </a:buClr>
              <a:buSzPts val="1100"/>
              <a:buFont typeface="Arial"/>
              <a:buNone/>
            </a:pPr>
            <a:r>
              <a:t/>
            </a:r>
            <a:endParaRPr sz="1600">
              <a:solidFill>
                <a:schemeClr val="accent2"/>
              </a:solidFill>
            </a:endParaRPr>
          </a:p>
          <a:p>
            <a:pPr indent="0" lvl="0" marL="0" rtl="0" algn="l">
              <a:lnSpc>
                <a:spcPct val="115000"/>
              </a:lnSpc>
              <a:spcBef>
                <a:spcPts val="0"/>
              </a:spcBef>
              <a:spcAft>
                <a:spcPts val="0"/>
              </a:spcAft>
              <a:buClr>
                <a:schemeClr val="dk1"/>
              </a:buClr>
              <a:buSzPts val="1100"/>
              <a:buFont typeface="Arial"/>
              <a:buNone/>
            </a:pPr>
            <a:r>
              <a:t/>
            </a:r>
            <a:endParaRPr sz="1600">
              <a:solidFill>
                <a:srgbClr val="FFFFFF"/>
              </a:solidFill>
            </a:endParaRPr>
          </a:p>
          <a:p>
            <a:pPr indent="0" lvl="0" marL="0" rtl="0" algn="l">
              <a:lnSpc>
                <a:spcPct val="115000"/>
              </a:lnSpc>
              <a:spcBef>
                <a:spcPts val="0"/>
              </a:spcBef>
              <a:spcAft>
                <a:spcPts val="0"/>
              </a:spcAft>
              <a:buClr>
                <a:schemeClr val="dk1"/>
              </a:buClr>
              <a:buSzPts val="1100"/>
              <a:buFont typeface="Arial"/>
              <a:buNone/>
            </a:pPr>
            <a:r>
              <a:t/>
            </a:r>
            <a:endParaRPr sz="1600">
              <a:solidFill>
                <a:srgbClr val="FFFFFF"/>
              </a:solidFill>
            </a:endParaRPr>
          </a:p>
        </p:txBody>
      </p:sp>
      <p:sp>
        <p:nvSpPr>
          <p:cNvPr id="524" name="Google Shape;524;p64"/>
          <p:cNvSpPr/>
          <p:nvPr/>
        </p:nvSpPr>
        <p:spPr>
          <a:xfrm>
            <a:off x="585871" y="3875900"/>
            <a:ext cx="5257800" cy="184800"/>
          </a:xfrm>
          <a:prstGeom prst="rect">
            <a:avLst/>
          </a:prstGeom>
          <a:noFill/>
          <a:ln>
            <a:noFill/>
          </a:ln>
        </p:spPr>
        <p:txBody>
          <a:bodyPr anchorCtr="0" anchor="t" bIns="34275" lIns="68575" spcFirstLastPara="1" rIns="68575" wrap="square" tIns="34275">
            <a:noAutofit/>
          </a:bodyPr>
          <a:lstStyle/>
          <a:p>
            <a:pPr indent="0" lvl="0" marL="0" rtl="0" algn="ctr">
              <a:spcBef>
                <a:spcPts val="0"/>
              </a:spcBef>
              <a:spcAft>
                <a:spcPts val="0"/>
              </a:spcAft>
              <a:buClr>
                <a:schemeClr val="dk1"/>
              </a:buClr>
              <a:buFont typeface="Arial"/>
              <a:buNone/>
            </a:pPr>
            <a:r>
              <a:rPr lang="es" sz="800">
                <a:solidFill>
                  <a:schemeClr val="accent2"/>
                </a:solidFill>
              </a:rPr>
              <a:t>Visualización de Manuel Cabrera Patiño en </a:t>
            </a:r>
            <a:r>
              <a:rPr i="1" lang="es" sz="800">
                <a:solidFill>
                  <a:schemeClr val="accent2"/>
                </a:solidFill>
              </a:rPr>
              <a:t>El Telégrafo</a:t>
            </a:r>
            <a:r>
              <a:rPr lang="es" sz="800">
                <a:solidFill>
                  <a:schemeClr val="accent2"/>
                </a:solidFill>
              </a:rPr>
              <a:t>, 2010. Fuente: </a:t>
            </a:r>
            <a:r>
              <a:rPr lang="es" sz="800" u="sng">
                <a:solidFill>
                  <a:schemeClr val="accent2"/>
                </a:solidFill>
                <a:hlinkClick r:id="rId3">
                  <a:extLst>
                    <a:ext uri="{A12FA001-AC4F-418D-AE19-62706E023703}">
                      <ahyp:hlinkClr val="tx"/>
                    </a:ext>
                  </a:extLst>
                </a:hlinkClick>
              </a:rPr>
              <a:t>http://manuelcabrerapatino.blogspot.com.es/2010/08/transplante-de-medula.html</a:t>
            </a:r>
            <a:endParaRPr sz="800">
              <a:solidFill>
                <a:schemeClr val="accent2"/>
              </a:solidFill>
            </a:endParaRPr>
          </a:p>
          <a:p>
            <a:pPr indent="0" lvl="0" marL="0" marR="0" rtl="0" algn="l">
              <a:spcBef>
                <a:spcPts val="0"/>
              </a:spcBef>
              <a:spcAft>
                <a:spcPts val="0"/>
              </a:spcAft>
              <a:buNone/>
            </a:pPr>
            <a:r>
              <a:t/>
            </a:r>
            <a:endParaRPr sz="800">
              <a:solidFill>
                <a:schemeClr val="dk1"/>
              </a:solidFill>
            </a:endParaRPr>
          </a:p>
        </p:txBody>
      </p:sp>
      <p:pic>
        <p:nvPicPr>
          <p:cNvPr descr="http://1.bp.blogspot.com/_iezZEq27iFc/THbyvq5u7qI/AAAAAAAAALU/2MYlOjYkbjI/s1600/comision+de+la+verdad.jpg" id="525" name="Google Shape;525;p64"/>
          <p:cNvPicPr preferRelativeResize="0"/>
          <p:nvPr/>
        </p:nvPicPr>
        <p:blipFill rotWithShape="1">
          <a:blip r:embed="rId4">
            <a:alphaModFix/>
          </a:blip>
          <a:srcRect b="0" l="0" r="0" t="0"/>
          <a:stretch/>
        </p:blipFill>
        <p:spPr>
          <a:xfrm>
            <a:off x="449601" y="102700"/>
            <a:ext cx="5160900" cy="3711358"/>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29" name="Shape 529"/>
        <p:cNvGrpSpPr/>
        <p:nvPr/>
      </p:nvGrpSpPr>
      <p:grpSpPr>
        <a:xfrm>
          <a:off x="0" y="0"/>
          <a:ext cx="0" cy="0"/>
          <a:chOff x="0" y="0"/>
          <a:chExt cx="0" cy="0"/>
        </a:xfrm>
      </p:grpSpPr>
      <p:sp>
        <p:nvSpPr>
          <p:cNvPr id="530" name="Google Shape;530;p65"/>
          <p:cNvSpPr/>
          <p:nvPr/>
        </p:nvSpPr>
        <p:spPr>
          <a:xfrm>
            <a:off x="6085624" y="0"/>
            <a:ext cx="3058500" cy="5143500"/>
          </a:xfrm>
          <a:prstGeom prst="rect">
            <a:avLst/>
          </a:prstGeom>
          <a:solidFill>
            <a:srgbClr val="93C01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65"/>
          <p:cNvSpPr txBox="1"/>
          <p:nvPr/>
        </p:nvSpPr>
        <p:spPr>
          <a:xfrm>
            <a:off x="16681609" y="4445101"/>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s" sz="1300">
                <a:solidFill>
                  <a:srgbClr val="FFFFFF"/>
                </a:solidFill>
                <a:latin typeface="Quicksand Light"/>
                <a:ea typeface="Quicksand Light"/>
                <a:cs typeface="Quicksand Light"/>
                <a:sym typeface="Quicksand Light"/>
              </a:rPr>
              <a:t>‹#›</a:t>
            </a:fld>
            <a:endParaRPr sz="1300">
              <a:solidFill>
                <a:srgbClr val="FFFFFF"/>
              </a:solidFill>
              <a:latin typeface="Quicksand Light"/>
              <a:ea typeface="Quicksand Light"/>
              <a:cs typeface="Quicksand Light"/>
              <a:sym typeface="Quicksand Light"/>
            </a:endParaRPr>
          </a:p>
        </p:txBody>
      </p:sp>
      <p:sp>
        <p:nvSpPr>
          <p:cNvPr id="532" name="Google Shape;532;p65"/>
          <p:cNvSpPr txBox="1"/>
          <p:nvPr>
            <p:ph idx="4294967295" type="title"/>
          </p:nvPr>
        </p:nvSpPr>
        <p:spPr>
          <a:xfrm>
            <a:off x="467651" y="4435700"/>
            <a:ext cx="5160900" cy="582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s">
                <a:solidFill>
                  <a:schemeClr val="accent2"/>
                </a:solidFill>
              </a:rPr>
              <a:t>Adaptación a distintos soportes</a:t>
            </a:r>
            <a:endParaRPr>
              <a:solidFill>
                <a:schemeClr val="accent2"/>
              </a:solidFill>
            </a:endParaRPr>
          </a:p>
        </p:txBody>
      </p:sp>
      <p:sp>
        <p:nvSpPr>
          <p:cNvPr id="533" name="Google Shape;533;p65"/>
          <p:cNvSpPr txBox="1"/>
          <p:nvPr>
            <p:ph idx="4294967295" type="body"/>
          </p:nvPr>
        </p:nvSpPr>
        <p:spPr>
          <a:xfrm>
            <a:off x="6352975" y="770775"/>
            <a:ext cx="2202600" cy="663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s">
                <a:solidFill>
                  <a:srgbClr val="FFFFFF"/>
                </a:solidFill>
                <a:latin typeface="Ubuntu"/>
                <a:ea typeface="Ubuntu"/>
                <a:cs typeface="Ubuntu"/>
                <a:sym typeface="Ubuntu"/>
              </a:rPr>
              <a:t>Trabajos pensados como un todo en prensa,  más </a:t>
            </a:r>
            <a:r>
              <a:rPr lang="es">
                <a:solidFill>
                  <a:srgbClr val="FFFFFF"/>
                </a:solidFill>
                <a:latin typeface="Ubuntu"/>
                <a:ea typeface="Ubuntu"/>
                <a:cs typeface="Ubuntu"/>
                <a:sym typeface="Ubuntu"/>
              </a:rPr>
              <a:t>aún</a:t>
            </a:r>
            <a:r>
              <a:rPr lang="es">
                <a:solidFill>
                  <a:srgbClr val="FFFFFF"/>
                </a:solidFill>
                <a:latin typeface="Ubuntu"/>
                <a:ea typeface="Ubuntu"/>
                <a:cs typeface="Ubuntu"/>
                <a:sym typeface="Ubuntu"/>
              </a:rPr>
              <a:t> cuando son temas urgentes o inesperados (ej. accidentes, atentados, catástrofes naturales…) o hay pocos recursos.</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sz="1600">
              <a:solidFill>
                <a:schemeClr val="accent2"/>
              </a:solidFill>
            </a:endParaRPr>
          </a:p>
          <a:p>
            <a:pPr indent="0" lvl="0" marL="0" rtl="0" algn="l">
              <a:lnSpc>
                <a:spcPct val="115000"/>
              </a:lnSpc>
              <a:spcBef>
                <a:spcPts val="0"/>
              </a:spcBef>
              <a:spcAft>
                <a:spcPts val="0"/>
              </a:spcAft>
              <a:buClr>
                <a:schemeClr val="dk1"/>
              </a:buClr>
              <a:buSzPts val="1100"/>
              <a:buFont typeface="Arial"/>
              <a:buNone/>
            </a:pPr>
            <a:r>
              <a:t/>
            </a:r>
            <a:endParaRPr sz="1600">
              <a:solidFill>
                <a:srgbClr val="FFFFFF"/>
              </a:solidFill>
            </a:endParaRPr>
          </a:p>
          <a:p>
            <a:pPr indent="0" lvl="0" marL="0" rtl="0" algn="l">
              <a:lnSpc>
                <a:spcPct val="115000"/>
              </a:lnSpc>
              <a:spcBef>
                <a:spcPts val="0"/>
              </a:spcBef>
              <a:spcAft>
                <a:spcPts val="0"/>
              </a:spcAft>
              <a:buClr>
                <a:schemeClr val="dk1"/>
              </a:buClr>
              <a:buSzPts val="1100"/>
              <a:buFont typeface="Arial"/>
              <a:buNone/>
            </a:pPr>
            <a:r>
              <a:t/>
            </a:r>
            <a:endParaRPr sz="1600">
              <a:solidFill>
                <a:srgbClr val="FFFFFF"/>
              </a:solidFill>
            </a:endParaRPr>
          </a:p>
        </p:txBody>
      </p:sp>
      <p:sp>
        <p:nvSpPr>
          <p:cNvPr id="534" name="Google Shape;534;p65"/>
          <p:cNvSpPr/>
          <p:nvPr/>
        </p:nvSpPr>
        <p:spPr>
          <a:xfrm>
            <a:off x="453800" y="4028300"/>
            <a:ext cx="5466000" cy="184800"/>
          </a:xfrm>
          <a:prstGeom prst="rect">
            <a:avLst/>
          </a:prstGeom>
          <a:noFill/>
          <a:ln>
            <a:noFill/>
          </a:ln>
        </p:spPr>
        <p:txBody>
          <a:bodyPr anchorCtr="0" anchor="t" bIns="34275" lIns="68575" spcFirstLastPara="1" rIns="68575" wrap="square" tIns="34275">
            <a:noAutofit/>
          </a:bodyPr>
          <a:lstStyle/>
          <a:p>
            <a:pPr indent="0" lvl="0" marL="0" rtl="0" algn="ctr">
              <a:spcBef>
                <a:spcPts val="0"/>
              </a:spcBef>
              <a:spcAft>
                <a:spcPts val="0"/>
              </a:spcAft>
              <a:buNone/>
            </a:pPr>
            <a:r>
              <a:rPr lang="es" sz="800">
                <a:solidFill>
                  <a:schemeClr val="accent2"/>
                </a:solidFill>
              </a:rPr>
              <a:t>Doble página impresa de El País sobre accidente de Alvia en 2013</a:t>
            </a:r>
            <a:endParaRPr sz="800">
              <a:solidFill>
                <a:schemeClr val="accent2"/>
              </a:solidFill>
            </a:endParaRPr>
          </a:p>
          <a:p>
            <a:pPr indent="0" lvl="0" marL="0" marR="0" rtl="0" algn="l">
              <a:spcBef>
                <a:spcPts val="0"/>
              </a:spcBef>
              <a:spcAft>
                <a:spcPts val="0"/>
              </a:spcAft>
              <a:buNone/>
            </a:pPr>
            <a:r>
              <a:t/>
            </a:r>
            <a:endParaRPr sz="800">
              <a:solidFill>
                <a:schemeClr val="dk1"/>
              </a:solidFill>
            </a:endParaRPr>
          </a:p>
        </p:txBody>
      </p:sp>
      <p:grpSp>
        <p:nvGrpSpPr>
          <p:cNvPr id="535" name="Google Shape;535;p65"/>
          <p:cNvGrpSpPr/>
          <p:nvPr/>
        </p:nvGrpSpPr>
        <p:grpSpPr>
          <a:xfrm>
            <a:off x="377596" y="12"/>
            <a:ext cx="5493416" cy="4039122"/>
            <a:chOff x="933450" y="331200"/>
            <a:chExt cx="6497240" cy="4777199"/>
          </a:xfrm>
        </p:grpSpPr>
        <p:pic>
          <p:nvPicPr>
            <p:cNvPr descr="Accidente Santiago" id="536" name="Google Shape;536;p65"/>
            <p:cNvPicPr preferRelativeResize="0"/>
            <p:nvPr/>
          </p:nvPicPr>
          <p:blipFill rotWithShape="1">
            <a:blip r:embed="rId3">
              <a:alphaModFix/>
            </a:blip>
            <a:srcRect b="0" l="0" r="0" t="0"/>
            <a:stretch/>
          </p:blipFill>
          <p:spPr>
            <a:xfrm>
              <a:off x="933450" y="374400"/>
              <a:ext cx="3253944" cy="4733999"/>
            </a:xfrm>
            <a:prstGeom prst="rect">
              <a:avLst/>
            </a:prstGeom>
            <a:noFill/>
            <a:ln>
              <a:noFill/>
            </a:ln>
          </p:spPr>
        </p:pic>
        <p:pic>
          <p:nvPicPr>
            <p:cNvPr descr="Accidente Santiago" id="537" name="Google Shape;537;p65"/>
            <p:cNvPicPr preferRelativeResize="0"/>
            <p:nvPr/>
          </p:nvPicPr>
          <p:blipFill rotWithShape="1">
            <a:blip r:embed="rId4">
              <a:alphaModFix/>
            </a:blip>
            <a:srcRect b="0" l="0" r="0" t="0"/>
            <a:stretch/>
          </p:blipFill>
          <p:spPr>
            <a:xfrm>
              <a:off x="4176712" y="331200"/>
              <a:ext cx="3253977" cy="4735116"/>
            </a:xfrm>
            <a:prstGeom prst="rect">
              <a:avLst/>
            </a:prstGeom>
            <a:noFill/>
            <a:ln>
              <a:noFill/>
            </a:ln>
          </p:spPr>
        </p:pic>
      </p:grpSp>
      <p:sp>
        <p:nvSpPr>
          <p:cNvPr id="538" name="Google Shape;538;p65"/>
          <p:cNvSpPr txBox="1"/>
          <p:nvPr/>
        </p:nvSpPr>
        <p:spPr>
          <a:xfrm>
            <a:off x="6440275" y="3342500"/>
            <a:ext cx="2532300" cy="1169700"/>
          </a:xfrm>
          <a:prstGeom prst="rect">
            <a:avLst/>
          </a:prstGeom>
          <a:noFill/>
          <a:ln>
            <a:noFill/>
          </a:ln>
        </p:spPr>
        <p:txBody>
          <a:bodyPr anchorCtr="0" anchor="t" bIns="91425" lIns="91425" spcFirstLastPara="1" rIns="91425" wrap="square" tIns="91425">
            <a:spAutoFit/>
          </a:bodyPr>
          <a:lstStyle/>
          <a:p>
            <a:pPr indent="0" lvl="0" marL="0" rtl="0" algn="l">
              <a:spcBef>
                <a:spcPts val="800"/>
              </a:spcBef>
              <a:spcAft>
                <a:spcPts val="0"/>
              </a:spcAft>
              <a:buNone/>
            </a:pPr>
            <a:r>
              <a:rPr b="1" lang="es" sz="1600">
                <a:solidFill>
                  <a:schemeClr val="accent2"/>
                </a:solidFill>
              </a:rPr>
              <a:t>Aplicar esta idea “multisoporte” o “multiplataforma” a proyectos educativos</a:t>
            </a:r>
            <a:endParaRPr sz="1600">
              <a:solidFill>
                <a:schemeClr val="accent2"/>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42" name="Shape 542"/>
        <p:cNvGrpSpPr/>
        <p:nvPr/>
      </p:nvGrpSpPr>
      <p:grpSpPr>
        <a:xfrm>
          <a:off x="0" y="0"/>
          <a:ext cx="0" cy="0"/>
          <a:chOff x="0" y="0"/>
          <a:chExt cx="0" cy="0"/>
        </a:xfrm>
      </p:grpSpPr>
      <p:sp>
        <p:nvSpPr>
          <p:cNvPr id="543" name="Google Shape;543;p66"/>
          <p:cNvSpPr/>
          <p:nvPr/>
        </p:nvSpPr>
        <p:spPr>
          <a:xfrm>
            <a:off x="6085624" y="0"/>
            <a:ext cx="3058500" cy="5143500"/>
          </a:xfrm>
          <a:prstGeom prst="rect">
            <a:avLst/>
          </a:prstGeom>
          <a:solidFill>
            <a:srgbClr val="93C01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66"/>
          <p:cNvSpPr txBox="1"/>
          <p:nvPr/>
        </p:nvSpPr>
        <p:spPr>
          <a:xfrm>
            <a:off x="16681609" y="4445101"/>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s" sz="1300">
                <a:solidFill>
                  <a:srgbClr val="FFFFFF"/>
                </a:solidFill>
                <a:latin typeface="Quicksand Light"/>
                <a:ea typeface="Quicksand Light"/>
                <a:cs typeface="Quicksand Light"/>
                <a:sym typeface="Quicksand Light"/>
              </a:rPr>
              <a:t>‹#›</a:t>
            </a:fld>
            <a:endParaRPr sz="1300">
              <a:solidFill>
                <a:srgbClr val="FFFFFF"/>
              </a:solidFill>
              <a:latin typeface="Quicksand Light"/>
              <a:ea typeface="Quicksand Light"/>
              <a:cs typeface="Quicksand Light"/>
              <a:sym typeface="Quicksand Light"/>
            </a:endParaRPr>
          </a:p>
        </p:txBody>
      </p:sp>
      <p:sp>
        <p:nvSpPr>
          <p:cNvPr id="545" name="Google Shape;545;p66"/>
          <p:cNvSpPr/>
          <p:nvPr/>
        </p:nvSpPr>
        <p:spPr>
          <a:xfrm>
            <a:off x="585871" y="4028300"/>
            <a:ext cx="5257800" cy="184800"/>
          </a:xfrm>
          <a:prstGeom prst="rect">
            <a:avLst/>
          </a:prstGeom>
          <a:noFill/>
          <a:ln>
            <a:noFill/>
          </a:ln>
        </p:spPr>
        <p:txBody>
          <a:bodyPr anchorCtr="0" anchor="t" bIns="34275" lIns="68575" spcFirstLastPara="1" rIns="68575" wrap="square" tIns="34275">
            <a:noAutofit/>
          </a:bodyPr>
          <a:lstStyle/>
          <a:p>
            <a:pPr indent="0" lvl="0" marL="0" rtl="0" algn="l">
              <a:spcBef>
                <a:spcPts val="0"/>
              </a:spcBef>
              <a:spcAft>
                <a:spcPts val="0"/>
              </a:spcAft>
              <a:buSzPts val="1300"/>
              <a:buNone/>
            </a:pPr>
            <a:r>
              <a:rPr lang="es" sz="900">
                <a:solidFill>
                  <a:schemeClr val="accent2"/>
                </a:solidFill>
              </a:rPr>
              <a:t>Versión de primeras horas en la web y versión definitiva, adaptada a formato póster, </a:t>
            </a:r>
            <a:r>
              <a:rPr lang="es" sz="900" u="sng">
                <a:solidFill>
                  <a:schemeClr val="hlink"/>
                </a:solidFill>
                <a:hlinkClick r:id="rId3"/>
              </a:rPr>
              <a:t>ver ampliada</a:t>
            </a:r>
            <a:endParaRPr sz="800">
              <a:solidFill>
                <a:schemeClr val="accent2"/>
              </a:solidFill>
            </a:endParaRPr>
          </a:p>
          <a:p>
            <a:pPr indent="0" lvl="0" marL="0" marR="0" rtl="0" algn="l">
              <a:spcBef>
                <a:spcPts val="0"/>
              </a:spcBef>
              <a:spcAft>
                <a:spcPts val="0"/>
              </a:spcAft>
              <a:buNone/>
            </a:pPr>
            <a:r>
              <a:t/>
            </a:r>
            <a:endParaRPr sz="800">
              <a:solidFill>
                <a:schemeClr val="dk1"/>
              </a:solidFill>
            </a:endParaRPr>
          </a:p>
        </p:txBody>
      </p:sp>
      <p:pic>
        <p:nvPicPr>
          <p:cNvPr id="546" name="Google Shape;546;p66"/>
          <p:cNvPicPr preferRelativeResize="0"/>
          <p:nvPr/>
        </p:nvPicPr>
        <p:blipFill rotWithShape="1">
          <a:blip r:embed="rId4">
            <a:alphaModFix/>
          </a:blip>
          <a:srcRect b="0" l="0" r="0" t="0"/>
          <a:stretch/>
        </p:blipFill>
        <p:spPr>
          <a:xfrm>
            <a:off x="2191401" y="42744"/>
            <a:ext cx="3357272" cy="3894589"/>
          </a:xfrm>
          <a:prstGeom prst="rect">
            <a:avLst/>
          </a:prstGeom>
          <a:noFill/>
          <a:ln>
            <a:noFill/>
          </a:ln>
        </p:spPr>
      </p:pic>
      <p:pic>
        <p:nvPicPr>
          <p:cNvPr id="547" name="Google Shape;547;p66"/>
          <p:cNvPicPr preferRelativeResize="0"/>
          <p:nvPr/>
        </p:nvPicPr>
        <p:blipFill rotWithShape="1">
          <a:blip r:embed="rId5">
            <a:alphaModFix/>
          </a:blip>
          <a:srcRect b="0" l="0" r="0" t="0"/>
          <a:stretch/>
        </p:blipFill>
        <p:spPr>
          <a:xfrm>
            <a:off x="584302" y="27999"/>
            <a:ext cx="1205931" cy="3924100"/>
          </a:xfrm>
          <a:prstGeom prst="rect">
            <a:avLst/>
          </a:prstGeom>
          <a:noFill/>
          <a:ln>
            <a:noFill/>
          </a:ln>
        </p:spPr>
      </p:pic>
      <p:sp>
        <p:nvSpPr>
          <p:cNvPr id="548" name="Google Shape;548;p66"/>
          <p:cNvSpPr txBox="1"/>
          <p:nvPr>
            <p:ph idx="4294967295" type="title"/>
          </p:nvPr>
        </p:nvSpPr>
        <p:spPr>
          <a:xfrm>
            <a:off x="467651" y="4435700"/>
            <a:ext cx="5160900" cy="582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s">
                <a:solidFill>
                  <a:schemeClr val="accent2"/>
                </a:solidFill>
              </a:rPr>
              <a:t>Adaptación a distintos soportes</a:t>
            </a:r>
            <a:endParaRPr>
              <a:solidFill>
                <a:schemeClr val="accent2"/>
              </a:solidFill>
            </a:endParaRPr>
          </a:p>
        </p:txBody>
      </p:sp>
      <p:sp>
        <p:nvSpPr>
          <p:cNvPr id="549" name="Google Shape;549;p66"/>
          <p:cNvSpPr txBox="1"/>
          <p:nvPr>
            <p:ph idx="4294967295" type="body"/>
          </p:nvPr>
        </p:nvSpPr>
        <p:spPr>
          <a:xfrm>
            <a:off x="6352975" y="770775"/>
            <a:ext cx="2202600" cy="663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s">
                <a:solidFill>
                  <a:srgbClr val="FFFFFF"/>
                </a:solidFill>
                <a:latin typeface="Ubuntu"/>
                <a:ea typeface="Ubuntu"/>
                <a:cs typeface="Ubuntu"/>
                <a:sym typeface="Ubuntu"/>
              </a:rPr>
              <a:t>Trabajos pensados como un todo en prensa,  más aún cuando son temas urgentes o inesperados (ej. accidentes, atentados, catástrofes naturales…) o hay pocos recursos.</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a:solidFill>
                <a:srgbClr val="FFFFFF"/>
              </a:solidFill>
              <a:latin typeface="Ubuntu"/>
              <a:ea typeface="Ubuntu"/>
              <a:cs typeface="Ubuntu"/>
              <a:sym typeface="Ubuntu"/>
            </a:endParaRPr>
          </a:p>
          <a:p>
            <a:pPr indent="0" lvl="0" marL="0" rtl="0" algn="l">
              <a:lnSpc>
                <a:spcPct val="115000"/>
              </a:lnSpc>
              <a:spcBef>
                <a:spcPts val="0"/>
              </a:spcBef>
              <a:spcAft>
                <a:spcPts val="0"/>
              </a:spcAft>
              <a:buClr>
                <a:schemeClr val="dk1"/>
              </a:buClr>
              <a:buSzPts val="1100"/>
              <a:buFont typeface="Arial"/>
              <a:buNone/>
            </a:pPr>
            <a:r>
              <a:t/>
            </a:r>
            <a:endParaRPr sz="1600">
              <a:solidFill>
                <a:schemeClr val="accent2"/>
              </a:solidFill>
            </a:endParaRPr>
          </a:p>
          <a:p>
            <a:pPr indent="0" lvl="0" marL="0" rtl="0" algn="l">
              <a:lnSpc>
                <a:spcPct val="115000"/>
              </a:lnSpc>
              <a:spcBef>
                <a:spcPts val="0"/>
              </a:spcBef>
              <a:spcAft>
                <a:spcPts val="0"/>
              </a:spcAft>
              <a:buClr>
                <a:schemeClr val="dk1"/>
              </a:buClr>
              <a:buSzPts val="1100"/>
              <a:buFont typeface="Arial"/>
              <a:buNone/>
            </a:pPr>
            <a:r>
              <a:t/>
            </a:r>
            <a:endParaRPr sz="1600">
              <a:solidFill>
                <a:srgbClr val="FFFFFF"/>
              </a:solidFill>
            </a:endParaRPr>
          </a:p>
          <a:p>
            <a:pPr indent="0" lvl="0" marL="0" rtl="0" algn="l">
              <a:lnSpc>
                <a:spcPct val="115000"/>
              </a:lnSpc>
              <a:spcBef>
                <a:spcPts val="0"/>
              </a:spcBef>
              <a:spcAft>
                <a:spcPts val="0"/>
              </a:spcAft>
              <a:buClr>
                <a:schemeClr val="dk1"/>
              </a:buClr>
              <a:buSzPts val="1100"/>
              <a:buFont typeface="Arial"/>
              <a:buNone/>
            </a:pPr>
            <a:r>
              <a:t/>
            </a:r>
            <a:endParaRPr sz="1600">
              <a:solidFill>
                <a:srgbClr val="FFFFFF"/>
              </a:solidFill>
            </a:endParaRPr>
          </a:p>
        </p:txBody>
      </p:sp>
      <p:sp>
        <p:nvSpPr>
          <p:cNvPr id="550" name="Google Shape;550;p66"/>
          <p:cNvSpPr txBox="1"/>
          <p:nvPr/>
        </p:nvSpPr>
        <p:spPr>
          <a:xfrm>
            <a:off x="6440275" y="3342500"/>
            <a:ext cx="2532300" cy="1169700"/>
          </a:xfrm>
          <a:prstGeom prst="rect">
            <a:avLst/>
          </a:prstGeom>
          <a:noFill/>
          <a:ln>
            <a:noFill/>
          </a:ln>
        </p:spPr>
        <p:txBody>
          <a:bodyPr anchorCtr="0" anchor="t" bIns="91425" lIns="91425" spcFirstLastPara="1" rIns="91425" wrap="square" tIns="91425">
            <a:spAutoFit/>
          </a:bodyPr>
          <a:lstStyle/>
          <a:p>
            <a:pPr indent="0" lvl="0" marL="0" rtl="0" algn="l">
              <a:spcBef>
                <a:spcPts val="800"/>
              </a:spcBef>
              <a:spcAft>
                <a:spcPts val="0"/>
              </a:spcAft>
              <a:buNone/>
            </a:pPr>
            <a:r>
              <a:rPr b="1" lang="es" sz="1600">
                <a:solidFill>
                  <a:schemeClr val="accent2"/>
                </a:solidFill>
              </a:rPr>
              <a:t>Aplicar esta idea “multisoporte” o “multiplataforma” a proyectos educativos</a:t>
            </a:r>
            <a:endParaRPr sz="1600">
              <a:solidFill>
                <a:schemeClr val="accent2"/>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4" name="Shape 554"/>
        <p:cNvGrpSpPr/>
        <p:nvPr/>
      </p:nvGrpSpPr>
      <p:grpSpPr>
        <a:xfrm>
          <a:off x="0" y="0"/>
          <a:ext cx="0" cy="0"/>
          <a:chOff x="0" y="0"/>
          <a:chExt cx="0" cy="0"/>
        </a:xfrm>
      </p:grpSpPr>
      <p:sp>
        <p:nvSpPr>
          <p:cNvPr id="555" name="Google Shape;555;p67"/>
          <p:cNvSpPr/>
          <p:nvPr/>
        </p:nvSpPr>
        <p:spPr>
          <a:xfrm>
            <a:off x="0" y="0"/>
            <a:ext cx="4345800" cy="5143500"/>
          </a:xfrm>
          <a:prstGeom prst="snip2DiagRect">
            <a:avLst>
              <a:gd fmla="val 0" name="adj1"/>
              <a:gd fmla="val 50000" name="adj2"/>
            </a:avLst>
          </a:prstGeom>
          <a:solidFill>
            <a:srgbClr val="D2D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56" name="Google Shape;556;p67"/>
          <p:cNvCxnSpPr/>
          <p:nvPr/>
        </p:nvCxnSpPr>
        <p:spPr>
          <a:xfrm>
            <a:off x="4909081" y="3813924"/>
            <a:ext cx="734400" cy="0"/>
          </a:xfrm>
          <a:prstGeom prst="straightConnector1">
            <a:avLst/>
          </a:prstGeom>
          <a:noFill/>
          <a:ln cap="flat" cmpd="sng" w="76200">
            <a:solidFill>
              <a:srgbClr val="93C01F"/>
            </a:solidFill>
            <a:prstDash val="solid"/>
            <a:round/>
            <a:headEnd len="med" w="med" type="none"/>
            <a:tailEnd len="med" w="med" type="none"/>
          </a:ln>
        </p:spPr>
      </p:cxnSp>
      <p:sp>
        <p:nvSpPr>
          <p:cNvPr id="557" name="Google Shape;557;p67"/>
          <p:cNvSpPr txBox="1"/>
          <p:nvPr>
            <p:ph type="title"/>
          </p:nvPr>
        </p:nvSpPr>
        <p:spPr>
          <a:xfrm>
            <a:off x="4714325" y="2491425"/>
            <a:ext cx="4265700" cy="1238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s">
                <a:solidFill>
                  <a:srgbClr val="434343"/>
                </a:solidFill>
              </a:rPr>
              <a:t>1. </a:t>
            </a:r>
            <a:r>
              <a:rPr lang="es"/>
              <a:t>Infografía y visualización de datos al servicio de la innovación y la enseñanza aprendizaje</a:t>
            </a:r>
            <a:endParaRPr>
              <a:solidFill>
                <a:srgbClr val="434343"/>
              </a:solidFill>
            </a:endParaRPr>
          </a:p>
        </p:txBody>
      </p:sp>
      <p:sp>
        <p:nvSpPr>
          <p:cNvPr id="558" name="Google Shape;558;p67"/>
          <p:cNvSpPr txBox="1"/>
          <p:nvPr>
            <p:ph idx="1" type="subTitle"/>
          </p:nvPr>
        </p:nvSpPr>
        <p:spPr>
          <a:xfrm>
            <a:off x="4714325" y="4006390"/>
            <a:ext cx="3172800" cy="1631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Potencial y posibles usos.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2" name="Shape 562"/>
        <p:cNvGrpSpPr/>
        <p:nvPr/>
      </p:nvGrpSpPr>
      <p:grpSpPr>
        <a:xfrm>
          <a:off x="0" y="0"/>
          <a:ext cx="0" cy="0"/>
          <a:chOff x="0" y="0"/>
          <a:chExt cx="0" cy="0"/>
        </a:xfrm>
      </p:grpSpPr>
      <p:sp>
        <p:nvSpPr>
          <p:cNvPr id="563" name="Google Shape;563;p68"/>
          <p:cNvSpPr/>
          <p:nvPr/>
        </p:nvSpPr>
        <p:spPr>
          <a:xfrm>
            <a:off x="413430" y="248106"/>
            <a:ext cx="8317200" cy="4647300"/>
          </a:xfrm>
          <a:prstGeom prst="rect">
            <a:avLst/>
          </a:prstGeom>
          <a:noFill/>
          <a:ln cap="flat" cmpd="sng" w="38100">
            <a:solidFill>
              <a:srgbClr val="D2D7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68"/>
          <p:cNvSpPr txBox="1"/>
          <p:nvPr>
            <p:ph idx="4" type="subTitle"/>
          </p:nvPr>
        </p:nvSpPr>
        <p:spPr>
          <a:xfrm>
            <a:off x="641000" y="1832775"/>
            <a:ext cx="2455200" cy="360000"/>
          </a:xfrm>
          <a:prstGeom prst="rect">
            <a:avLst/>
          </a:prstGeom>
          <a:solidFill>
            <a:srgbClr val="85B016"/>
          </a:solid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lt1"/>
              </a:buClr>
              <a:buSzPts val="1200"/>
              <a:buNone/>
            </a:pPr>
            <a:r>
              <a:rPr b="1" lang="es" sz="1500">
                <a:latin typeface="Ubuntu"/>
                <a:ea typeface="Ubuntu"/>
                <a:cs typeface="Ubuntu"/>
                <a:sym typeface="Ubuntu"/>
              </a:rPr>
              <a:t>RAZONES CULTURALES</a:t>
            </a:r>
            <a:endParaRPr b="1" sz="1500">
              <a:latin typeface="Ubuntu"/>
              <a:ea typeface="Ubuntu"/>
              <a:cs typeface="Ubuntu"/>
              <a:sym typeface="Ubuntu"/>
            </a:endParaRPr>
          </a:p>
        </p:txBody>
      </p:sp>
      <p:sp>
        <p:nvSpPr>
          <p:cNvPr id="565" name="Google Shape;565;p68"/>
          <p:cNvSpPr txBox="1"/>
          <p:nvPr>
            <p:ph idx="5" type="subTitle"/>
          </p:nvPr>
        </p:nvSpPr>
        <p:spPr>
          <a:xfrm>
            <a:off x="3335800" y="1832775"/>
            <a:ext cx="2455200" cy="555000"/>
          </a:xfrm>
          <a:prstGeom prst="rect">
            <a:avLst/>
          </a:prstGeom>
          <a:solidFill>
            <a:srgbClr val="85B016"/>
          </a:solid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lt1"/>
              </a:buClr>
              <a:buSzPts val="1200"/>
              <a:buNone/>
            </a:pPr>
            <a:r>
              <a:t/>
            </a:r>
            <a:endParaRPr>
              <a:solidFill>
                <a:srgbClr val="FFFFFF"/>
              </a:solidFill>
              <a:latin typeface="Ubuntu"/>
              <a:ea typeface="Ubuntu"/>
              <a:cs typeface="Ubuntu"/>
              <a:sym typeface="Ubuntu"/>
            </a:endParaRPr>
          </a:p>
          <a:p>
            <a:pPr indent="0" lvl="0" marL="0" rtl="0" algn="ctr">
              <a:lnSpc>
                <a:spcPct val="100000"/>
              </a:lnSpc>
              <a:spcBef>
                <a:spcPts val="0"/>
              </a:spcBef>
              <a:spcAft>
                <a:spcPts val="0"/>
              </a:spcAft>
              <a:buClr>
                <a:schemeClr val="dk1"/>
              </a:buClr>
              <a:buSzPts val="800"/>
              <a:buNone/>
            </a:pPr>
            <a:r>
              <a:rPr b="1" lang="es" sz="1500">
                <a:solidFill>
                  <a:srgbClr val="FFFFFF"/>
                </a:solidFill>
                <a:latin typeface="Ubuntu"/>
                <a:ea typeface="Ubuntu"/>
                <a:cs typeface="Ubuntu"/>
                <a:sym typeface="Ubuntu"/>
              </a:rPr>
              <a:t>BELLEZA= ENGANCHE Y MOTIVACIÓN</a:t>
            </a:r>
            <a:endParaRPr b="1" sz="1500">
              <a:solidFill>
                <a:srgbClr val="FFFFFF"/>
              </a:solidFill>
              <a:latin typeface="Ubuntu"/>
              <a:ea typeface="Ubuntu"/>
              <a:cs typeface="Ubuntu"/>
              <a:sym typeface="Ubuntu"/>
            </a:endParaRPr>
          </a:p>
          <a:p>
            <a:pPr indent="0" lvl="0" marL="0" rtl="0" algn="ctr">
              <a:lnSpc>
                <a:spcPct val="100000"/>
              </a:lnSpc>
              <a:spcBef>
                <a:spcPts val="0"/>
              </a:spcBef>
              <a:spcAft>
                <a:spcPts val="0"/>
              </a:spcAft>
              <a:buClr>
                <a:schemeClr val="lt1"/>
              </a:buClr>
              <a:buSzPts val="1200"/>
              <a:buNone/>
            </a:pPr>
            <a:r>
              <a:t/>
            </a:r>
            <a:endParaRPr>
              <a:latin typeface="Ubuntu"/>
              <a:ea typeface="Ubuntu"/>
              <a:cs typeface="Ubuntu"/>
              <a:sym typeface="Ubuntu"/>
            </a:endParaRPr>
          </a:p>
        </p:txBody>
      </p:sp>
      <p:sp>
        <p:nvSpPr>
          <p:cNvPr id="566" name="Google Shape;566;p68"/>
          <p:cNvSpPr txBox="1"/>
          <p:nvPr>
            <p:ph idx="6" type="subTitle"/>
          </p:nvPr>
        </p:nvSpPr>
        <p:spPr>
          <a:xfrm>
            <a:off x="6030600" y="1832775"/>
            <a:ext cx="2455200" cy="360000"/>
          </a:xfrm>
          <a:prstGeom prst="rect">
            <a:avLst/>
          </a:prstGeom>
          <a:solidFill>
            <a:srgbClr val="85B016"/>
          </a:solid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lt1"/>
              </a:buClr>
              <a:buSzPts val="1200"/>
              <a:buNone/>
            </a:pPr>
            <a:r>
              <a:t/>
            </a:r>
            <a:endParaRPr>
              <a:solidFill>
                <a:schemeClr val="hlink"/>
              </a:solidFill>
              <a:latin typeface="Ubuntu"/>
              <a:ea typeface="Ubuntu"/>
              <a:cs typeface="Ubuntu"/>
              <a:sym typeface="Ubuntu"/>
            </a:endParaRPr>
          </a:p>
          <a:p>
            <a:pPr indent="0" lvl="0" marL="0" rtl="0" algn="ctr">
              <a:lnSpc>
                <a:spcPct val="100000"/>
              </a:lnSpc>
              <a:spcBef>
                <a:spcPts val="0"/>
              </a:spcBef>
              <a:spcAft>
                <a:spcPts val="0"/>
              </a:spcAft>
              <a:buClr>
                <a:srgbClr val="FFFFFF"/>
              </a:buClr>
              <a:buSzPts val="1200"/>
              <a:buNone/>
            </a:pPr>
            <a:r>
              <a:rPr b="1" lang="es" sz="1500">
                <a:solidFill>
                  <a:srgbClr val="FFFFFF"/>
                </a:solidFill>
                <a:latin typeface="Ubuntu"/>
                <a:ea typeface="Ubuntu"/>
                <a:cs typeface="Ubuntu"/>
                <a:sym typeface="Ubuntu"/>
              </a:rPr>
              <a:t>PODER DIDÁCTICO</a:t>
            </a:r>
            <a:endParaRPr b="1" sz="1500">
              <a:solidFill>
                <a:srgbClr val="FFFFFF"/>
              </a:solidFill>
              <a:latin typeface="Ubuntu"/>
              <a:ea typeface="Ubuntu"/>
              <a:cs typeface="Ubuntu"/>
              <a:sym typeface="Ubuntu"/>
            </a:endParaRPr>
          </a:p>
          <a:p>
            <a:pPr indent="0" lvl="0" marL="0" rtl="0" algn="ctr">
              <a:lnSpc>
                <a:spcPct val="100000"/>
              </a:lnSpc>
              <a:spcBef>
                <a:spcPts val="0"/>
              </a:spcBef>
              <a:spcAft>
                <a:spcPts val="0"/>
              </a:spcAft>
              <a:buClr>
                <a:schemeClr val="lt1"/>
              </a:buClr>
              <a:buSzPts val="1200"/>
              <a:buNone/>
            </a:pPr>
            <a:r>
              <a:t/>
            </a:r>
            <a:endParaRPr>
              <a:solidFill>
                <a:schemeClr val="hlink"/>
              </a:solidFill>
              <a:latin typeface="Ubuntu"/>
              <a:ea typeface="Ubuntu"/>
              <a:cs typeface="Ubuntu"/>
              <a:sym typeface="Ubuntu"/>
            </a:endParaRPr>
          </a:p>
        </p:txBody>
      </p:sp>
      <p:grpSp>
        <p:nvGrpSpPr>
          <p:cNvPr id="567" name="Google Shape;567;p68"/>
          <p:cNvGrpSpPr/>
          <p:nvPr/>
        </p:nvGrpSpPr>
        <p:grpSpPr>
          <a:xfrm>
            <a:off x="2749219" y="2908837"/>
            <a:ext cx="958902" cy="37841"/>
            <a:chOff x="2897257" y="2253538"/>
            <a:chExt cx="958902" cy="37841"/>
          </a:xfrm>
        </p:grpSpPr>
        <p:sp>
          <p:nvSpPr>
            <p:cNvPr id="568" name="Google Shape;568;p68"/>
            <p:cNvSpPr/>
            <p:nvPr/>
          </p:nvSpPr>
          <p:spPr>
            <a:xfrm flipH="1">
              <a:off x="2897257"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9" name="Google Shape;569;p68"/>
            <p:cNvSpPr/>
            <p:nvPr/>
          </p:nvSpPr>
          <p:spPr>
            <a:xfrm flipH="1">
              <a:off x="3049688" y="2253538"/>
              <a:ext cx="37877" cy="37841"/>
            </a:xfrm>
            <a:custGeom>
              <a:rect b="b" l="l" r="r" t="t"/>
              <a:pathLst>
                <a:path extrusionOk="0" h="1064" w="1065">
                  <a:moveTo>
                    <a:pt x="518" y="0"/>
                  </a:moveTo>
                  <a:cubicBezTo>
                    <a:pt x="214" y="0"/>
                    <a:pt x="1" y="243"/>
                    <a:pt x="1" y="547"/>
                  </a:cubicBezTo>
                  <a:cubicBezTo>
                    <a:pt x="1" y="821"/>
                    <a:pt x="214" y="1064"/>
                    <a:pt x="518" y="1064"/>
                  </a:cubicBezTo>
                  <a:cubicBezTo>
                    <a:pt x="822" y="1064"/>
                    <a:pt x="1065" y="821"/>
                    <a:pt x="1065" y="547"/>
                  </a:cubicBezTo>
                  <a:cubicBezTo>
                    <a:pt x="1065" y="243"/>
                    <a:pt x="822" y="0"/>
                    <a:pt x="518"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0" name="Google Shape;570;p68"/>
            <p:cNvSpPr/>
            <p:nvPr/>
          </p:nvSpPr>
          <p:spPr>
            <a:xfrm flipH="1">
              <a:off x="3204253" y="2253538"/>
              <a:ext cx="37877" cy="37841"/>
            </a:xfrm>
            <a:custGeom>
              <a:rect b="b" l="l" r="r" t="t"/>
              <a:pathLst>
                <a:path extrusionOk="0" h="1064" w="1065">
                  <a:moveTo>
                    <a:pt x="547" y="0"/>
                  </a:moveTo>
                  <a:cubicBezTo>
                    <a:pt x="243" y="0"/>
                    <a:pt x="0" y="243"/>
                    <a:pt x="0" y="547"/>
                  </a:cubicBezTo>
                  <a:cubicBezTo>
                    <a:pt x="0" y="821"/>
                    <a:pt x="243" y="1064"/>
                    <a:pt x="547" y="1064"/>
                  </a:cubicBezTo>
                  <a:cubicBezTo>
                    <a:pt x="821" y="1064"/>
                    <a:pt x="1064" y="821"/>
                    <a:pt x="1064" y="547"/>
                  </a:cubicBezTo>
                  <a:cubicBezTo>
                    <a:pt x="1064" y="243"/>
                    <a:pt x="821" y="0"/>
                    <a:pt x="54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1" name="Google Shape;571;p68"/>
            <p:cNvSpPr/>
            <p:nvPr/>
          </p:nvSpPr>
          <p:spPr>
            <a:xfrm flipH="1">
              <a:off x="3356684"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4" y="821"/>
                    <a:pt x="1064" y="547"/>
                  </a:cubicBezTo>
                  <a:cubicBezTo>
                    <a:pt x="1064" y="243"/>
                    <a:pt x="821" y="0"/>
                    <a:pt x="51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2" name="Google Shape;572;p68"/>
            <p:cNvSpPr/>
            <p:nvPr/>
          </p:nvSpPr>
          <p:spPr>
            <a:xfrm flipH="1">
              <a:off x="3511285" y="2253538"/>
              <a:ext cx="37877" cy="37841"/>
            </a:xfrm>
            <a:custGeom>
              <a:rect b="b" l="l" r="r" t="t"/>
              <a:pathLst>
                <a:path extrusionOk="0" h="1064" w="1065">
                  <a:moveTo>
                    <a:pt x="548" y="0"/>
                  </a:moveTo>
                  <a:cubicBezTo>
                    <a:pt x="244" y="0"/>
                    <a:pt x="1" y="243"/>
                    <a:pt x="1" y="547"/>
                  </a:cubicBezTo>
                  <a:cubicBezTo>
                    <a:pt x="1" y="821"/>
                    <a:pt x="244" y="1064"/>
                    <a:pt x="548" y="1064"/>
                  </a:cubicBezTo>
                  <a:cubicBezTo>
                    <a:pt x="822" y="1064"/>
                    <a:pt x="1065" y="821"/>
                    <a:pt x="1065" y="547"/>
                  </a:cubicBezTo>
                  <a:cubicBezTo>
                    <a:pt x="1065" y="243"/>
                    <a:pt x="822" y="0"/>
                    <a:pt x="548"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3" name="Google Shape;573;p68"/>
            <p:cNvSpPr/>
            <p:nvPr/>
          </p:nvSpPr>
          <p:spPr>
            <a:xfrm flipH="1">
              <a:off x="3664783"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4" name="Google Shape;574;p68"/>
            <p:cNvSpPr/>
            <p:nvPr/>
          </p:nvSpPr>
          <p:spPr>
            <a:xfrm flipH="1">
              <a:off x="3818282" y="2253538"/>
              <a:ext cx="37877" cy="37841"/>
            </a:xfrm>
            <a:custGeom>
              <a:rect b="b" l="l" r="r" t="t"/>
              <a:pathLst>
                <a:path extrusionOk="0" h="1064" w="1065">
                  <a:moveTo>
                    <a:pt x="548" y="0"/>
                  </a:moveTo>
                  <a:cubicBezTo>
                    <a:pt x="244" y="0"/>
                    <a:pt x="1" y="243"/>
                    <a:pt x="1" y="547"/>
                  </a:cubicBezTo>
                  <a:cubicBezTo>
                    <a:pt x="1" y="821"/>
                    <a:pt x="244" y="1064"/>
                    <a:pt x="548" y="1064"/>
                  </a:cubicBezTo>
                  <a:cubicBezTo>
                    <a:pt x="852" y="1064"/>
                    <a:pt x="1064" y="821"/>
                    <a:pt x="1064" y="547"/>
                  </a:cubicBezTo>
                  <a:cubicBezTo>
                    <a:pt x="1064" y="243"/>
                    <a:pt x="852" y="0"/>
                    <a:pt x="548"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75" name="Google Shape;575;p68"/>
          <p:cNvGrpSpPr/>
          <p:nvPr/>
        </p:nvGrpSpPr>
        <p:grpSpPr>
          <a:xfrm>
            <a:off x="5435557" y="2908837"/>
            <a:ext cx="958902" cy="37841"/>
            <a:chOff x="2897257" y="2253538"/>
            <a:chExt cx="958902" cy="37841"/>
          </a:xfrm>
        </p:grpSpPr>
        <p:sp>
          <p:nvSpPr>
            <p:cNvPr id="576" name="Google Shape;576;p68"/>
            <p:cNvSpPr/>
            <p:nvPr/>
          </p:nvSpPr>
          <p:spPr>
            <a:xfrm flipH="1">
              <a:off x="2897257"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7" name="Google Shape;577;p68"/>
            <p:cNvSpPr/>
            <p:nvPr/>
          </p:nvSpPr>
          <p:spPr>
            <a:xfrm flipH="1">
              <a:off x="3049688" y="2253538"/>
              <a:ext cx="37877" cy="37841"/>
            </a:xfrm>
            <a:custGeom>
              <a:rect b="b" l="l" r="r" t="t"/>
              <a:pathLst>
                <a:path extrusionOk="0" h="1064" w="1065">
                  <a:moveTo>
                    <a:pt x="518" y="0"/>
                  </a:moveTo>
                  <a:cubicBezTo>
                    <a:pt x="214" y="0"/>
                    <a:pt x="1" y="243"/>
                    <a:pt x="1" y="547"/>
                  </a:cubicBezTo>
                  <a:cubicBezTo>
                    <a:pt x="1" y="821"/>
                    <a:pt x="214" y="1064"/>
                    <a:pt x="518" y="1064"/>
                  </a:cubicBezTo>
                  <a:cubicBezTo>
                    <a:pt x="822" y="1064"/>
                    <a:pt x="1065" y="821"/>
                    <a:pt x="1065" y="547"/>
                  </a:cubicBezTo>
                  <a:cubicBezTo>
                    <a:pt x="1065" y="243"/>
                    <a:pt x="822" y="0"/>
                    <a:pt x="518"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8" name="Google Shape;578;p68"/>
            <p:cNvSpPr/>
            <p:nvPr/>
          </p:nvSpPr>
          <p:spPr>
            <a:xfrm flipH="1">
              <a:off x="3204253" y="2253538"/>
              <a:ext cx="37877" cy="37841"/>
            </a:xfrm>
            <a:custGeom>
              <a:rect b="b" l="l" r="r" t="t"/>
              <a:pathLst>
                <a:path extrusionOk="0" h="1064" w="1065">
                  <a:moveTo>
                    <a:pt x="547" y="0"/>
                  </a:moveTo>
                  <a:cubicBezTo>
                    <a:pt x="243" y="0"/>
                    <a:pt x="0" y="243"/>
                    <a:pt x="0" y="547"/>
                  </a:cubicBezTo>
                  <a:cubicBezTo>
                    <a:pt x="0" y="821"/>
                    <a:pt x="243" y="1064"/>
                    <a:pt x="547" y="1064"/>
                  </a:cubicBezTo>
                  <a:cubicBezTo>
                    <a:pt x="821" y="1064"/>
                    <a:pt x="1064" y="821"/>
                    <a:pt x="1064" y="547"/>
                  </a:cubicBezTo>
                  <a:cubicBezTo>
                    <a:pt x="1064" y="243"/>
                    <a:pt x="821" y="0"/>
                    <a:pt x="54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9" name="Google Shape;579;p68"/>
            <p:cNvSpPr/>
            <p:nvPr/>
          </p:nvSpPr>
          <p:spPr>
            <a:xfrm flipH="1">
              <a:off x="3356684"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4" y="821"/>
                    <a:pt x="1064" y="547"/>
                  </a:cubicBezTo>
                  <a:cubicBezTo>
                    <a:pt x="1064" y="243"/>
                    <a:pt x="821" y="0"/>
                    <a:pt x="51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0" name="Google Shape;580;p68"/>
            <p:cNvSpPr/>
            <p:nvPr/>
          </p:nvSpPr>
          <p:spPr>
            <a:xfrm flipH="1">
              <a:off x="3511285" y="2253538"/>
              <a:ext cx="37877" cy="37841"/>
            </a:xfrm>
            <a:custGeom>
              <a:rect b="b" l="l" r="r" t="t"/>
              <a:pathLst>
                <a:path extrusionOk="0" h="1064" w="1065">
                  <a:moveTo>
                    <a:pt x="548" y="0"/>
                  </a:moveTo>
                  <a:cubicBezTo>
                    <a:pt x="244" y="0"/>
                    <a:pt x="1" y="243"/>
                    <a:pt x="1" y="547"/>
                  </a:cubicBezTo>
                  <a:cubicBezTo>
                    <a:pt x="1" y="821"/>
                    <a:pt x="244" y="1064"/>
                    <a:pt x="548" y="1064"/>
                  </a:cubicBezTo>
                  <a:cubicBezTo>
                    <a:pt x="822" y="1064"/>
                    <a:pt x="1065" y="821"/>
                    <a:pt x="1065" y="547"/>
                  </a:cubicBezTo>
                  <a:cubicBezTo>
                    <a:pt x="1065" y="243"/>
                    <a:pt x="822" y="0"/>
                    <a:pt x="548"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1" name="Google Shape;581;p68"/>
            <p:cNvSpPr/>
            <p:nvPr/>
          </p:nvSpPr>
          <p:spPr>
            <a:xfrm flipH="1">
              <a:off x="3664783"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2" name="Google Shape;582;p68"/>
            <p:cNvSpPr/>
            <p:nvPr/>
          </p:nvSpPr>
          <p:spPr>
            <a:xfrm flipH="1">
              <a:off x="3818282" y="2253538"/>
              <a:ext cx="37877" cy="37841"/>
            </a:xfrm>
            <a:custGeom>
              <a:rect b="b" l="l" r="r" t="t"/>
              <a:pathLst>
                <a:path extrusionOk="0" h="1064" w="1065">
                  <a:moveTo>
                    <a:pt x="548" y="0"/>
                  </a:moveTo>
                  <a:cubicBezTo>
                    <a:pt x="244" y="0"/>
                    <a:pt x="1" y="243"/>
                    <a:pt x="1" y="547"/>
                  </a:cubicBezTo>
                  <a:cubicBezTo>
                    <a:pt x="1" y="821"/>
                    <a:pt x="244" y="1064"/>
                    <a:pt x="548" y="1064"/>
                  </a:cubicBezTo>
                  <a:cubicBezTo>
                    <a:pt x="852" y="1064"/>
                    <a:pt x="1064" y="821"/>
                    <a:pt x="1064" y="547"/>
                  </a:cubicBezTo>
                  <a:cubicBezTo>
                    <a:pt x="1064" y="243"/>
                    <a:pt x="852" y="0"/>
                    <a:pt x="548"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83" name="Google Shape;583;p68"/>
          <p:cNvSpPr txBox="1"/>
          <p:nvPr>
            <p:ph type="title"/>
          </p:nvPr>
        </p:nvSpPr>
        <p:spPr>
          <a:xfrm>
            <a:off x="524827" y="388325"/>
            <a:ext cx="8100000" cy="723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2800"/>
              <a:buFont typeface="Calibri"/>
              <a:buNone/>
            </a:pPr>
            <a:r>
              <a:rPr b="1" lang="es"/>
              <a:t>POTENCIAL EN EDUCACIÓN</a:t>
            </a:r>
            <a:endParaRPr b="1"/>
          </a:p>
          <a:p>
            <a:pPr indent="0" lvl="0" marL="0" rtl="0" algn="l">
              <a:lnSpc>
                <a:spcPct val="90000"/>
              </a:lnSpc>
              <a:spcBef>
                <a:spcPts val="0"/>
              </a:spcBef>
              <a:spcAft>
                <a:spcPts val="0"/>
              </a:spcAft>
              <a:buClr>
                <a:schemeClr val="dk1"/>
              </a:buClr>
              <a:buSzPts val="2800"/>
              <a:buFont typeface="Calibri"/>
              <a:buNone/>
            </a:pPr>
            <a:r>
              <a:rPr lang="es" sz="3200"/>
              <a:t>Por qué infografiar</a:t>
            </a:r>
            <a:endParaRPr sz="3200"/>
          </a:p>
        </p:txBody>
      </p:sp>
      <p:grpSp>
        <p:nvGrpSpPr>
          <p:cNvPr id="584" name="Google Shape;584;p68"/>
          <p:cNvGrpSpPr/>
          <p:nvPr/>
        </p:nvGrpSpPr>
        <p:grpSpPr>
          <a:xfrm>
            <a:off x="4157914" y="2575681"/>
            <a:ext cx="761009" cy="839102"/>
            <a:chOff x="5265069" y="2424754"/>
            <a:chExt cx="321984" cy="354560"/>
          </a:xfrm>
        </p:grpSpPr>
        <p:sp>
          <p:nvSpPr>
            <p:cNvPr id="585" name="Google Shape;585;p68"/>
            <p:cNvSpPr/>
            <p:nvPr/>
          </p:nvSpPr>
          <p:spPr>
            <a:xfrm>
              <a:off x="5265069" y="2424754"/>
              <a:ext cx="321984" cy="354560"/>
            </a:xfrm>
            <a:custGeom>
              <a:rect b="b" l="l" r="r" t="t"/>
              <a:pathLst>
                <a:path extrusionOk="0" h="11080" w="10062">
                  <a:moveTo>
                    <a:pt x="8199" y="510"/>
                  </a:moveTo>
                  <a:cubicBezTo>
                    <a:pt x="8465" y="510"/>
                    <a:pt x="8769" y="527"/>
                    <a:pt x="9109" y="567"/>
                  </a:cubicBezTo>
                  <a:cubicBezTo>
                    <a:pt x="9169" y="590"/>
                    <a:pt x="9228" y="614"/>
                    <a:pt x="9252" y="674"/>
                  </a:cubicBezTo>
                  <a:cubicBezTo>
                    <a:pt x="9288" y="733"/>
                    <a:pt x="9288" y="793"/>
                    <a:pt x="9240" y="852"/>
                  </a:cubicBezTo>
                  <a:lnTo>
                    <a:pt x="8752" y="1686"/>
                  </a:lnTo>
                  <a:lnTo>
                    <a:pt x="8526" y="1459"/>
                  </a:lnTo>
                  <a:cubicBezTo>
                    <a:pt x="8169" y="1102"/>
                    <a:pt x="7752" y="805"/>
                    <a:pt x="7323" y="590"/>
                  </a:cubicBezTo>
                  <a:cubicBezTo>
                    <a:pt x="7537" y="542"/>
                    <a:pt x="7832" y="510"/>
                    <a:pt x="8199" y="510"/>
                  </a:cubicBezTo>
                  <a:close/>
                  <a:moveTo>
                    <a:pt x="3692" y="3460"/>
                  </a:moveTo>
                  <a:cubicBezTo>
                    <a:pt x="3728" y="3472"/>
                    <a:pt x="3775" y="3484"/>
                    <a:pt x="3811" y="3531"/>
                  </a:cubicBezTo>
                  <a:cubicBezTo>
                    <a:pt x="3906" y="3698"/>
                    <a:pt x="4025" y="3841"/>
                    <a:pt x="4168" y="3996"/>
                  </a:cubicBezTo>
                  <a:cubicBezTo>
                    <a:pt x="3870" y="4079"/>
                    <a:pt x="3585" y="4234"/>
                    <a:pt x="3204" y="4436"/>
                  </a:cubicBezTo>
                  <a:cubicBezTo>
                    <a:pt x="2803" y="4659"/>
                    <a:pt x="2283" y="4835"/>
                    <a:pt x="1777" y="4835"/>
                  </a:cubicBezTo>
                  <a:cubicBezTo>
                    <a:pt x="1606" y="4835"/>
                    <a:pt x="1437" y="4814"/>
                    <a:pt x="1275" y="4769"/>
                  </a:cubicBezTo>
                  <a:cubicBezTo>
                    <a:pt x="2335" y="4377"/>
                    <a:pt x="3120" y="3829"/>
                    <a:pt x="3537" y="3507"/>
                  </a:cubicBezTo>
                  <a:cubicBezTo>
                    <a:pt x="3585" y="3472"/>
                    <a:pt x="3632" y="3460"/>
                    <a:pt x="3692" y="3460"/>
                  </a:cubicBezTo>
                  <a:close/>
                  <a:moveTo>
                    <a:pt x="5123" y="300"/>
                  </a:moveTo>
                  <a:cubicBezTo>
                    <a:pt x="5187" y="300"/>
                    <a:pt x="5250" y="301"/>
                    <a:pt x="5311" y="305"/>
                  </a:cubicBezTo>
                  <a:cubicBezTo>
                    <a:pt x="6442" y="364"/>
                    <a:pt x="7514" y="852"/>
                    <a:pt x="8335" y="1650"/>
                  </a:cubicBezTo>
                  <a:cubicBezTo>
                    <a:pt x="9157" y="2460"/>
                    <a:pt x="9645" y="3531"/>
                    <a:pt x="9716" y="4662"/>
                  </a:cubicBezTo>
                  <a:cubicBezTo>
                    <a:pt x="9728" y="5365"/>
                    <a:pt x="9645" y="6020"/>
                    <a:pt x="9419" y="6639"/>
                  </a:cubicBezTo>
                  <a:cubicBezTo>
                    <a:pt x="9193" y="7234"/>
                    <a:pt x="8871" y="7770"/>
                    <a:pt x="8442" y="8246"/>
                  </a:cubicBezTo>
                  <a:cubicBezTo>
                    <a:pt x="8002" y="8710"/>
                    <a:pt x="7478" y="9079"/>
                    <a:pt x="6907" y="9353"/>
                  </a:cubicBezTo>
                  <a:cubicBezTo>
                    <a:pt x="6299" y="9615"/>
                    <a:pt x="5656" y="9758"/>
                    <a:pt x="5002" y="9758"/>
                  </a:cubicBezTo>
                  <a:cubicBezTo>
                    <a:pt x="4763" y="9758"/>
                    <a:pt x="4275" y="9734"/>
                    <a:pt x="3835" y="9710"/>
                  </a:cubicBezTo>
                  <a:cubicBezTo>
                    <a:pt x="3811" y="9710"/>
                    <a:pt x="3775" y="9710"/>
                    <a:pt x="3751" y="9722"/>
                  </a:cubicBezTo>
                  <a:lnTo>
                    <a:pt x="2287" y="10520"/>
                  </a:lnTo>
                  <a:cubicBezTo>
                    <a:pt x="2406" y="10306"/>
                    <a:pt x="2608" y="10032"/>
                    <a:pt x="2858" y="9770"/>
                  </a:cubicBezTo>
                  <a:cubicBezTo>
                    <a:pt x="2918" y="9710"/>
                    <a:pt x="2966" y="9603"/>
                    <a:pt x="2966" y="9508"/>
                  </a:cubicBezTo>
                  <a:cubicBezTo>
                    <a:pt x="2966" y="9425"/>
                    <a:pt x="2918" y="9329"/>
                    <a:pt x="2847" y="9270"/>
                  </a:cubicBezTo>
                  <a:cubicBezTo>
                    <a:pt x="2573" y="9056"/>
                    <a:pt x="2382" y="8734"/>
                    <a:pt x="2263" y="8484"/>
                  </a:cubicBezTo>
                  <a:lnTo>
                    <a:pt x="2263" y="8484"/>
                  </a:lnTo>
                  <a:lnTo>
                    <a:pt x="3585" y="9210"/>
                  </a:lnTo>
                  <a:cubicBezTo>
                    <a:pt x="3597" y="9234"/>
                    <a:pt x="3620" y="9234"/>
                    <a:pt x="3644" y="9234"/>
                  </a:cubicBezTo>
                  <a:cubicBezTo>
                    <a:pt x="4037" y="9294"/>
                    <a:pt x="4406" y="9306"/>
                    <a:pt x="4752" y="9306"/>
                  </a:cubicBezTo>
                  <a:cubicBezTo>
                    <a:pt x="5490" y="9306"/>
                    <a:pt x="6145" y="9187"/>
                    <a:pt x="6692" y="8937"/>
                  </a:cubicBezTo>
                  <a:cubicBezTo>
                    <a:pt x="7407" y="8603"/>
                    <a:pt x="7930" y="8067"/>
                    <a:pt x="8228" y="7389"/>
                  </a:cubicBezTo>
                  <a:cubicBezTo>
                    <a:pt x="8538" y="6651"/>
                    <a:pt x="8585" y="5781"/>
                    <a:pt x="8359" y="4900"/>
                  </a:cubicBezTo>
                  <a:cubicBezTo>
                    <a:pt x="8145" y="4067"/>
                    <a:pt x="7680" y="3317"/>
                    <a:pt x="7085" y="2841"/>
                  </a:cubicBezTo>
                  <a:cubicBezTo>
                    <a:pt x="7057" y="2817"/>
                    <a:pt x="7024" y="2807"/>
                    <a:pt x="6991" y="2807"/>
                  </a:cubicBezTo>
                  <a:cubicBezTo>
                    <a:pt x="6939" y="2807"/>
                    <a:pt x="6888" y="2833"/>
                    <a:pt x="6859" y="2876"/>
                  </a:cubicBezTo>
                  <a:cubicBezTo>
                    <a:pt x="6799" y="2948"/>
                    <a:pt x="6811" y="3055"/>
                    <a:pt x="6895" y="3103"/>
                  </a:cubicBezTo>
                  <a:cubicBezTo>
                    <a:pt x="7430" y="3519"/>
                    <a:pt x="7847" y="4210"/>
                    <a:pt x="8050" y="4972"/>
                  </a:cubicBezTo>
                  <a:cubicBezTo>
                    <a:pt x="8264" y="5781"/>
                    <a:pt x="8228" y="6579"/>
                    <a:pt x="7930" y="7246"/>
                  </a:cubicBezTo>
                  <a:cubicBezTo>
                    <a:pt x="7633" y="7948"/>
                    <a:pt x="7085" y="8460"/>
                    <a:pt x="6323" y="8722"/>
                  </a:cubicBezTo>
                  <a:cubicBezTo>
                    <a:pt x="6502" y="8591"/>
                    <a:pt x="6668" y="8425"/>
                    <a:pt x="6811" y="8234"/>
                  </a:cubicBezTo>
                  <a:cubicBezTo>
                    <a:pt x="7323" y="7579"/>
                    <a:pt x="7502" y="6734"/>
                    <a:pt x="7311" y="5912"/>
                  </a:cubicBezTo>
                  <a:cubicBezTo>
                    <a:pt x="7252" y="5698"/>
                    <a:pt x="7168" y="5496"/>
                    <a:pt x="7073" y="5305"/>
                  </a:cubicBezTo>
                  <a:lnTo>
                    <a:pt x="7073" y="5305"/>
                  </a:lnTo>
                  <a:cubicBezTo>
                    <a:pt x="7264" y="5329"/>
                    <a:pt x="7383" y="5329"/>
                    <a:pt x="7395" y="5329"/>
                  </a:cubicBezTo>
                  <a:cubicBezTo>
                    <a:pt x="7466" y="5329"/>
                    <a:pt x="7549" y="5269"/>
                    <a:pt x="7561" y="5198"/>
                  </a:cubicBezTo>
                  <a:cubicBezTo>
                    <a:pt x="7704" y="4436"/>
                    <a:pt x="7264" y="4031"/>
                    <a:pt x="6835" y="3650"/>
                  </a:cubicBezTo>
                  <a:cubicBezTo>
                    <a:pt x="6514" y="3364"/>
                    <a:pt x="6216" y="3103"/>
                    <a:pt x="6097" y="2686"/>
                  </a:cubicBezTo>
                  <a:lnTo>
                    <a:pt x="6097" y="2686"/>
                  </a:lnTo>
                  <a:cubicBezTo>
                    <a:pt x="6180" y="2698"/>
                    <a:pt x="6240" y="2722"/>
                    <a:pt x="6299" y="2757"/>
                  </a:cubicBezTo>
                  <a:cubicBezTo>
                    <a:pt x="6319" y="2763"/>
                    <a:pt x="6339" y="2766"/>
                    <a:pt x="6359" y="2766"/>
                  </a:cubicBezTo>
                  <a:cubicBezTo>
                    <a:pt x="6424" y="2766"/>
                    <a:pt x="6484" y="2735"/>
                    <a:pt x="6502" y="2662"/>
                  </a:cubicBezTo>
                  <a:cubicBezTo>
                    <a:pt x="6537" y="2579"/>
                    <a:pt x="6502" y="2483"/>
                    <a:pt x="6418" y="2460"/>
                  </a:cubicBezTo>
                  <a:cubicBezTo>
                    <a:pt x="6252" y="2400"/>
                    <a:pt x="6085" y="2352"/>
                    <a:pt x="5918" y="2329"/>
                  </a:cubicBezTo>
                  <a:cubicBezTo>
                    <a:pt x="5910" y="2323"/>
                    <a:pt x="5900" y="2321"/>
                    <a:pt x="5890" y="2321"/>
                  </a:cubicBezTo>
                  <a:cubicBezTo>
                    <a:pt x="5856" y="2321"/>
                    <a:pt x="5815" y="2346"/>
                    <a:pt x="5787" y="2364"/>
                  </a:cubicBezTo>
                  <a:cubicBezTo>
                    <a:pt x="5764" y="2400"/>
                    <a:pt x="5728" y="2460"/>
                    <a:pt x="5740" y="2507"/>
                  </a:cubicBezTo>
                  <a:cubicBezTo>
                    <a:pt x="5823" y="3174"/>
                    <a:pt x="6240" y="3555"/>
                    <a:pt x="6621" y="3900"/>
                  </a:cubicBezTo>
                  <a:cubicBezTo>
                    <a:pt x="6990" y="4246"/>
                    <a:pt x="7311" y="4507"/>
                    <a:pt x="7264" y="5008"/>
                  </a:cubicBezTo>
                  <a:cubicBezTo>
                    <a:pt x="6752" y="4960"/>
                    <a:pt x="4990" y="4710"/>
                    <a:pt x="4109" y="3353"/>
                  </a:cubicBezTo>
                  <a:cubicBezTo>
                    <a:pt x="4037" y="3234"/>
                    <a:pt x="3918" y="3162"/>
                    <a:pt x="3763" y="3126"/>
                  </a:cubicBezTo>
                  <a:cubicBezTo>
                    <a:pt x="3735" y="3122"/>
                    <a:pt x="3706" y="3119"/>
                    <a:pt x="3678" y="3119"/>
                  </a:cubicBezTo>
                  <a:cubicBezTo>
                    <a:pt x="3564" y="3119"/>
                    <a:pt x="3454" y="3157"/>
                    <a:pt x="3358" y="3234"/>
                  </a:cubicBezTo>
                  <a:cubicBezTo>
                    <a:pt x="2906" y="3603"/>
                    <a:pt x="1918" y="4293"/>
                    <a:pt x="620" y="4627"/>
                  </a:cubicBezTo>
                  <a:cubicBezTo>
                    <a:pt x="603" y="4633"/>
                    <a:pt x="587" y="4636"/>
                    <a:pt x="571" y="4636"/>
                  </a:cubicBezTo>
                  <a:cubicBezTo>
                    <a:pt x="529" y="4636"/>
                    <a:pt x="491" y="4617"/>
                    <a:pt x="465" y="4591"/>
                  </a:cubicBezTo>
                  <a:cubicBezTo>
                    <a:pt x="418" y="4555"/>
                    <a:pt x="382" y="4496"/>
                    <a:pt x="406" y="4436"/>
                  </a:cubicBezTo>
                  <a:cubicBezTo>
                    <a:pt x="418" y="4174"/>
                    <a:pt x="596" y="3734"/>
                    <a:pt x="1358" y="3174"/>
                  </a:cubicBezTo>
                  <a:cubicBezTo>
                    <a:pt x="1513" y="3055"/>
                    <a:pt x="1620" y="2864"/>
                    <a:pt x="1620" y="2662"/>
                  </a:cubicBezTo>
                  <a:cubicBezTo>
                    <a:pt x="1632" y="2352"/>
                    <a:pt x="1787" y="1745"/>
                    <a:pt x="2692" y="1019"/>
                  </a:cubicBezTo>
                  <a:cubicBezTo>
                    <a:pt x="3224" y="597"/>
                    <a:pt x="4253" y="300"/>
                    <a:pt x="5123" y="300"/>
                  </a:cubicBezTo>
                  <a:close/>
                  <a:moveTo>
                    <a:pt x="5036" y="0"/>
                  </a:moveTo>
                  <a:cubicBezTo>
                    <a:pt x="4094" y="0"/>
                    <a:pt x="3002" y="329"/>
                    <a:pt x="2430" y="781"/>
                  </a:cubicBezTo>
                  <a:cubicBezTo>
                    <a:pt x="1430" y="1579"/>
                    <a:pt x="1251" y="2317"/>
                    <a:pt x="1239" y="2674"/>
                  </a:cubicBezTo>
                  <a:cubicBezTo>
                    <a:pt x="1239" y="2769"/>
                    <a:pt x="1180" y="2864"/>
                    <a:pt x="1084" y="2936"/>
                  </a:cubicBezTo>
                  <a:cubicBezTo>
                    <a:pt x="418" y="3448"/>
                    <a:pt x="49" y="3948"/>
                    <a:pt x="13" y="4436"/>
                  </a:cubicBezTo>
                  <a:cubicBezTo>
                    <a:pt x="1" y="4603"/>
                    <a:pt x="72" y="4758"/>
                    <a:pt x="191" y="4853"/>
                  </a:cubicBezTo>
                  <a:cubicBezTo>
                    <a:pt x="288" y="4932"/>
                    <a:pt x="404" y="4978"/>
                    <a:pt x="525" y="4978"/>
                  </a:cubicBezTo>
                  <a:cubicBezTo>
                    <a:pt x="568" y="4978"/>
                    <a:pt x="612" y="4972"/>
                    <a:pt x="656" y="4960"/>
                  </a:cubicBezTo>
                  <a:cubicBezTo>
                    <a:pt x="703" y="4948"/>
                    <a:pt x="727" y="4948"/>
                    <a:pt x="775" y="4936"/>
                  </a:cubicBezTo>
                  <a:cubicBezTo>
                    <a:pt x="1084" y="5091"/>
                    <a:pt x="1430" y="5174"/>
                    <a:pt x="1775" y="5174"/>
                  </a:cubicBezTo>
                  <a:cubicBezTo>
                    <a:pt x="2335" y="5174"/>
                    <a:pt x="2906" y="4972"/>
                    <a:pt x="3335" y="4734"/>
                  </a:cubicBezTo>
                  <a:cubicBezTo>
                    <a:pt x="3775" y="4484"/>
                    <a:pt x="4073" y="4341"/>
                    <a:pt x="4418" y="4281"/>
                  </a:cubicBezTo>
                  <a:cubicBezTo>
                    <a:pt x="4835" y="4638"/>
                    <a:pt x="5371" y="4912"/>
                    <a:pt x="5978" y="5115"/>
                  </a:cubicBezTo>
                  <a:cubicBezTo>
                    <a:pt x="6204" y="5186"/>
                    <a:pt x="6395" y="5234"/>
                    <a:pt x="6585" y="5258"/>
                  </a:cubicBezTo>
                  <a:cubicBezTo>
                    <a:pt x="6752" y="5484"/>
                    <a:pt x="6859" y="5734"/>
                    <a:pt x="6930" y="6008"/>
                  </a:cubicBezTo>
                  <a:cubicBezTo>
                    <a:pt x="7109" y="6734"/>
                    <a:pt x="6966" y="7472"/>
                    <a:pt x="6502" y="8056"/>
                  </a:cubicBezTo>
                  <a:cubicBezTo>
                    <a:pt x="6049" y="8639"/>
                    <a:pt x="5371" y="8960"/>
                    <a:pt x="4644" y="8960"/>
                  </a:cubicBezTo>
                  <a:cubicBezTo>
                    <a:pt x="4323" y="8960"/>
                    <a:pt x="3954" y="8949"/>
                    <a:pt x="3644" y="8925"/>
                  </a:cubicBezTo>
                  <a:lnTo>
                    <a:pt x="1965" y="7996"/>
                  </a:lnTo>
                  <a:cubicBezTo>
                    <a:pt x="1939" y="7985"/>
                    <a:pt x="1907" y="7979"/>
                    <a:pt x="1877" y="7979"/>
                  </a:cubicBezTo>
                  <a:cubicBezTo>
                    <a:pt x="1841" y="7979"/>
                    <a:pt x="1807" y="7988"/>
                    <a:pt x="1787" y="8008"/>
                  </a:cubicBezTo>
                  <a:cubicBezTo>
                    <a:pt x="1739" y="8056"/>
                    <a:pt x="1704" y="8115"/>
                    <a:pt x="1727" y="8175"/>
                  </a:cubicBezTo>
                  <a:cubicBezTo>
                    <a:pt x="1739" y="8210"/>
                    <a:pt x="1965" y="9044"/>
                    <a:pt x="2573" y="9532"/>
                  </a:cubicBezTo>
                  <a:lnTo>
                    <a:pt x="2573" y="9544"/>
                  </a:lnTo>
                  <a:cubicBezTo>
                    <a:pt x="1965" y="10139"/>
                    <a:pt x="1739" y="10830"/>
                    <a:pt x="1727" y="10853"/>
                  </a:cubicBezTo>
                  <a:cubicBezTo>
                    <a:pt x="1704" y="10913"/>
                    <a:pt x="1727" y="10984"/>
                    <a:pt x="1763" y="11032"/>
                  </a:cubicBezTo>
                  <a:cubicBezTo>
                    <a:pt x="1799" y="11068"/>
                    <a:pt x="1823" y="11080"/>
                    <a:pt x="1870" y="11080"/>
                  </a:cubicBezTo>
                  <a:cubicBezTo>
                    <a:pt x="1906" y="11080"/>
                    <a:pt x="1930" y="11080"/>
                    <a:pt x="1942" y="11068"/>
                  </a:cubicBezTo>
                  <a:lnTo>
                    <a:pt x="3787" y="10032"/>
                  </a:lnTo>
                  <a:cubicBezTo>
                    <a:pt x="4204" y="10068"/>
                    <a:pt x="4704" y="10080"/>
                    <a:pt x="4918" y="10080"/>
                  </a:cubicBezTo>
                  <a:cubicBezTo>
                    <a:pt x="5633" y="10080"/>
                    <a:pt x="6323" y="9937"/>
                    <a:pt x="6966" y="9651"/>
                  </a:cubicBezTo>
                  <a:cubicBezTo>
                    <a:pt x="7585" y="9365"/>
                    <a:pt x="8133" y="8984"/>
                    <a:pt x="8597" y="8472"/>
                  </a:cubicBezTo>
                  <a:cubicBezTo>
                    <a:pt x="9062" y="7972"/>
                    <a:pt x="9419" y="7401"/>
                    <a:pt x="9657" y="6758"/>
                  </a:cubicBezTo>
                  <a:cubicBezTo>
                    <a:pt x="9966" y="6079"/>
                    <a:pt x="10062" y="5377"/>
                    <a:pt x="10014" y="4662"/>
                  </a:cubicBezTo>
                  <a:cubicBezTo>
                    <a:pt x="9943" y="3662"/>
                    <a:pt x="9585" y="2733"/>
                    <a:pt x="8954" y="1936"/>
                  </a:cubicBezTo>
                  <a:lnTo>
                    <a:pt x="9514" y="1019"/>
                  </a:lnTo>
                  <a:cubicBezTo>
                    <a:pt x="9597" y="864"/>
                    <a:pt x="9597" y="686"/>
                    <a:pt x="9526" y="543"/>
                  </a:cubicBezTo>
                  <a:cubicBezTo>
                    <a:pt x="9454" y="388"/>
                    <a:pt x="9300" y="269"/>
                    <a:pt x="9133" y="257"/>
                  </a:cubicBezTo>
                  <a:cubicBezTo>
                    <a:pt x="8763" y="208"/>
                    <a:pt x="8430" y="189"/>
                    <a:pt x="8139" y="189"/>
                  </a:cubicBezTo>
                  <a:cubicBezTo>
                    <a:pt x="7372" y="189"/>
                    <a:pt x="6898" y="318"/>
                    <a:pt x="6811" y="352"/>
                  </a:cubicBezTo>
                  <a:cubicBezTo>
                    <a:pt x="6323" y="150"/>
                    <a:pt x="5799" y="31"/>
                    <a:pt x="5263" y="7"/>
                  </a:cubicBezTo>
                  <a:cubicBezTo>
                    <a:pt x="5189" y="2"/>
                    <a:pt x="5113" y="0"/>
                    <a:pt x="5036" y="0"/>
                  </a:cubicBez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6" name="Google Shape;586;p68"/>
            <p:cNvSpPr/>
            <p:nvPr/>
          </p:nvSpPr>
          <p:spPr>
            <a:xfrm>
              <a:off x="5360717" y="2479826"/>
              <a:ext cx="32416" cy="38144"/>
            </a:xfrm>
            <a:custGeom>
              <a:rect b="b" l="l" r="r" t="t"/>
              <a:pathLst>
                <a:path extrusionOk="0" h="1192" w="1013">
                  <a:moveTo>
                    <a:pt x="512" y="322"/>
                  </a:moveTo>
                  <a:cubicBezTo>
                    <a:pt x="596" y="322"/>
                    <a:pt x="691" y="417"/>
                    <a:pt x="691" y="500"/>
                  </a:cubicBezTo>
                  <a:lnTo>
                    <a:pt x="691" y="679"/>
                  </a:lnTo>
                  <a:cubicBezTo>
                    <a:pt x="691" y="786"/>
                    <a:pt x="596" y="858"/>
                    <a:pt x="512" y="858"/>
                  </a:cubicBezTo>
                  <a:cubicBezTo>
                    <a:pt x="417" y="858"/>
                    <a:pt x="322" y="762"/>
                    <a:pt x="322" y="679"/>
                  </a:cubicBezTo>
                  <a:lnTo>
                    <a:pt x="322" y="500"/>
                  </a:lnTo>
                  <a:cubicBezTo>
                    <a:pt x="322" y="393"/>
                    <a:pt x="417" y="322"/>
                    <a:pt x="512" y="322"/>
                  </a:cubicBezTo>
                  <a:close/>
                  <a:moveTo>
                    <a:pt x="512" y="0"/>
                  </a:moveTo>
                  <a:cubicBezTo>
                    <a:pt x="227" y="0"/>
                    <a:pt x="0" y="215"/>
                    <a:pt x="0" y="500"/>
                  </a:cubicBezTo>
                  <a:lnTo>
                    <a:pt x="0" y="679"/>
                  </a:lnTo>
                  <a:cubicBezTo>
                    <a:pt x="0" y="965"/>
                    <a:pt x="227" y="1191"/>
                    <a:pt x="512" y="1191"/>
                  </a:cubicBezTo>
                  <a:cubicBezTo>
                    <a:pt x="786" y="1191"/>
                    <a:pt x="1012" y="965"/>
                    <a:pt x="1012" y="679"/>
                  </a:cubicBezTo>
                  <a:lnTo>
                    <a:pt x="1012" y="500"/>
                  </a:lnTo>
                  <a:cubicBezTo>
                    <a:pt x="1012" y="239"/>
                    <a:pt x="786" y="0"/>
                    <a:pt x="512" y="0"/>
                  </a:cubicBez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87" name="Google Shape;587;p68"/>
          <p:cNvSpPr txBox="1"/>
          <p:nvPr>
            <p:ph idx="1" type="subTitle"/>
          </p:nvPr>
        </p:nvSpPr>
        <p:spPr>
          <a:xfrm>
            <a:off x="524825" y="3470050"/>
            <a:ext cx="2686200" cy="787500"/>
          </a:xfrm>
          <a:prstGeom prst="rect">
            <a:avLst/>
          </a:prstGeom>
          <a:noFill/>
          <a:ln>
            <a:noFill/>
          </a:ln>
        </p:spPr>
        <p:txBody>
          <a:bodyPr anchorCtr="0" anchor="t" bIns="91425" lIns="91425" spcFirstLastPara="1" rIns="112000" wrap="square" tIns="91425">
            <a:noAutofit/>
          </a:bodyPr>
          <a:lstStyle/>
          <a:p>
            <a:pPr indent="0" lvl="0" marL="0" rtl="0" algn="ctr">
              <a:lnSpc>
                <a:spcPct val="100000"/>
              </a:lnSpc>
              <a:spcBef>
                <a:spcPts val="0"/>
              </a:spcBef>
              <a:spcAft>
                <a:spcPts val="0"/>
              </a:spcAft>
              <a:buSzPts val="1200"/>
              <a:buNone/>
            </a:pPr>
            <a:r>
              <a:rPr b="1" lang="es" sz="1300">
                <a:solidFill>
                  <a:schemeClr val="accent2"/>
                </a:solidFill>
                <a:latin typeface="Ubuntu"/>
                <a:ea typeface="Ubuntu"/>
                <a:cs typeface="Ubuntu"/>
                <a:sym typeface="Ubuntu"/>
              </a:rPr>
              <a:t>Visual thinking</a:t>
            </a:r>
            <a:r>
              <a:rPr lang="es" sz="1300">
                <a:solidFill>
                  <a:schemeClr val="accent2"/>
                </a:solidFill>
                <a:latin typeface="Ubuntu"/>
                <a:ea typeface="Ubuntu"/>
                <a:cs typeface="Ubuntu"/>
                <a:sym typeface="Ubuntu"/>
              </a:rPr>
              <a:t>: lo 1º observar, dibujar… en la niñez.</a:t>
            </a:r>
            <a:endParaRPr sz="1300">
              <a:solidFill>
                <a:schemeClr val="accent2"/>
              </a:solidFill>
              <a:latin typeface="Ubuntu"/>
              <a:ea typeface="Ubuntu"/>
              <a:cs typeface="Ubuntu"/>
              <a:sym typeface="Ubuntu"/>
            </a:endParaRPr>
          </a:p>
          <a:p>
            <a:pPr indent="0" lvl="0" marL="0" rtl="0" algn="ctr">
              <a:lnSpc>
                <a:spcPct val="100000"/>
              </a:lnSpc>
              <a:spcBef>
                <a:spcPts val="0"/>
              </a:spcBef>
              <a:spcAft>
                <a:spcPts val="0"/>
              </a:spcAft>
              <a:buSzPts val="1200"/>
              <a:buNone/>
            </a:pPr>
            <a:r>
              <a:rPr lang="es" sz="1300">
                <a:solidFill>
                  <a:schemeClr val="accent2"/>
                </a:solidFill>
                <a:latin typeface="Ubuntu"/>
                <a:ea typeface="Ubuntu"/>
                <a:cs typeface="Ubuntu"/>
                <a:sym typeface="Ubuntu"/>
              </a:rPr>
              <a:t>Cultura digital y (audio)visual.</a:t>
            </a:r>
            <a:endParaRPr sz="1300">
              <a:solidFill>
                <a:schemeClr val="accent2"/>
              </a:solidFill>
              <a:latin typeface="Ubuntu"/>
              <a:ea typeface="Ubuntu"/>
              <a:cs typeface="Ubuntu"/>
              <a:sym typeface="Ubuntu"/>
            </a:endParaRPr>
          </a:p>
          <a:p>
            <a:pPr indent="0" lvl="0" marL="0" rtl="0" algn="ctr">
              <a:lnSpc>
                <a:spcPct val="100000"/>
              </a:lnSpc>
              <a:spcBef>
                <a:spcPts val="0"/>
              </a:spcBef>
              <a:spcAft>
                <a:spcPts val="0"/>
              </a:spcAft>
              <a:buSzPts val="1200"/>
              <a:buNone/>
            </a:pPr>
            <a:r>
              <a:rPr lang="es" sz="1300">
                <a:solidFill>
                  <a:schemeClr val="accent2"/>
                </a:solidFill>
                <a:latin typeface="Ubuntu"/>
                <a:ea typeface="Ubuntu"/>
                <a:cs typeface="Ubuntu"/>
                <a:sym typeface="Ubuntu"/>
              </a:rPr>
              <a:t>¡Más aún ante </a:t>
            </a:r>
            <a:r>
              <a:rPr b="1" lang="es" sz="1300">
                <a:solidFill>
                  <a:schemeClr val="accent2"/>
                </a:solidFill>
                <a:latin typeface="Ubuntu"/>
                <a:ea typeface="Ubuntu"/>
                <a:cs typeface="Ubuntu"/>
                <a:sym typeface="Ubuntu"/>
              </a:rPr>
              <a:t>residentes/ nativos digitales</a:t>
            </a:r>
            <a:r>
              <a:rPr lang="es" sz="1300">
                <a:solidFill>
                  <a:schemeClr val="accent2"/>
                </a:solidFill>
                <a:latin typeface="Ubuntu"/>
                <a:ea typeface="Ubuntu"/>
                <a:cs typeface="Ubuntu"/>
                <a:sym typeface="Ubuntu"/>
              </a:rPr>
              <a:t>!</a:t>
            </a:r>
            <a:endParaRPr sz="1300">
              <a:solidFill>
                <a:schemeClr val="accent2"/>
              </a:solidFill>
              <a:latin typeface="Ubuntu"/>
              <a:ea typeface="Ubuntu"/>
              <a:cs typeface="Ubuntu"/>
              <a:sym typeface="Ubuntu"/>
            </a:endParaRPr>
          </a:p>
        </p:txBody>
      </p:sp>
      <p:sp>
        <p:nvSpPr>
          <p:cNvPr id="588" name="Google Shape;588;p68"/>
          <p:cNvSpPr txBox="1"/>
          <p:nvPr>
            <p:ph idx="4294967295" type="subTitle"/>
          </p:nvPr>
        </p:nvSpPr>
        <p:spPr>
          <a:xfrm>
            <a:off x="3268200" y="3470050"/>
            <a:ext cx="2686200" cy="787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i="0" lang="es" sz="1300" u="none" cap="none" strike="noStrike">
                <a:solidFill>
                  <a:schemeClr val="accent2"/>
                </a:solidFill>
                <a:latin typeface="Ubuntu"/>
                <a:ea typeface="Ubuntu"/>
                <a:cs typeface="Ubuntu"/>
                <a:sym typeface="Ubuntu"/>
              </a:rPr>
              <a:t>Aprender de forma más atractiva e, incluso, </a:t>
            </a:r>
            <a:r>
              <a:rPr b="1" i="0" lang="es" sz="1300" u="none" cap="none" strike="noStrike">
                <a:solidFill>
                  <a:schemeClr val="accent2"/>
                </a:solidFill>
                <a:latin typeface="Ubuntu"/>
                <a:ea typeface="Ubuntu"/>
                <a:cs typeface="Ubuntu"/>
                <a:sym typeface="Ubuntu"/>
              </a:rPr>
              <a:t>animada, interactiva y gamificada.</a:t>
            </a:r>
            <a:endParaRPr b="1" i="0" sz="1300" u="none" cap="none" strike="noStrike">
              <a:solidFill>
                <a:schemeClr val="accent2"/>
              </a:solidFill>
              <a:latin typeface="Ubuntu"/>
              <a:ea typeface="Ubuntu"/>
              <a:cs typeface="Ubuntu"/>
              <a:sym typeface="Ubuntu"/>
            </a:endParaRPr>
          </a:p>
        </p:txBody>
      </p:sp>
      <p:sp>
        <p:nvSpPr>
          <p:cNvPr id="589" name="Google Shape;589;p68"/>
          <p:cNvSpPr txBox="1"/>
          <p:nvPr>
            <p:ph idx="2" type="subTitle"/>
          </p:nvPr>
        </p:nvSpPr>
        <p:spPr>
          <a:xfrm>
            <a:off x="6030600" y="3470050"/>
            <a:ext cx="2455200" cy="13128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200"/>
              <a:buNone/>
            </a:pPr>
            <a:r>
              <a:rPr lang="es" sz="1300">
                <a:solidFill>
                  <a:schemeClr val="accent2"/>
                </a:solidFill>
                <a:latin typeface="Ubuntu"/>
                <a:ea typeface="Ubuntu"/>
                <a:cs typeface="Ubuntu"/>
                <a:sym typeface="Ubuntu"/>
              </a:rPr>
              <a:t>Ayuda a comprender aspectos complejos.</a:t>
            </a:r>
            <a:endParaRPr sz="1300">
              <a:solidFill>
                <a:schemeClr val="accent2"/>
              </a:solidFill>
              <a:latin typeface="Ubuntu"/>
              <a:ea typeface="Ubuntu"/>
              <a:cs typeface="Ubuntu"/>
              <a:sym typeface="Ubuntu"/>
            </a:endParaRPr>
          </a:p>
          <a:p>
            <a:pPr indent="0" lvl="0" marL="0" rtl="0" algn="ctr">
              <a:lnSpc>
                <a:spcPct val="100000"/>
              </a:lnSpc>
              <a:spcBef>
                <a:spcPts val="0"/>
              </a:spcBef>
              <a:spcAft>
                <a:spcPts val="0"/>
              </a:spcAft>
              <a:buSzPts val="1200"/>
              <a:buNone/>
            </a:pPr>
            <a:r>
              <a:rPr lang="es" sz="1300">
                <a:solidFill>
                  <a:schemeClr val="accent2"/>
                </a:solidFill>
                <a:latin typeface="Ubuntu"/>
                <a:ea typeface="Ubuntu"/>
                <a:cs typeface="Ubuntu"/>
                <a:sym typeface="Ubuntu"/>
              </a:rPr>
              <a:t>Facilita recordar datos.</a:t>
            </a:r>
            <a:endParaRPr sz="1300">
              <a:solidFill>
                <a:schemeClr val="accent2"/>
              </a:solidFill>
              <a:latin typeface="Ubuntu"/>
              <a:ea typeface="Ubuntu"/>
              <a:cs typeface="Ubuntu"/>
              <a:sym typeface="Ubuntu"/>
            </a:endParaRPr>
          </a:p>
          <a:p>
            <a:pPr indent="0" lvl="0" marL="0" rtl="0" algn="ctr">
              <a:lnSpc>
                <a:spcPct val="100000"/>
              </a:lnSpc>
              <a:spcBef>
                <a:spcPts val="0"/>
              </a:spcBef>
              <a:spcAft>
                <a:spcPts val="0"/>
              </a:spcAft>
              <a:buSzPts val="1200"/>
              <a:buNone/>
            </a:pPr>
            <a:r>
              <a:rPr lang="es" sz="1300">
                <a:solidFill>
                  <a:schemeClr val="accent2"/>
                </a:solidFill>
                <a:latin typeface="Ubuntu"/>
                <a:ea typeface="Ubuntu"/>
                <a:cs typeface="Ubuntu"/>
                <a:sym typeface="Ubuntu"/>
              </a:rPr>
              <a:t>Sintetiza información.</a:t>
            </a:r>
            <a:endParaRPr sz="1300">
              <a:solidFill>
                <a:schemeClr val="accent2"/>
              </a:solidFill>
              <a:latin typeface="Ubuntu"/>
              <a:ea typeface="Ubuntu"/>
              <a:cs typeface="Ubuntu"/>
              <a:sym typeface="Ubuntu"/>
            </a:endParaRPr>
          </a:p>
          <a:p>
            <a:pPr indent="0" lvl="0" marL="0" rtl="0" algn="ctr">
              <a:lnSpc>
                <a:spcPct val="100000"/>
              </a:lnSpc>
              <a:spcBef>
                <a:spcPts val="0"/>
              </a:spcBef>
              <a:spcAft>
                <a:spcPts val="0"/>
              </a:spcAft>
              <a:buSzPts val="1200"/>
              <a:buNone/>
            </a:pPr>
            <a:r>
              <a:rPr lang="es" sz="1300">
                <a:solidFill>
                  <a:schemeClr val="accent2"/>
                </a:solidFill>
                <a:latin typeface="Ubuntu"/>
                <a:ea typeface="Ubuntu"/>
                <a:cs typeface="Ubuntu"/>
                <a:sym typeface="Ubuntu"/>
              </a:rPr>
              <a:t>...</a:t>
            </a:r>
            <a:endParaRPr sz="1300">
              <a:solidFill>
                <a:schemeClr val="accent2"/>
              </a:solidFill>
              <a:latin typeface="Ubuntu"/>
              <a:ea typeface="Ubuntu"/>
              <a:cs typeface="Ubuntu"/>
              <a:sym typeface="Ubuntu"/>
            </a:endParaRPr>
          </a:p>
        </p:txBody>
      </p:sp>
      <p:sp>
        <p:nvSpPr>
          <p:cNvPr id="590" name="Google Shape;590;p68"/>
          <p:cNvSpPr/>
          <p:nvPr/>
        </p:nvSpPr>
        <p:spPr>
          <a:xfrm>
            <a:off x="6955651" y="2404203"/>
            <a:ext cx="615179" cy="938515"/>
          </a:xfrm>
          <a:custGeom>
            <a:rect b="b" l="l" r="r" t="t"/>
            <a:pathLst>
              <a:path extrusionOk="0" h="6014" w="3942">
                <a:moveTo>
                  <a:pt x="1280" y="1498"/>
                </a:moveTo>
                <a:cubicBezTo>
                  <a:pt x="1355" y="1498"/>
                  <a:pt x="1429" y="1543"/>
                  <a:pt x="1429" y="1632"/>
                </a:cubicBezTo>
                <a:lnTo>
                  <a:pt x="1429" y="1763"/>
                </a:lnTo>
                <a:lnTo>
                  <a:pt x="1262" y="1763"/>
                </a:lnTo>
                <a:cubicBezTo>
                  <a:pt x="1191" y="1763"/>
                  <a:pt x="1131" y="1704"/>
                  <a:pt x="1131" y="1632"/>
                </a:cubicBezTo>
                <a:cubicBezTo>
                  <a:pt x="1131" y="1543"/>
                  <a:pt x="1206" y="1498"/>
                  <a:pt x="1280" y="1498"/>
                </a:cubicBezTo>
                <a:close/>
                <a:moveTo>
                  <a:pt x="2483" y="1498"/>
                </a:moveTo>
                <a:cubicBezTo>
                  <a:pt x="2557" y="1498"/>
                  <a:pt x="2632" y="1543"/>
                  <a:pt x="2632" y="1632"/>
                </a:cubicBezTo>
                <a:cubicBezTo>
                  <a:pt x="2632" y="1704"/>
                  <a:pt x="2572" y="1763"/>
                  <a:pt x="2501" y="1763"/>
                </a:cubicBezTo>
                <a:lnTo>
                  <a:pt x="2334" y="1763"/>
                </a:lnTo>
                <a:lnTo>
                  <a:pt x="2334" y="1632"/>
                </a:lnTo>
                <a:cubicBezTo>
                  <a:pt x="2334" y="1543"/>
                  <a:pt x="2408" y="1498"/>
                  <a:pt x="2483" y="1498"/>
                </a:cubicBezTo>
                <a:close/>
                <a:moveTo>
                  <a:pt x="1989" y="2085"/>
                </a:moveTo>
                <a:lnTo>
                  <a:pt x="1989" y="3776"/>
                </a:lnTo>
                <a:lnTo>
                  <a:pt x="1739" y="3776"/>
                </a:lnTo>
                <a:lnTo>
                  <a:pt x="1739" y="2085"/>
                </a:lnTo>
                <a:close/>
                <a:moveTo>
                  <a:pt x="2524" y="4097"/>
                </a:moveTo>
                <a:lnTo>
                  <a:pt x="2524" y="4430"/>
                </a:lnTo>
                <a:lnTo>
                  <a:pt x="1215" y="4430"/>
                </a:lnTo>
                <a:lnTo>
                  <a:pt x="1215" y="4097"/>
                </a:lnTo>
                <a:close/>
                <a:moveTo>
                  <a:pt x="2512" y="4752"/>
                </a:moveTo>
                <a:lnTo>
                  <a:pt x="2512" y="4942"/>
                </a:lnTo>
                <a:lnTo>
                  <a:pt x="2524" y="4942"/>
                </a:lnTo>
                <a:cubicBezTo>
                  <a:pt x="2524" y="5026"/>
                  <a:pt x="2465" y="5085"/>
                  <a:pt x="2393" y="5085"/>
                </a:cubicBezTo>
                <a:lnTo>
                  <a:pt x="1334" y="5085"/>
                </a:lnTo>
                <a:cubicBezTo>
                  <a:pt x="1262" y="5085"/>
                  <a:pt x="1203" y="5026"/>
                  <a:pt x="1203" y="4942"/>
                </a:cubicBezTo>
                <a:lnTo>
                  <a:pt x="1203" y="4752"/>
                </a:lnTo>
                <a:close/>
                <a:moveTo>
                  <a:pt x="2227" y="5395"/>
                </a:moveTo>
                <a:cubicBezTo>
                  <a:pt x="2203" y="5561"/>
                  <a:pt x="2048" y="5681"/>
                  <a:pt x="1870" y="5681"/>
                </a:cubicBezTo>
                <a:cubicBezTo>
                  <a:pt x="1691" y="5681"/>
                  <a:pt x="1548" y="5561"/>
                  <a:pt x="1500" y="5395"/>
                </a:cubicBezTo>
                <a:close/>
                <a:moveTo>
                  <a:pt x="1874" y="1"/>
                </a:moveTo>
                <a:cubicBezTo>
                  <a:pt x="834" y="1"/>
                  <a:pt x="0" y="837"/>
                  <a:pt x="0" y="1882"/>
                </a:cubicBezTo>
                <a:cubicBezTo>
                  <a:pt x="0" y="2406"/>
                  <a:pt x="215" y="2906"/>
                  <a:pt x="607" y="3264"/>
                </a:cubicBezTo>
                <a:cubicBezTo>
                  <a:pt x="786" y="3418"/>
                  <a:pt x="869" y="3656"/>
                  <a:pt x="869" y="3895"/>
                </a:cubicBezTo>
                <a:lnTo>
                  <a:pt x="869" y="4942"/>
                </a:lnTo>
                <a:cubicBezTo>
                  <a:pt x="869" y="5145"/>
                  <a:pt x="988" y="5300"/>
                  <a:pt x="1155" y="5359"/>
                </a:cubicBezTo>
                <a:cubicBezTo>
                  <a:pt x="1191" y="5716"/>
                  <a:pt x="1489" y="6014"/>
                  <a:pt x="1858" y="6014"/>
                </a:cubicBezTo>
                <a:cubicBezTo>
                  <a:pt x="2227" y="6014"/>
                  <a:pt x="2524" y="5740"/>
                  <a:pt x="2560" y="5359"/>
                </a:cubicBezTo>
                <a:cubicBezTo>
                  <a:pt x="2715" y="5288"/>
                  <a:pt x="2834" y="5121"/>
                  <a:pt x="2834" y="4942"/>
                </a:cubicBezTo>
                <a:lnTo>
                  <a:pt x="2834" y="3871"/>
                </a:lnTo>
                <a:cubicBezTo>
                  <a:pt x="2834" y="3811"/>
                  <a:pt x="2834" y="3752"/>
                  <a:pt x="2858" y="3692"/>
                </a:cubicBezTo>
                <a:cubicBezTo>
                  <a:pt x="2870" y="3609"/>
                  <a:pt x="2822" y="3514"/>
                  <a:pt x="2727" y="3502"/>
                </a:cubicBezTo>
                <a:cubicBezTo>
                  <a:pt x="2718" y="3500"/>
                  <a:pt x="2710" y="3500"/>
                  <a:pt x="2701" y="3500"/>
                </a:cubicBezTo>
                <a:cubicBezTo>
                  <a:pt x="2627" y="3500"/>
                  <a:pt x="2558" y="3546"/>
                  <a:pt x="2536" y="3621"/>
                </a:cubicBezTo>
                <a:cubicBezTo>
                  <a:pt x="2524" y="3668"/>
                  <a:pt x="2524" y="3728"/>
                  <a:pt x="2512" y="3776"/>
                </a:cubicBezTo>
                <a:lnTo>
                  <a:pt x="2298" y="3776"/>
                </a:lnTo>
                <a:lnTo>
                  <a:pt x="2298" y="2085"/>
                </a:lnTo>
                <a:lnTo>
                  <a:pt x="2465" y="2085"/>
                </a:lnTo>
                <a:cubicBezTo>
                  <a:pt x="2715" y="2085"/>
                  <a:pt x="2929" y="1882"/>
                  <a:pt x="2929" y="1632"/>
                </a:cubicBezTo>
                <a:cubicBezTo>
                  <a:pt x="2929" y="1370"/>
                  <a:pt x="2715" y="1168"/>
                  <a:pt x="2465" y="1168"/>
                </a:cubicBezTo>
                <a:lnTo>
                  <a:pt x="2441" y="1168"/>
                </a:lnTo>
                <a:cubicBezTo>
                  <a:pt x="2179" y="1168"/>
                  <a:pt x="1977" y="1370"/>
                  <a:pt x="1977" y="1632"/>
                </a:cubicBezTo>
                <a:lnTo>
                  <a:pt x="1977" y="1763"/>
                </a:lnTo>
                <a:lnTo>
                  <a:pt x="1727" y="1763"/>
                </a:lnTo>
                <a:lnTo>
                  <a:pt x="1727" y="1632"/>
                </a:lnTo>
                <a:cubicBezTo>
                  <a:pt x="1727" y="1370"/>
                  <a:pt x="1512" y="1168"/>
                  <a:pt x="1262" y="1168"/>
                </a:cubicBezTo>
                <a:lnTo>
                  <a:pt x="1227" y="1168"/>
                </a:lnTo>
                <a:cubicBezTo>
                  <a:pt x="977" y="1168"/>
                  <a:pt x="774" y="1370"/>
                  <a:pt x="774" y="1632"/>
                </a:cubicBezTo>
                <a:cubicBezTo>
                  <a:pt x="774" y="1882"/>
                  <a:pt x="977" y="2085"/>
                  <a:pt x="1227" y="2085"/>
                </a:cubicBezTo>
                <a:lnTo>
                  <a:pt x="1393" y="2085"/>
                </a:lnTo>
                <a:lnTo>
                  <a:pt x="1393" y="3776"/>
                </a:lnTo>
                <a:lnTo>
                  <a:pt x="1191" y="3776"/>
                </a:lnTo>
                <a:cubicBezTo>
                  <a:pt x="1155" y="3478"/>
                  <a:pt x="1024" y="3204"/>
                  <a:pt x="810" y="3014"/>
                </a:cubicBezTo>
                <a:cubicBezTo>
                  <a:pt x="488" y="2716"/>
                  <a:pt x="310" y="2299"/>
                  <a:pt x="310" y="1871"/>
                </a:cubicBezTo>
                <a:cubicBezTo>
                  <a:pt x="310" y="1013"/>
                  <a:pt x="988" y="323"/>
                  <a:pt x="1858" y="323"/>
                </a:cubicBezTo>
                <a:lnTo>
                  <a:pt x="1905" y="323"/>
                </a:lnTo>
                <a:cubicBezTo>
                  <a:pt x="2715" y="335"/>
                  <a:pt x="3394" y="1013"/>
                  <a:pt x="3405" y="1835"/>
                </a:cubicBezTo>
                <a:lnTo>
                  <a:pt x="3405" y="1847"/>
                </a:lnTo>
                <a:cubicBezTo>
                  <a:pt x="3405" y="2287"/>
                  <a:pt x="3239" y="2668"/>
                  <a:pt x="2929" y="2966"/>
                </a:cubicBezTo>
                <a:cubicBezTo>
                  <a:pt x="2870" y="3025"/>
                  <a:pt x="2858" y="3133"/>
                  <a:pt x="2929" y="3204"/>
                </a:cubicBezTo>
                <a:cubicBezTo>
                  <a:pt x="2965" y="3240"/>
                  <a:pt x="3007" y="3258"/>
                  <a:pt x="3048" y="3258"/>
                </a:cubicBezTo>
                <a:cubicBezTo>
                  <a:pt x="3090" y="3258"/>
                  <a:pt x="3132" y="3240"/>
                  <a:pt x="3167" y="3204"/>
                </a:cubicBezTo>
                <a:cubicBezTo>
                  <a:pt x="3906" y="2502"/>
                  <a:pt x="3941" y="1299"/>
                  <a:pt x="3191" y="561"/>
                </a:cubicBezTo>
                <a:cubicBezTo>
                  <a:pt x="2858" y="216"/>
                  <a:pt x="2393" y="1"/>
                  <a:pt x="1917" y="1"/>
                </a:cubicBezTo>
                <a:cubicBezTo>
                  <a:pt x="1903" y="1"/>
                  <a:pt x="1888" y="1"/>
                  <a:pt x="1874"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591" name="Google Shape;591;p68"/>
          <p:cNvGrpSpPr/>
          <p:nvPr/>
        </p:nvGrpSpPr>
        <p:grpSpPr>
          <a:xfrm>
            <a:off x="1407891" y="2459375"/>
            <a:ext cx="872807" cy="783683"/>
            <a:chOff x="3441065" y="4302505"/>
            <a:chExt cx="337069" cy="302592"/>
          </a:xfrm>
        </p:grpSpPr>
        <p:sp>
          <p:nvSpPr>
            <p:cNvPr id="592" name="Google Shape;592;p68"/>
            <p:cNvSpPr/>
            <p:nvPr/>
          </p:nvSpPr>
          <p:spPr>
            <a:xfrm>
              <a:off x="3441065" y="4366941"/>
              <a:ext cx="337069" cy="173655"/>
            </a:xfrm>
            <a:custGeom>
              <a:rect b="b" l="l" r="r" t="t"/>
              <a:pathLst>
                <a:path extrusionOk="0" h="5460" w="10598">
                  <a:moveTo>
                    <a:pt x="5062" y="1"/>
                  </a:moveTo>
                  <a:cubicBezTo>
                    <a:pt x="3977" y="1"/>
                    <a:pt x="2891" y="303"/>
                    <a:pt x="1834" y="951"/>
                  </a:cubicBezTo>
                  <a:cubicBezTo>
                    <a:pt x="1001" y="1463"/>
                    <a:pt x="418" y="2058"/>
                    <a:pt x="156" y="2368"/>
                  </a:cubicBezTo>
                  <a:cubicBezTo>
                    <a:pt x="1" y="2546"/>
                    <a:pt x="1" y="2808"/>
                    <a:pt x="168" y="2987"/>
                  </a:cubicBezTo>
                  <a:cubicBezTo>
                    <a:pt x="1001" y="3844"/>
                    <a:pt x="1870" y="4475"/>
                    <a:pt x="2739" y="4892"/>
                  </a:cubicBezTo>
                  <a:cubicBezTo>
                    <a:pt x="2763" y="4916"/>
                    <a:pt x="2787" y="4916"/>
                    <a:pt x="2823" y="4916"/>
                  </a:cubicBezTo>
                  <a:cubicBezTo>
                    <a:pt x="2977" y="4916"/>
                    <a:pt x="3037" y="4689"/>
                    <a:pt x="2894" y="4618"/>
                  </a:cubicBezTo>
                  <a:cubicBezTo>
                    <a:pt x="2049" y="4213"/>
                    <a:pt x="1215" y="3582"/>
                    <a:pt x="406" y="2773"/>
                  </a:cubicBezTo>
                  <a:cubicBezTo>
                    <a:pt x="346" y="2713"/>
                    <a:pt x="346" y="2630"/>
                    <a:pt x="406" y="2570"/>
                  </a:cubicBezTo>
                  <a:cubicBezTo>
                    <a:pt x="799" y="2130"/>
                    <a:pt x="2061" y="868"/>
                    <a:pt x="3918" y="451"/>
                  </a:cubicBezTo>
                  <a:lnTo>
                    <a:pt x="3918" y="451"/>
                  </a:lnTo>
                  <a:cubicBezTo>
                    <a:pt x="3561" y="665"/>
                    <a:pt x="3263" y="963"/>
                    <a:pt x="3025" y="1320"/>
                  </a:cubicBezTo>
                  <a:cubicBezTo>
                    <a:pt x="2977" y="1403"/>
                    <a:pt x="3001" y="1487"/>
                    <a:pt x="3073" y="1534"/>
                  </a:cubicBezTo>
                  <a:cubicBezTo>
                    <a:pt x="3098" y="1551"/>
                    <a:pt x="3126" y="1559"/>
                    <a:pt x="3154" y="1559"/>
                  </a:cubicBezTo>
                  <a:cubicBezTo>
                    <a:pt x="3204" y="1559"/>
                    <a:pt x="3252" y="1533"/>
                    <a:pt x="3275" y="1487"/>
                  </a:cubicBezTo>
                  <a:cubicBezTo>
                    <a:pt x="3728" y="772"/>
                    <a:pt x="4490" y="367"/>
                    <a:pt x="5299" y="367"/>
                  </a:cubicBezTo>
                  <a:cubicBezTo>
                    <a:pt x="6609" y="367"/>
                    <a:pt x="7680" y="1439"/>
                    <a:pt x="7680" y="2749"/>
                  </a:cubicBezTo>
                  <a:cubicBezTo>
                    <a:pt x="7680" y="3820"/>
                    <a:pt x="6954" y="4773"/>
                    <a:pt x="5930" y="5047"/>
                  </a:cubicBezTo>
                  <a:cubicBezTo>
                    <a:pt x="5720" y="5103"/>
                    <a:pt x="5510" y="5130"/>
                    <a:pt x="5305" y="5130"/>
                  </a:cubicBezTo>
                  <a:cubicBezTo>
                    <a:pt x="4250" y="5130"/>
                    <a:pt x="3302" y="4424"/>
                    <a:pt x="3013" y="3368"/>
                  </a:cubicBezTo>
                  <a:cubicBezTo>
                    <a:pt x="2954" y="3154"/>
                    <a:pt x="2918" y="2951"/>
                    <a:pt x="2918" y="2737"/>
                  </a:cubicBezTo>
                  <a:cubicBezTo>
                    <a:pt x="2918" y="2487"/>
                    <a:pt x="2966" y="2249"/>
                    <a:pt x="3037" y="2011"/>
                  </a:cubicBezTo>
                  <a:cubicBezTo>
                    <a:pt x="3073" y="1915"/>
                    <a:pt x="3025" y="1844"/>
                    <a:pt x="2942" y="1820"/>
                  </a:cubicBezTo>
                  <a:cubicBezTo>
                    <a:pt x="2920" y="1812"/>
                    <a:pt x="2899" y="1808"/>
                    <a:pt x="2880" y="1808"/>
                  </a:cubicBezTo>
                  <a:cubicBezTo>
                    <a:pt x="2816" y="1808"/>
                    <a:pt x="2767" y="1851"/>
                    <a:pt x="2739" y="1915"/>
                  </a:cubicBezTo>
                  <a:cubicBezTo>
                    <a:pt x="2656" y="2189"/>
                    <a:pt x="2608" y="2475"/>
                    <a:pt x="2608" y="2737"/>
                  </a:cubicBezTo>
                  <a:cubicBezTo>
                    <a:pt x="2608" y="2975"/>
                    <a:pt x="2644" y="3213"/>
                    <a:pt x="2704" y="3439"/>
                  </a:cubicBezTo>
                  <a:cubicBezTo>
                    <a:pt x="2858" y="4058"/>
                    <a:pt x="3251" y="4582"/>
                    <a:pt x="3739" y="4928"/>
                  </a:cubicBezTo>
                  <a:cubicBezTo>
                    <a:pt x="3632" y="4892"/>
                    <a:pt x="3549" y="4868"/>
                    <a:pt x="3442" y="4820"/>
                  </a:cubicBezTo>
                  <a:cubicBezTo>
                    <a:pt x="3427" y="4816"/>
                    <a:pt x="3412" y="4813"/>
                    <a:pt x="3396" y="4813"/>
                  </a:cubicBezTo>
                  <a:cubicBezTo>
                    <a:pt x="3334" y="4813"/>
                    <a:pt x="3270" y="4849"/>
                    <a:pt x="3251" y="4916"/>
                  </a:cubicBezTo>
                  <a:cubicBezTo>
                    <a:pt x="3216" y="4987"/>
                    <a:pt x="3263" y="5070"/>
                    <a:pt x="3335" y="5106"/>
                  </a:cubicBezTo>
                  <a:cubicBezTo>
                    <a:pt x="3996" y="5346"/>
                    <a:pt x="4652" y="5460"/>
                    <a:pt x="5299" y="5460"/>
                  </a:cubicBezTo>
                  <a:cubicBezTo>
                    <a:pt x="6446" y="5460"/>
                    <a:pt x="7563" y="5103"/>
                    <a:pt x="8621" y="4463"/>
                  </a:cubicBezTo>
                  <a:cubicBezTo>
                    <a:pt x="9502" y="3927"/>
                    <a:pt x="10145" y="3308"/>
                    <a:pt x="10443" y="2975"/>
                  </a:cubicBezTo>
                  <a:cubicBezTo>
                    <a:pt x="10597" y="2808"/>
                    <a:pt x="10586" y="2511"/>
                    <a:pt x="10395" y="2356"/>
                  </a:cubicBezTo>
                  <a:cubicBezTo>
                    <a:pt x="10062" y="2058"/>
                    <a:pt x="9728" y="1784"/>
                    <a:pt x="9383" y="1546"/>
                  </a:cubicBezTo>
                  <a:cubicBezTo>
                    <a:pt x="9357" y="1529"/>
                    <a:pt x="9327" y="1521"/>
                    <a:pt x="9298" y="1521"/>
                  </a:cubicBezTo>
                  <a:cubicBezTo>
                    <a:pt x="9246" y="1521"/>
                    <a:pt x="9194" y="1544"/>
                    <a:pt x="9157" y="1582"/>
                  </a:cubicBezTo>
                  <a:cubicBezTo>
                    <a:pt x="9109" y="1653"/>
                    <a:pt x="9133" y="1737"/>
                    <a:pt x="9192" y="1796"/>
                  </a:cubicBezTo>
                  <a:cubicBezTo>
                    <a:pt x="9514" y="2034"/>
                    <a:pt x="9847" y="2296"/>
                    <a:pt x="10169" y="2594"/>
                  </a:cubicBezTo>
                  <a:cubicBezTo>
                    <a:pt x="10228" y="2653"/>
                    <a:pt x="10228" y="2737"/>
                    <a:pt x="10181" y="2796"/>
                  </a:cubicBezTo>
                  <a:cubicBezTo>
                    <a:pt x="9788" y="3225"/>
                    <a:pt x="8550" y="4439"/>
                    <a:pt x="6835" y="4939"/>
                  </a:cubicBezTo>
                  <a:cubicBezTo>
                    <a:pt x="8311" y="3904"/>
                    <a:pt x="8359" y="1737"/>
                    <a:pt x="6954" y="629"/>
                  </a:cubicBezTo>
                  <a:lnTo>
                    <a:pt x="6954" y="629"/>
                  </a:lnTo>
                  <a:cubicBezTo>
                    <a:pt x="7538" y="820"/>
                    <a:pt x="8121" y="1106"/>
                    <a:pt x="8692" y="1463"/>
                  </a:cubicBezTo>
                  <a:cubicBezTo>
                    <a:pt x="8722" y="1476"/>
                    <a:pt x="8752" y="1482"/>
                    <a:pt x="8780" y="1482"/>
                  </a:cubicBezTo>
                  <a:cubicBezTo>
                    <a:pt x="8831" y="1482"/>
                    <a:pt x="8876" y="1461"/>
                    <a:pt x="8907" y="1415"/>
                  </a:cubicBezTo>
                  <a:cubicBezTo>
                    <a:pt x="8954" y="1344"/>
                    <a:pt x="8931" y="1249"/>
                    <a:pt x="8859" y="1201"/>
                  </a:cubicBezTo>
                  <a:cubicBezTo>
                    <a:pt x="7632" y="426"/>
                    <a:pt x="6348" y="1"/>
                    <a:pt x="5062" y="1"/>
                  </a:cubicBez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3" name="Google Shape;593;p68"/>
            <p:cNvSpPr/>
            <p:nvPr/>
          </p:nvSpPr>
          <p:spPr>
            <a:xfrm>
              <a:off x="3572864" y="4423300"/>
              <a:ext cx="76141" cy="61479"/>
            </a:xfrm>
            <a:custGeom>
              <a:rect b="b" l="l" r="r" t="t"/>
              <a:pathLst>
                <a:path extrusionOk="0" h="1933" w="2394">
                  <a:moveTo>
                    <a:pt x="1143" y="0"/>
                  </a:moveTo>
                  <a:cubicBezTo>
                    <a:pt x="465" y="0"/>
                    <a:pt x="0" y="679"/>
                    <a:pt x="238" y="1322"/>
                  </a:cubicBezTo>
                  <a:cubicBezTo>
                    <a:pt x="258" y="1381"/>
                    <a:pt x="326" y="1423"/>
                    <a:pt x="396" y="1423"/>
                  </a:cubicBezTo>
                  <a:cubicBezTo>
                    <a:pt x="411" y="1423"/>
                    <a:pt x="426" y="1421"/>
                    <a:pt x="441" y="1417"/>
                  </a:cubicBezTo>
                  <a:cubicBezTo>
                    <a:pt x="524" y="1382"/>
                    <a:pt x="560" y="1298"/>
                    <a:pt x="536" y="1203"/>
                  </a:cubicBezTo>
                  <a:cubicBezTo>
                    <a:pt x="354" y="738"/>
                    <a:pt x="729" y="308"/>
                    <a:pt x="1156" y="308"/>
                  </a:cubicBezTo>
                  <a:cubicBezTo>
                    <a:pt x="1287" y="308"/>
                    <a:pt x="1422" y="349"/>
                    <a:pt x="1548" y="441"/>
                  </a:cubicBezTo>
                  <a:cubicBezTo>
                    <a:pt x="2036" y="822"/>
                    <a:pt x="1774" y="1620"/>
                    <a:pt x="1143" y="1620"/>
                  </a:cubicBezTo>
                  <a:cubicBezTo>
                    <a:pt x="1048" y="1620"/>
                    <a:pt x="953" y="1608"/>
                    <a:pt x="881" y="1560"/>
                  </a:cubicBezTo>
                  <a:cubicBezTo>
                    <a:pt x="860" y="1554"/>
                    <a:pt x="840" y="1551"/>
                    <a:pt x="819" y="1551"/>
                  </a:cubicBezTo>
                  <a:cubicBezTo>
                    <a:pt x="759" y="1551"/>
                    <a:pt x="703" y="1578"/>
                    <a:pt x="667" y="1632"/>
                  </a:cubicBezTo>
                  <a:cubicBezTo>
                    <a:pt x="643" y="1715"/>
                    <a:pt x="667" y="1798"/>
                    <a:pt x="738" y="1846"/>
                  </a:cubicBezTo>
                  <a:cubicBezTo>
                    <a:pt x="869" y="1904"/>
                    <a:pt x="1009" y="1933"/>
                    <a:pt x="1148" y="1933"/>
                  </a:cubicBezTo>
                  <a:cubicBezTo>
                    <a:pt x="1438" y="1933"/>
                    <a:pt x="1724" y="1806"/>
                    <a:pt x="1917" y="1548"/>
                  </a:cubicBezTo>
                  <a:cubicBezTo>
                    <a:pt x="2393" y="917"/>
                    <a:pt x="1965" y="0"/>
                    <a:pt x="1143" y="0"/>
                  </a:cubicBez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4" name="Google Shape;594;p68"/>
            <p:cNvSpPr/>
            <p:nvPr/>
          </p:nvSpPr>
          <p:spPr>
            <a:xfrm>
              <a:off x="3619045" y="4394485"/>
              <a:ext cx="46626" cy="39088"/>
            </a:xfrm>
            <a:custGeom>
              <a:rect b="b" l="l" r="r" t="t"/>
              <a:pathLst>
                <a:path extrusionOk="0" h="1229" w="1466">
                  <a:moveTo>
                    <a:pt x="782" y="310"/>
                  </a:moveTo>
                  <a:cubicBezTo>
                    <a:pt x="917" y="310"/>
                    <a:pt x="1054" y="400"/>
                    <a:pt x="1096" y="549"/>
                  </a:cubicBezTo>
                  <a:cubicBezTo>
                    <a:pt x="1120" y="716"/>
                    <a:pt x="1013" y="871"/>
                    <a:pt x="858" y="906"/>
                  </a:cubicBezTo>
                  <a:cubicBezTo>
                    <a:pt x="834" y="912"/>
                    <a:pt x="810" y="914"/>
                    <a:pt x="788" y="914"/>
                  </a:cubicBezTo>
                  <a:cubicBezTo>
                    <a:pt x="553" y="914"/>
                    <a:pt x="406" y="648"/>
                    <a:pt x="537" y="442"/>
                  </a:cubicBezTo>
                  <a:cubicBezTo>
                    <a:pt x="599" y="351"/>
                    <a:pt x="690" y="310"/>
                    <a:pt x="782" y="310"/>
                  </a:cubicBezTo>
                  <a:close/>
                  <a:moveTo>
                    <a:pt x="791" y="1"/>
                  </a:moveTo>
                  <a:cubicBezTo>
                    <a:pt x="598" y="1"/>
                    <a:pt x="403" y="88"/>
                    <a:pt x="275" y="275"/>
                  </a:cubicBezTo>
                  <a:cubicBezTo>
                    <a:pt x="1" y="692"/>
                    <a:pt x="321" y="1229"/>
                    <a:pt x="792" y="1229"/>
                  </a:cubicBezTo>
                  <a:cubicBezTo>
                    <a:pt x="833" y="1229"/>
                    <a:pt x="875" y="1225"/>
                    <a:pt x="918" y="1216"/>
                  </a:cubicBezTo>
                  <a:cubicBezTo>
                    <a:pt x="1251" y="1145"/>
                    <a:pt x="1465" y="811"/>
                    <a:pt x="1394" y="490"/>
                  </a:cubicBezTo>
                  <a:cubicBezTo>
                    <a:pt x="1331" y="176"/>
                    <a:pt x="1064" y="1"/>
                    <a:pt x="791" y="1"/>
                  </a:cubicBez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5" name="Google Shape;595;p68"/>
            <p:cNvSpPr/>
            <p:nvPr/>
          </p:nvSpPr>
          <p:spPr>
            <a:xfrm>
              <a:off x="3604669" y="4302505"/>
              <a:ext cx="9860" cy="42046"/>
            </a:xfrm>
            <a:custGeom>
              <a:rect b="b" l="l" r="r" t="t"/>
              <a:pathLst>
                <a:path extrusionOk="0" h="1322" w="310">
                  <a:moveTo>
                    <a:pt x="143" y="0"/>
                  </a:moveTo>
                  <a:cubicBezTo>
                    <a:pt x="60" y="0"/>
                    <a:pt x="0" y="72"/>
                    <a:pt x="0" y="155"/>
                  </a:cubicBezTo>
                  <a:lnTo>
                    <a:pt x="0" y="1179"/>
                  </a:lnTo>
                  <a:cubicBezTo>
                    <a:pt x="0" y="1262"/>
                    <a:pt x="72" y="1322"/>
                    <a:pt x="143" y="1322"/>
                  </a:cubicBezTo>
                  <a:cubicBezTo>
                    <a:pt x="238" y="1322"/>
                    <a:pt x="298" y="1250"/>
                    <a:pt x="298" y="1179"/>
                  </a:cubicBezTo>
                  <a:lnTo>
                    <a:pt x="298" y="155"/>
                  </a:lnTo>
                  <a:cubicBezTo>
                    <a:pt x="310" y="72"/>
                    <a:pt x="238" y="0"/>
                    <a:pt x="143" y="0"/>
                  </a:cubicBez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6" name="Google Shape;596;p68"/>
            <p:cNvSpPr/>
            <p:nvPr/>
          </p:nvSpPr>
          <p:spPr>
            <a:xfrm>
              <a:off x="3528178" y="4315926"/>
              <a:ext cx="22359" cy="40742"/>
            </a:xfrm>
            <a:custGeom>
              <a:rect b="b" l="l" r="r" t="t"/>
              <a:pathLst>
                <a:path extrusionOk="0" h="1281" w="703">
                  <a:moveTo>
                    <a:pt x="163" y="1"/>
                  </a:moveTo>
                  <a:cubicBezTo>
                    <a:pt x="149" y="1"/>
                    <a:pt x="134" y="3"/>
                    <a:pt x="119" y="7"/>
                  </a:cubicBezTo>
                  <a:cubicBezTo>
                    <a:pt x="48" y="43"/>
                    <a:pt x="0" y="126"/>
                    <a:pt x="36" y="209"/>
                  </a:cubicBezTo>
                  <a:lnTo>
                    <a:pt x="393" y="1174"/>
                  </a:lnTo>
                  <a:cubicBezTo>
                    <a:pt x="417" y="1233"/>
                    <a:pt x="477" y="1281"/>
                    <a:pt x="536" y="1281"/>
                  </a:cubicBezTo>
                  <a:cubicBezTo>
                    <a:pt x="631" y="1281"/>
                    <a:pt x="703" y="1174"/>
                    <a:pt x="679" y="1067"/>
                  </a:cubicBezTo>
                  <a:lnTo>
                    <a:pt x="322" y="102"/>
                  </a:lnTo>
                  <a:cubicBezTo>
                    <a:pt x="292" y="43"/>
                    <a:pt x="231" y="1"/>
                    <a:pt x="163" y="1"/>
                  </a:cubicBez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7" name="Google Shape;597;p68"/>
            <p:cNvSpPr/>
            <p:nvPr/>
          </p:nvSpPr>
          <p:spPr>
            <a:xfrm>
              <a:off x="3457730" y="4348590"/>
              <a:ext cx="32600" cy="35367"/>
            </a:xfrm>
            <a:custGeom>
              <a:rect b="b" l="l" r="r" t="t"/>
              <a:pathLst>
                <a:path extrusionOk="0" h="1112" w="1025">
                  <a:moveTo>
                    <a:pt x="183" y="0"/>
                  </a:moveTo>
                  <a:cubicBezTo>
                    <a:pt x="147" y="0"/>
                    <a:pt x="110" y="13"/>
                    <a:pt x="72" y="40"/>
                  </a:cubicBezTo>
                  <a:cubicBezTo>
                    <a:pt x="13" y="99"/>
                    <a:pt x="1" y="194"/>
                    <a:pt x="60" y="266"/>
                  </a:cubicBezTo>
                  <a:lnTo>
                    <a:pt x="715" y="1052"/>
                  </a:lnTo>
                  <a:cubicBezTo>
                    <a:pt x="751" y="1087"/>
                    <a:pt x="787" y="1111"/>
                    <a:pt x="834" y="1111"/>
                  </a:cubicBezTo>
                  <a:cubicBezTo>
                    <a:pt x="953" y="1099"/>
                    <a:pt x="1025" y="944"/>
                    <a:pt x="953" y="849"/>
                  </a:cubicBezTo>
                  <a:lnTo>
                    <a:pt x="298" y="51"/>
                  </a:lnTo>
                  <a:cubicBezTo>
                    <a:pt x="266" y="19"/>
                    <a:pt x="226" y="0"/>
                    <a:pt x="183" y="0"/>
                  </a:cubicBez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8" name="Google Shape;598;p68"/>
            <p:cNvSpPr/>
            <p:nvPr/>
          </p:nvSpPr>
          <p:spPr>
            <a:xfrm>
              <a:off x="3727723" y="4351611"/>
              <a:ext cx="32218" cy="34954"/>
            </a:xfrm>
            <a:custGeom>
              <a:rect b="b" l="l" r="r" t="t"/>
              <a:pathLst>
                <a:path extrusionOk="0" h="1099" w="1013">
                  <a:moveTo>
                    <a:pt x="834" y="1"/>
                  </a:moveTo>
                  <a:cubicBezTo>
                    <a:pt x="791" y="1"/>
                    <a:pt x="748" y="19"/>
                    <a:pt x="715" y="52"/>
                  </a:cubicBezTo>
                  <a:lnTo>
                    <a:pt x="60" y="838"/>
                  </a:lnTo>
                  <a:cubicBezTo>
                    <a:pt x="1" y="897"/>
                    <a:pt x="13" y="1004"/>
                    <a:pt x="72" y="1064"/>
                  </a:cubicBezTo>
                  <a:cubicBezTo>
                    <a:pt x="96" y="1088"/>
                    <a:pt x="128" y="1098"/>
                    <a:pt x="161" y="1098"/>
                  </a:cubicBezTo>
                  <a:cubicBezTo>
                    <a:pt x="211" y="1098"/>
                    <a:pt x="263" y="1075"/>
                    <a:pt x="299" y="1040"/>
                  </a:cubicBezTo>
                  <a:lnTo>
                    <a:pt x="953" y="254"/>
                  </a:lnTo>
                  <a:cubicBezTo>
                    <a:pt x="1013" y="183"/>
                    <a:pt x="1013" y="76"/>
                    <a:pt x="930" y="40"/>
                  </a:cubicBezTo>
                  <a:cubicBezTo>
                    <a:pt x="903" y="13"/>
                    <a:pt x="869" y="1"/>
                    <a:pt x="834" y="1"/>
                  </a:cubicBez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9" name="Google Shape;599;p68"/>
            <p:cNvSpPr/>
            <p:nvPr/>
          </p:nvSpPr>
          <p:spPr>
            <a:xfrm>
              <a:off x="3668279" y="4315926"/>
              <a:ext cx="22391" cy="40742"/>
            </a:xfrm>
            <a:custGeom>
              <a:rect b="b" l="l" r="r" t="t"/>
              <a:pathLst>
                <a:path extrusionOk="0" h="1281" w="704">
                  <a:moveTo>
                    <a:pt x="544" y="1"/>
                  </a:moveTo>
                  <a:cubicBezTo>
                    <a:pt x="481" y="1"/>
                    <a:pt x="413" y="43"/>
                    <a:pt x="394" y="102"/>
                  </a:cubicBezTo>
                  <a:lnTo>
                    <a:pt x="36" y="1067"/>
                  </a:lnTo>
                  <a:cubicBezTo>
                    <a:pt x="1" y="1174"/>
                    <a:pt x="84" y="1281"/>
                    <a:pt x="179" y="1281"/>
                  </a:cubicBezTo>
                  <a:cubicBezTo>
                    <a:pt x="239" y="1281"/>
                    <a:pt x="298" y="1233"/>
                    <a:pt x="334" y="1174"/>
                  </a:cubicBezTo>
                  <a:lnTo>
                    <a:pt x="691" y="209"/>
                  </a:lnTo>
                  <a:cubicBezTo>
                    <a:pt x="703" y="126"/>
                    <a:pt x="655" y="43"/>
                    <a:pt x="584" y="7"/>
                  </a:cubicBezTo>
                  <a:cubicBezTo>
                    <a:pt x="571" y="3"/>
                    <a:pt x="558" y="1"/>
                    <a:pt x="544" y="1"/>
                  </a:cubicBez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0" name="Google Shape;600;p68"/>
            <p:cNvSpPr/>
            <p:nvPr/>
          </p:nvSpPr>
          <p:spPr>
            <a:xfrm>
              <a:off x="3603143" y="4563019"/>
              <a:ext cx="9891" cy="42078"/>
            </a:xfrm>
            <a:custGeom>
              <a:rect b="b" l="l" r="r" t="t"/>
              <a:pathLst>
                <a:path extrusionOk="0" h="1323" w="311">
                  <a:moveTo>
                    <a:pt x="144" y="1"/>
                  </a:moveTo>
                  <a:cubicBezTo>
                    <a:pt x="60" y="1"/>
                    <a:pt x="1" y="72"/>
                    <a:pt x="1" y="144"/>
                  </a:cubicBezTo>
                  <a:lnTo>
                    <a:pt x="1" y="1168"/>
                  </a:lnTo>
                  <a:cubicBezTo>
                    <a:pt x="1" y="1263"/>
                    <a:pt x="72" y="1322"/>
                    <a:pt x="144" y="1322"/>
                  </a:cubicBezTo>
                  <a:cubicBezTo>
                    <a:pt x="239" y="1322"/>
                    <a:pt x="298" y="1251"/>
                    <a:pt x="298" y="1168"/>
                  </a:cubicBezTo>
                  <a:lnTo>
                    <a:pt x="298" y="144"/>
                  </a:lnTo>
                  <a:cubicBezTo>
                    <a:pt x="310" y="72"/>
                    <a:pt x="239" y="1"/>
                    <a:pt x="144" y="1"/>
                  </a:cubicBez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1" name="Google Shape;601;p68"/>
            <p:cNvSpPr/>
            <p:nvPr/>
          </p:nvSpPr>
          <p:spPr>
            <a:xfrm>
              <a:off x="3667134" y="4552206"/>
              <a:ext cx="22009" cy="40233"/>
            </a:xfrm>
            <a:custGeom>
              <a:rect b="b" l="l" r="r" t="t"/>
              <a:pathLst>
                <a:path extrusionOk="0" h="1265" w="692">
                  <a:moveTo>
                    <a:pt x="165" y="0"/>
                  </a:moveTo>
                  <a:cubicBezTo>
                    <a:pt x="150" y="0"/>
                    <a:pt x="135" y="3"/>
                    <a:pt x="120" y="7"/>
                  </a:cubicBezTo>
                  <a:cubicBezTo>
                    <a:pt x="37" y="43"/>
                    <a:pt x="1" y="126"/>
                    <a:pt x="25" y="198"/>
                  </a:cubicBezTo>
                  <a:lnTo>
                    <a:pt x="382" y="1174"/>
                  </a:lnTo>
                  <a:cubicBezTo>
                    <a:pt x="410" y="1231"/>
                    <a:pt x="468" y="1265"/>
                    <a:pt x="527" y="1265"/>
                  </a:cubicBezTo>
                  <a:cubicBezTo>
                    <a:pt x="542" y="1265"/>
                    <a:pt x="557" y="1263"/>
                    <a:pt x="572" y="1258"/>
                  </a:cubicBezTo>
                  <a:cubicBezTo>
                    <a:pt x="656" y="1234"/>
                    <a:pt x="691" y="1139"/>
                    <a:pt x="668" y="1067"/>
                  </a:cubicBezTo>
                  <a:lnTo>
                    <a:pt x="310" y="103"/>
                  </a:lnTo>
                  <a:cubicBezTo>
                    <a:pt x="282" y="36"/>
                    <a:pt x="223" y="0"/>
                    <a:pt x="165" y="0"/>
                  </a:cubicBez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2" name="Google Shape;602;p68"/>
            <p:cNvSpPr/>
            <p:nvPr/>
          </p:nvSpPr>
          <p:spPr>
            <a:xfrm>
              <a:off x="3727723" y="4524662"/>
              <a:ext cx="32982" cy="35367"/>
            </a:xfrm>
            <a:custGeom>
              <a:rect b="b" l="l" r="r" t="t"/>
              <a:pathLst>
                <a:path extrusionOk="0" h="1112" w="1037">
                  <a:moveTo>
                    <a:pt x="178" y="1"/>
                  </a:moveTo>
                  <a:cubicBezTo>
                    <a:pt x="142" y="1"/>
                    <a:pt x="104" y="13"/>
                    <a:pt x="72" y="40"/>
                  </a:cubicBezTo>
                  <a:cubicBezTo>
                    <a:pt x="13" y="100"/>
                    <a:pt x="1" y="195"/>
                    <a:pt x="60" y="266"/>
                  </a:cubicBezTo>
                  <a:lnTo>
                    <a:pt x="715" y="1052"/>
                  </a:lnTo>
                  <a:cubicBezTo>
                    <a:pt x="739" y="1088"/>
                    <a:pt x="787" y="1112"/>
                    <a:pt x="834" y="1112"/>
                  </a:cubicBezTo>
                  <a:cubicBezTo>
                    <a:pt x="965" y="1100"/>
                    <a:pt x="1037" y="945"/>
                    <a:pt x="953" y="850"/>
                  </a:cubicBezTo>
                  <a:lnTo>
                    <a:pt x="299" y="52"/>
                  </a:lnTo>
                  <a:cubicBezTo>
                    <a:pt x="266" y="19"/>
                    <a:pt x="222" y="1"/>
                    <a:pt x="178" y="1"/>
                  </a:cubicBez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3" name="Google Shape;603;p68"/>
            <p:cNvSpPr/>
            <p:nvPr/>
          </p:nvSpPr>
          <p:spPr>
            <a:xfrm>
              <a:off x="3457349" y="4522023"/>
              <a:ext cx="32218" cy="34954"/>
            </a:xfrm>
            <a:custGeom>
              <a:rect b="b" l="l" r="r" t="t"/>
              <a:pathLst>
                <a:path extrusionOk="0" h="1099" w="1013">
                  <a:moveTo>
                    <a:pt x="841" y="0"/>
                  </a:moveTo>
                  <a:cubicBezTo>
                    <a:pt x="795" y="0"/>
                    <a:pt x="748" y="19"/>
                    <a:pt x="715" y="52"/>
                  </a:cubicBezTo>
                  <a:lnTo>
                    <a:pt x="60" y="837"/>
                  </a:lnTo>
                  <a:cubicBezTo>
                    <a:pt x="1" y="897"/>
                    <a:pt x="13" y="1004"/>
                    <a:pt x="72" y="1064"/>
                  </a:cubicBezTo>
                  <a:cubicBezTo>
                    <a:pt x="96" y="1088"/>
                    <a:pt x="128" y="1098"/>
                    <a:pt x="161" y="1098"/>
                  </a:cubicBezTo>
                  <a:cubicBezTo>
                    <a:pt x="211" y="1098"/>
                    <a:pt x="263" y="1075"/>
                    <a:pt x="298" y="1040"/>
                  </a:cubicBezTo>
                  <a:lnTo>
                    <a:pt x="953" y="254"/>
                  </a:lnTo>
                  <a:cubicBezTo>
                    <a:pt x="1013" y="183"/>
                    <a:pt x="1013" y="99"/>
                    <a:pt x="941" y="40"/>
                  </a:cubicBezTo>
                  <a:cubicBezTo>
                    <a:pt x="915" y="13"/>
                    <a:pt x="878" y="0"/>
                    <a:pt x="841" y="0"/>
                  </a:cubicBez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4" name="Google Shape;604;p68"/>
            <p:cNvSpPr/>
            <p:nvPr/>
          </p:nvSpPr>
          <p:spPr>
            <a:xfrm>
              <a:off x="3526270" y="4551665"/>
              <a:ext cx="22772" cy="40392"/>
            </a:xfrm>
            <a:custGeom>
              <a:rect b="b" l="l" r="r" t="t"/>
              <a:pathLst>
                <a:path extrusionOk="0" h="1270" w="716">
                  <a:moveTo>
                    <a:pt x="531" y="0"/>
                  </a:moveTo>
                  <a:cubicBezTo>
                    <a:pt x="472" y="0"/>
                    <a:pt x="412" y="41"/>
                    <a:pt x="394" y="96"/>
                  </a:cubicBezTo>
                  <a:lnTo>
                    <a:pt x="36" y="1072"/>
                  </a:lnTo>
                  <a:cubicBezTo>
                    <a:pt x="1" y="1144"/>
                    <a:pt x="48" y="1227"/>
                    <a:pt x="120" y="1263"/>
                  </a:cubicBezTo>
                  <a:cubicBezTo>
                    <a:pt x="137" y="1268"/>
                    <a:pt x="154" y="1270"/>
                    <a:pt x="170" y="1270"/>
                  </a:cubicBezTo>
                  <a:cubicBezTo>
                    <a:pt x="235" y="1270"/>
                    <a:pt x="294" y="1234"/>
                    <a:pt x="322" y="1167"/>
                  </a:cubicBezTo>
                  <a:lnTo>
                    <a:pt x="679" y="203"/>
                  </a:lnTo>
                  <a:cubicBezTo>
                    <a:pt x="715" y="132"/>
                    <a:pt x="679" y="36"/>
                    <a:pt x="584" y="13"/>
                  </a:cubicBezTo>
                  <a:cubicBezTo>
                    <a:pt x="567" y="4"/>
                    <a:pt x="549" y="0"/>
                    <a:pt x="531" y="0"/>
                  </a:cubicBezTo>
                  <a:close/>
                </a:path>
              </a:pathLst>
            </a:cu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8" name="Shape 608"/>
        <p:cNvGrpSpPr/>
        <p:nvPr/>
      </p:nvGrpSpPr>
      <p:grpSpPr>
        <a:xfrm>
          <a:off x="0" y="0"/>
          <a:ext cx="0" cy="0"/>
          <a:chOff x="0" y="0"/>
          <a:chExt cx="0" cy="0"/>
        </a:xfrm>
      </p:grpSpPr>
      <p:pic>
        <p:nvPicPr>
          <p:cNvPr id="609" name="Google Shape;609;p69"/>
          <p:cNvPicPr preferRelativeResize="0"/>
          <p:nvPr/>
        </p:nvPicPr>
        <p:blipFill rotWithShape="1">
          <a:blip r:embed="rId3">
            <a:alphaModFix/>
          </a:blip>
          <a:srcRect b="0" l="0" r="0" t="0"/>
          <a:stretch/>
        </p:blipFill>
        <p:spPr>
          <a:xfrm>
            <a:off x="2597225" y="2508875"/>
            <a:ext cx="3949249" cy="3044200"/>
          </a:xfrm>
          <a:prstGeom prst="rect">
            <a:avLst/>
          </a:prstGeom>
          <a:noFill/>
          <a:ln>
            <a:noFill/>
          </a:ln>
        </p:spPr>
      </p:pic>
      <p:sp>
        <p:nvSpPr>
          <p:cNvPr id="610" name="Google Shape;610;p69"/>
          <p:cNvSpPr/>
          <p:nvPr/>
        </p:nvSpPr>
        <p:spPr>
          <a:xfrm>
            <a:off x="413430" y="248106"/>
            <a:ext cx="8317200" cy="4647300"/>
          </a:xfrm>
          <a:prstGeom prst="rect">
            <a:avLst/>
          </a:prstGeom>
          <a:noFill/>
          <a:ln cap="flat" cmpd="sng" w="38100">
            <a:solidFill>
              <a:srgbClr val="D2D7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1" name="Google Shape;611;p69"/>
          <p:cNvSpPr txBox="1"/>
          <p:nvPr>
            <p:ph type="title"/>
          </p:nvPr>
        </p:nvSpPr>
        <p:spPr>
          <a:xfrm>
            <a:off x="1583750" y="1451275"/>
            <a:ext cx="5976600" cy="954900"/>
          </a:xfrm>
          <a:prstGeom prst="rect">
            <a:avLst/>
          </a:prstGeom>
          <a:solidFill>
            <a:schemeClr val="l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90000"/>
              </a:lnSpc>
              <a:spcBef>
                <a:spcPts val="0"/>
              </a:spcBef>
              <a:spcAft>
                <a:spcPts val="0"/>
              </a:spcAft>
              <a:buClr>
                <a:schemeClr val="dk1"/>
              </a:buClr>
              <a:buSzPts val="2300"/>
              <a:buFont typeface="Calibri"/>
              <a:buNone/>
            </a:pPr>
            <a:r>
              <a:rPr lang="es">
                <a:latin typeface="Ubuntu"/>
                <a:ea typeface="Ubuntu"/>
                <a:cs typeface="Ubuntu"/>
                <a:sym typeface="Ubuntu"/>
              </a:rPr>
              <a:t>80%</a:t>
            </a:r>
            <a:endParaRPr>
              <a:latin typeface="Ubuntu"/>
              <a:ea typeface="Ubuntu"/>
              <a:cs typeface="Ubuntu"/>
              <a:sym typeface="Ubuntu"/>
            </a:endParaRPr>
          </a:p>
        </p:txBody>
      </p:sp>
      <p:sp>
        <p:nvSpPr>
          <p:cNvPr id="612" name="Google Shape;612;p69"/>
          <p:cNvSpPr txBox="1"/>
          <p:nvPr>
            <p:ph idx="4294967295" type="body"/>
          </p:nvPr>
        </p:nvSpPr>
        <p:spPr>
          <a:xfrm>
            <a:off x="1439375" y="632375"/>
            <a:ext cx="6197100" cy="723600"/>
          </a:xfrm>
          <a:prstGeom prst="rect">
            <a:avLst/>
          </a:prstGeom>
          <a:noFill/>
          <a:ln>
            <a:noFill/>
          </a:ln>
        </p:spPr>
        <p:txBody>
          <a:bodyPr anchorCtr="0" anchor="t" bIns="91425" lIns="91425" spcFirstLastPara="1" rIns="91425" wrap="square" tIns="91425">
            <a:noAutofit/>
          </a:bodyPr>
          <a:lstStyle/>
          <a:p>
            <a:pPr indent="0" lvl="0" marL="0" rtl="0" algn="ctr">
              <a:lnSpc>
                <a:spcPct val="90000"/>
              </a:lnSpc>
              <a:spcBef>
                <a:spcPts val="0"/>
              </a:spcBef>
              <a:spcAft>
                <a:spcPts val="0"/>
              </a:spcAft>
              <a:buSzPts val="1200"/>
              <a:buNone/>
            </a:pPr>
            <a:r>
              <a:rPr lang="es" sz="2400">
                <a:solidFill>
                  <a:schemeClr val="dk2"/>
                </a:solidFill>
              </a:rPr>
              <a:t>Recordamos…</a:t>
            </a:r>
            <a:endParaRPr sz="2400">
              <a:solidFill>
                <a:schemeClr val="dk2"/>
              </a:solidFill>
            </a:endParaRPr>
          </a:p>
          <a:p>
            <a:pPr indent="0" lvl="0" marL="0" rtl="0" algn="ctr">
              <a:lnSpc>
                <a:spcPct val="90000"/>
              </a:lnSpc>
              <a:spcBef>
                <a:spcPts val="0"/>
              </a:spcBef>
              <a:spcAft>
                <a:spcPts val="0"/>
              </a:spcAft>
              <a:buSzPts val="1200"/>
              <a:buNone/>
            </a:pPr>
            <a:r>
              <a:rPr lang="es">
                <a:solidFill>
                  <a:schemeClr val="dk2"/>
                </a:solidFill>
              </a:rPr>
              <a:t>el 10% de lo que oímos, 20% de lo que leemos y el</a:t>
            </a:r>
            <a:endParaRPr>
              <a:solidFill>
                <a:schemeClr val="dk2"/>
              </a:solidFill>
            </a:endParaRPr>
          </a:p>
        </p:txBody>
      </p:sp>
      <p:sp>
        <p:nvSpPr>
          <p:cNvPr id="613" name="Google Shape;613;p69"/>
          <p:cNvSpPr txBox="1"/>
          <p:nvPr>
            <p:ph idx="4294967295" type="body"/>
          </p:nvPr>
        </p:nvSpPr>
        <p:spPr>
          <a:xfrm>
            <a:off x="1439375" y="2508875"/>
            <a:ext cx="6197100" cy="447300"/>
          </a:xfrm>
          <a:prstGeom prst="rect">
            <a:avLst/>
          </a:prstGeom>
          <a:noFill/>
          <a:ln>
            <a:noFill/>
          </a:ln>
        </p:spPr>
        <p:txBody>
          <a:bodyPr anchorCtr="0" anchor="t" bIns="91425" lIns="91425" spcFirstLastPara="1" rIns="91425" wrap="square" tIns="91425">
            <a:noAutofit/>
          </a:bodyPr>
          <a:lstStyle/>
          <a:p>
            <a:pPr indent="0" lvl="0" marL="0" rtl="0" algn="ctr">
              <a:lnSpc>
                <a:spcPct val="90000"/>
              </a:lnSpc>
              <a:spcBef>
                <a:spcPts val="0"/>
              </a:spcBef>
              <a:spcAft>
                <a:spcPts val="0"/>
              </a:spcAft>
              <a:buSzPts val="1200"/>
              <a:buNone/>
            </a:pPr>
            <a:r>
              <a:rPr lang="es" sz="2400">
                <a:solidFill>
                  <a:schemeClr val="dk2"/>
                </a:solidFill>
              </a:rPr>
              <a:t>De lo que vemos (y hacemos)</a:t>
            </a:r>
            <a:endParaRPr sz="2400">
              <a:solidFill>
                <a:schemeClr val="dk2"/>
              </a:solidFill>
            </a:endParaRPr>
          </a:p>
          <a:p>
            <a:pPr indent="0" lvl="0" marL="0" rtl="0" algn="ctr">
              <a:lnSpc>
                <a:spcPct val="90000"/>
              </a:lnSpc>
              <a:spcBef>
                <a:spcPts val="0"/>
              </a:spcBef>
              <a:spcAft>
                <a:spcPts val="1600"/>
              </a:spcAft>
              <a:buSzPts val="1200"/>
              <a:buNone/>
            </a:pPr>
            <a:r>
              <a:rPr lang="es">
                <a:solidFill>
                  <a:schemeClr val="dk2"/>
                </a:solidFill>
              </a:rPr>
              <a:t>¡La interacción aumenta el engagement!</a:t>
            </a:r>
            <a:endParaRPr>
              <a:solidFill>
                <a:schemeClr val="dk2"/>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7" name="Shape 617"/>
        <p:cNvGrpSpPr/>
        <p:nvPr/>
      </p:nvGrpSpPr>
      <p:grpSpPr>
        <a:xfrm>
          <a:off x="0" y="0"/>
          <a:ext cx="0" cy="0"/>
          <a:chOff x="0" y="0"/>
          <a:chExt cx="0" cy="0"/>
        </a:xfrm>
      </p:grpSpPr>
      <p:sp>
        <p:nvSpPr>
          <p:cNvPr id="618" name="Google Shape;618;p70"/>
          <p:cNvSpPr/>
          <p:nvPr/>
        </p:nvSpPr>
        <p:spPr>
          <a:xfrm>
            <a:off x="413430" y="248106"/>
            <a:ext cx="8317200" cy="4647300"/>
          </a:xfrm>
          <a:prstGeom prst="rect">
            <a:avLst/>
          </a:prstGeom>
          <a:noFill/>
          <a:ln cap="flat" cmpd="sng" w="38100">
            <a:solidFill>
              <a:srgbClr val="D2D7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19" name="Google Shape;619;p70"/>
          <p:cNvPicPr preferRelativeResize="0"/>
          <p:nvPr/>
        </p:nvPicPr>
        <p:blipFill rotWithShape="1">
          <a:blip r:embed="rId3">
            <a:alphaModFix/>
          </a:blip>
          <a:srcRect b="0" l="5784" r="42154" t="0"/>
          <a:stretch/>
        </p:blipFill>
        <p:spPr>
          <a:xfrm>
            <a:off x="4710625" y="-189300"/>
            <a:ext cx="3765900" cy="5424950"/>
          </a:xfrm>
          <a:prstGeom prst="rect">
            <a:avLst/>
          </a:prstGeom>
          <a:noFill/>
          <a:ln>
            <a:noFill/>
          </a:ln>
        </p:spPr>
      </p:pic>
      <p:sp>
        <p:nvSpPr>
          <p:cNvPr id="620" name="Google Shape;620;p70"/>
          <p:cNvSpPr txBox="1"/>
          <p:nvPr>
            <p:ph idx="4294967295" type="title"/>
          </p:nvPr>
        </p:nvSpPr>
        <p:spPr>
          <a:xfrm>
            <a:off x="529225" y="540725"/>
            <a:ext cx="3634500" cy="24123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2800"/>
              <a:buFont typeface="Calibri"/>
              <a:buNone/>
            </a:pPr>
            <a:r>
              <a:rPr lang="es"/>
              <a:t>En definitiva</a:t>
            </a:r>
            <a:endParaRPr>
              <a:solidFill>
                <a:schemeClr val="dk1"/>
              </a:solidFill>
            </a:endParaRPr>
          </a:p>
        </p:txBody>
      </p:sp>
      <p:sp>
        <p:nvSpPr>
          <p:cNvPr id="621" name="Google Shape;621;p70"/>
          <p:cNvSpPr txBox="1"/>
          <p:nvPr>
            <p:ph idx="4294967295" type="subTitle"/>
          </p:nvPr>
        </p:nvSpPr>
        <p:spPr>
          <a:xfrm>
            <a:off x="540000" y="1125775"/>
            <a:ext cx="3699600" cy="911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1200"/>
              <a:buNone/>
            </a:pPr>
            <a:r>
              <a:rPr lang="es"/>
              <a:t>Mejorar la experiencia de nuestros estudiantes e innovar</a:t>
            </a:r>
            <a:endParaRPr/>
          </a:p>
        </p:txBody>
      </p:sp>
      <p:grpSp>
        <p:nvGrpSpPr>
          <p:cNvPr id="622" name="Google Shape;622;p70"/>
          <p:cNvGrpSpPr/>
          <p:nvPr/>
        </p:nvGrpSpPr>
        <p:grpSpPr>
          <a:xfrm>
            <a:off x="644757" y="2116312"/>
            <a:ext cx="958902" cy="37841"/>
            <a:chOff x="2897257" y="2253538"/>
            <a:chExt cx="958902" cy="37841"/>
          </a:xfrm>
        </p:grpSpPr>
        <p:sp>
          <p:nvSpPr>
            <p:cNvPr id="623" name="Google Shape;623;p70"/>
            <p:cNvSpPr/>
            <p:nvPr/>
          </p:nvSpPr>
          <p:spPr>
            <a:xfrm flipH="1">
              <a:off x="2897257"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24" name="Google Shape;624;p70"/>
            <p:cNvSpPr/>
            <p:nvPr/>
          </p:nvSpPr>
          <p:spPr>
            <a:xfrm flipH="1">
              <a:off x="3049688" y="2253538"/>
              <a:ext cx="37877" cy="37841"/>
            </a:xfrm>
            <a:custGeom>
              <a:rect b="b" l="l" r="r" t="t"/>
              <a:pathLst>
                <a:path extrusionOk="0" h="1064" w="1065">
                  <a:moveTo>
                    <a:pt x="518" y="0"/>
                  </a:moveTo>
                  <a:cubicBezTo>
                    <a:pt x="214" y="0"/>
                    <a:pt x="1" y="243"/>
                    <a:pt x="1" y="547"/>
                  </a:cubicBezTo>
                  <a:cubicBezTo>
                    <a:pt x="1" y="821"/>
                    <a:pt x="214" y="1064"/>
                    <a:pt x="518" y="1064"/>
                  </a:cubicBezTo>
                  <a:cubicBezTo>
                    <a:pt x="822" y="1064"/>
                    <a:pt x="1065" y="821"/>
                    <a:pt x="1065" y="547"/>
                  </a:cubicBezTo>
                  <a:cubicBezTo>
                    <a:pt x="1065" y="243"/>
                    <a:pt x="822" y="0"/>
                    <a:pt x="518"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25" name="Google Shape;625;p70"/>
            <p:cNvSpPr/>
            <p:nvPr/>
          </p:nvSpPr>
          <p:spPr>
            <a:xfrm flipH="1">
              <a:off x="3204253" y="2253538"/>
              <a:ext cx="37877" cy="37841"/>
            </a:xfrm>
            <a:custGeom>
              <a:rect b="b" l="l" r="r" t="t"/>
              <a:pathLst>
                <a:path extrusionOk="0" h="1064" w="1065">
                  <a:moveTo>
                    <a:pt x="547" y="0"/>
                  </a:moveTo>
                  <a:cubicBezTo>
                    <a:pt x="243" y="0"/>
                    <a:pt x="0" y="243"/>
                    <a:pt x="0" y="547"/>
                  </a:cubicBezTo>
                  <a:cubicBezTo>
                    <a:pt x="0" y="821"/>
                    <a:pt x="243" y="1064"/>
                    <a:pt x="547" y="1064"/>
                  </a:cubicBezTo>
                  <a:cubicBezTo>
                    <a:pt x="821" y="1064"/>
                    <a:pt x="1064" y="821"/>
                    <a:pt x="1064" y="547"/>
                  </a:cubicBezTo>
                  <a:cubicBezTo>
                    <a:pt x="1064" y="243"/>
                    <a:pt x="821" y="0"/>
                    <a:pt x="54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26" name="Google Shape;626;p70"/>
            <p:cNvSpPr/>
            <p:nvPr/>
          </p:nvSpPr>
          <p:spPr>
            <a:xfrm flipH="1">
              <a:off x="3357772"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4" y="821"/>
                    <a:pt x="1064" y="547"/>
                  </a:cubicBezTo>
                  <a:cubicBezTo>
                    <a:pt x="1064" y="243"/>
                    <a:pt x="821" y="0"/>
                    <a:pt x="51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27" name="Google Shape;627;p70"/>
            <p:cNvSpPr/>
            <p:nvPr/>
          </p:nvSpPr>
          <p:spPr>
            <a:xfrm flipH="1">
              <a:off x="3511285" y="2253538"/>
              <a:ext cx="37877" cy="37841"/>
            </a:xfrm>
            <a:custGeom>
              <a:rect b="b" l="l" r="r" t="t"/>
              <a:pathLst>
                <a:path extrusionOk="0" h="1064" w="1065">
                  <a:moveTo>
                    <a:pt x="548" y="0"/>
                  </a:moveTo>
                  <a:cubicBezTo>
                    <a:pt x="244" y="0"/>
                    <a:pt x="1" y="243"/>
                    <a:pt x="1" y="547"/>
                  </a:cubicBezTo>
                  <a:cubicBezTo>
                    <a:pt x="1" y="821"/>
                    <a:pt x="244" y="1064"/>
                    <a:pt x="548" y="1064"/>
                  </a:cubicBezTo>
                  <a:cubicBezTo>
                    <a:pt x="822" y="1064"/>
                    <a:pt x="1065" y="821"/>
                    <a:pt x="1065" y="547"/>
                  </a:cubicBezTo>
                  <a:cubicBezTo>
                    <a:pt x="1065" y="243"/>
                    <a:pt x="822" y="0"/>
                    <a:pt x="548"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28" name="Google Shape;628;p70"/>
            <p:cNvSpPr/>
            <p:nvPr/>
          </p:nvSpPr>
          <p:spPr>
            <a:xfrm flipH="1">
              <a:off x="3664783" y="2253538"/>
              <a:ext cx="37877" cy="37841"/>
            </a:xfrm>
            <a:custGeom>
              <a:rect b="b" l="l" r="r" t="t"/>
              <a:pathLst>
                <a:path extrusionOk="0" h="1064" w="1065">
                  <a:moveTo>
                    <a:pt x="517" y="0"/>
                  </a:moveTo>
                  <a:cubicBezTo>
                    <a:pt x="244" y="0"/>
                    <a:pt x="1" y="243"/>
                    <a:pt x="1" y="547"/>
                  </a:cubicBezTo>
                  <a:cubicBezTo>
                    <a:pt x="1" y="821"/>
                    <a:pt x="244" y="1064"/>
                    <a:pt x="517" y="1064"/>
                  </a:cubicBezTo>
                  <a:cubicBezTo>
                    <a:pt x="821" y="1064"/>
                    <a:pt x="1065" y="821"/>
                    <a:pt x="1065" y="547"/>
                  </a:cubicBezTo>
                  <a:cubicBezTo>
                    <a:pt x="1065" y="243"/>
                    <a:pt x="821" y="0"/>
                    <a:pt x="51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29" name="Google Shape;629;p70"/>
            <p:cNvSpPr/>
            <p:nvPr/>
          </p:nvSpPr>
          <p:spPr>
            <a:xfrm flipH="1">
              <a:off x="3818282" y="2253538"/>
              <a:ext cx="37877" cy="37841"/>
            </a:xfrm>
            <a:custGeom>
              <a:rect b="b" l="l" r="r" t="t"/>
              <a:pathLst>
                <a:path extrusionOk="0" h="1064" w="1065">
                  <a:moveTo>
                    <a:pt x="548" y="0"/>
                  </a:moveTo>
                  <a:cubicBezTo>
                    <a:pt x="244" y="0"/>
                    <a:pt x="1" y="243"/>
                    <a:pt x="1" y="547"/>
                  </a:cubicBezTo>
                  <a:cubicBezTo>
                    <a:pt x="1" y="821"/>
                    <a:pt x="244" y="1064"/>
                    <a:pt x="548" y="1064"/>
                  </a:cubicBezTo>
                  <a:cubicBezTo>
                    <a:pt x="852" y="1064"/>
                    <a:pt x="1064" y="821"/>
                    <a:pt x="1064" y="547"/>
                  </a:cubicBezTo>
                  <a:cubicBezTo>
                    <a:pt x="1064" y="243"/>
                    <a:pt x="852" y="0"/>
                    <a:pt x="548"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630" name="Google Shape;630;p70"/>
          <p:cNvSpPr txBox="1"/>
          <p:nvPr>
            <p:ph idx="4294967295" type="title"/>
          </p:nvPr>
        </p:nvSpPr>
        <p:spPr>
          <a:xfrm>
            <a:off x="529225" y="2598125"/>
            <a:ext cx="3908100" cy="24123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2800"/>
              <a:buFont typeface="Calibri"/>
              <a:buNone/>
            </a:pPr>
            <a:r>
              <a:rPr lang="es"/>
              <a:t>Pero además…</a:t>
            </a:r>
            <a:endParaRPr>
              <a:solidFill>
                <a:schemeClr val="dk1"/>
              </a:solidFill>
            </a:endParaRPr>
          </a:p>
        </p:txBody>
      </p:sp>
      <p:sp>
        <p:nvSpPr>
          <p:cNvPr id="631" name="Google Shape;631;p70"/>
          <p:cNvSpPr txBox="1"/>
          <p:nvPr>
            <p:ph idx="4294967295" type="subTitle"/>
          </p:nvPr>
        </p:nvSpPr>
        <p:spPr>
          <a:xfrm>
            <a:off x="540000" y="3106975"/>
            <a:ext cx="4119600" cy="911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1200"/>
              <a:buNone/>
            </a:pPr>
            <a:r>
              <a:rPr lang="es"/>
              <a:t>Fomentar sus/ nuestras competencias digitales mediante su producción (o análisis)</a:t>
            </a:r>
            <a:endParaRPr/>
          </a:p>
          <a:p>
            <a:pPr indent="0" lvl="0" marL="0" rtl="0" algn="l">
              <a:lnSpc>
                <a:spcPct val="100000"/>
              </a:lnSpc>
              <a:spcBef>
                <a:spcPts val="0"/>
              </a:spcBef>
              <a:spcAft>
                <a:spcPts val="0"/>
              </a:spcAft>
              <a:buSzPts val="1200"/>
              <a:buNone/>
            </a:pPr>
            <a:r>
              <a:t/>
            </a:r>
            <a:endParaRPr>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1" name="Shape 231"/>
        <p:cNvGrpSpPr/>
        <p:nvPr/>
      </p:nvGrpSpPr>
      <p:grpSpPr>
        <a:xfrm>
          <a:off x="0" y="0"/>
          <a:ext cx="0" cy="0"/>
          <a:chOff x="0" y="0"/>
          <a:chExt cx="0" cy="0"/>
        </a:xfrm>
      </p:grpSpPr>
      <p:sp>
        <p:nvSpPr>
          <p:cNvPr id="232" name="Google Shape;232;p44"/>
          <p:cNvSpPr/>
          <p:nvPr/>
        </p:nvSpPr>
        <p:spPr>
          <a:xfrm>
            <a:off x="3556956" y="4098450"/>
            <a:ext cx="680100" cy="669900"/>
          </a:xfrm>
          <a:prstGeom prst="rect">
            <a:avLst/>
          </a:prstGeom>
          <a:solidFill>
            <a:srgbClr val="E2E61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44"/>
          <p:cNvSpPr/>
          <p:nvPr/>
        </p:nvSpPr>
        <p:spPr>
          <a:xfrm>
            <a:off x="3556203" y="3063594"/>
            <a:ext cx="680100" cy="669900"/>
          </a:xfrm>
          <a:prstGeom prst="rect">
            <a:avLst/>
          </a:prstGeom>
          <a:solidFill>
            <a:srgbClr val="E2E61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44"/>
          <p:cNvSpPr/>
          <p:nvPr/>
        </p:nvSpPr>
        <p:spPr>
          <a:xfrm>
            <a:off x="0" y="2"/>
            <a:ext cx="2608800" cy="5143500"/>
          </a:xfrm>
          <a:prstGeom prst="rect">
            <a:avLst/>
          </a:prstGeom>
          <a:solidFill>
            <a:srgbClr val="93C01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44"/>
          <p:cNvSpPr/>
          <p:nvPr/>
        </p:nvSpPr>
        <p:spPr>
          <a:xfrm>
            <a:off x="3556956" y="2133982"/>
            <a:ext cx="680100" cy="669900"/>
          </a:xfrm>
          <a:prstGeom prst="rect">
            <a:avLst/>
          </a:prstGeom>
          <a:solidFill>
            <a:srgbClr val="E2E61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44"/>
          <p:cNvSpPr txBox="1"/>
          <p:nvPr>
            <p:ph type="title"/>
          </p:nvPr>
        </p:nvSpPr>
        <p:spPr>
          <a:xfrm>
            <a:off x="4572000" y="193875"/>
            <a:ext cx="2532300" cy="1025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s" sz="2600"/>
              <a:t>Contenidos</a:t>
            </a:r>
            <a:endParaRPr sz="2600">
              <a:solidFill>
                <a:srgbClr val="434343"/>
              </a:solidFill>
            </a:endParaRPr>
          </a:p>
        </p:txBody>
      </p:sp>
      <p:sp>
        <p:nvSpPr>
          <p:cNvPr id="237" name="Google Shape;237;p44"/>
          <p:cNvSpPr txBox="1"/>
          <p:nvPr>
            <p:ph idx="2" type="title"/>
          </p:nvPr>
        </p:nvSpPr>
        <p:spPr>
          <a:xfrm>
            <a:off x="4505024" y="2056450"/>
            <a:ext cx="4461000" cy="628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sz="1700"/>
              <a:t>Infografía y visualización de datos al servicio de la innovación y la E-A.</a:t>
            </a:r>
            <a:endParaRPr sz="1700"/>
          </a:p>
        </p:txBody>
      </p:sp>
      <p:sp>
        <p:nvSpPr>
          <p:cNvPr id="238" name="Google Shape;238;p44"/>
          <p:cNvSpPr txBox="1"/>
          <p:nvPr>
            <p:ph idx="3" type="subTitle"/>
          </p:nvPr>
        </p:nvSpPr>
        <p:spPr>
          <a:xfrm>
            <a:off x="4505017" y="3526620"/>
            <a:ext cx="3075900" cy="53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Ideas clave, pasos y consejos.</a:t>
            </a:r>
            <a:endParaRPr/>
          </a:p>
        </p:txBody>
      </p:sp>
      <p:sp>
        <p:nvSpPr>
          <p:cNvPr id="239" name="Google Shape;239;p44"/>
          <p:cNvSpPr txBox="1"/>
          <p:nvPr>
            <p:ph idx="1" type="subTitle"/>
          </p:nvPr>
        </p:nvSpPr>
        <p:spPr>
          <a:xfrm>
            <a:off x="4505017" y="2576402"/>
            <a:ext cx="3075900" cy="53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Potencial y posibles usos.</a:t>
            </a:r>
            <a:endParaRPr/>
          </a:p>
        </p:txBody>
      </p:sp>
      <p:sp>
        <p:nvSpPr>
          <p:cNvPr id="240" name="Google Shape;240;p44"/>
          <p:cNvSpPr txBox="1"/>
          <p:nvPr>
            <p:ph idx="5" type="subTitle"/>
          </p:nvPr>
        </p:nvSpPr>
        <p:spPr>
          <a:xfrm>
            <a:off x="4505017" y="4562042"/>
            <a:ext cx="3075900" cy="53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De lo estático a lo dinámico e interactivo.</a:t>
            </a:r>
            <a:endParaRPr/>
          </a:p>
        </p:txBody>
      </p:sp>
      <p:sp>
        <p:nvSpPr>
          <p:cNvPr id="241" name="Google Shape;241;p44"/>
          <p:cNvSpPr txBox="1"/>
          <p:nvPr>
            <p:ph idx="6" type="title"/>
          </p:nvPr>
        </p:nvSpPr>
        <p:spPr>
          <a:xfrm>
            <a:off x="4505018" y="4044484"/>
            <a:ext cx="4851900" cy="628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sz="1700"/>
              <a:t>Colección de herramientas digitales  gratuitas/ freemium para no diseñadores.</a:t>
            </a:r>
            <a:endParaRPr sz="1700"/>
          </a:p>
        </p:txBody>
      </p:sp>
      <p:sp>
        <p:nvSpPr>
          <p:cNvPr id="242" name="Google Shape;242;p44"/>
          <p:cNvSpPr txBox="1"/>
          <p:nvPr>
            <p:ph idx="7" type="title"/>
          </p:nvPr>
        </p:nvSpPr>
        <p:spPr>
          <a:xfrm>
            <a:off x="3295504" y="2166146"/>
            <a:ext cx="1149900" cy="585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s"/>
              <a:t>1</a:t>
            </a:r>
            <a:endParaRPr/>
          </a:p>
        </p:txBody>
      </p:sp>
      <p:sp>
        <p:nvSpPr>
          <p:cNvPr id="243" name="Google Shape;243;p44"/>
          <p:cNvSpPr txBox="1"/>
          <p:nvPr>
            <p:ph idx="8" type="title"/>
          </p:nvPr>
        </p:nvSpPr>
        <p:spPr>
          <a:xfrm>
            <a:off x="3295504" y="3122061"/>
            <a:ext cx="1149900" cy="585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s"/>
              <a:t>2</a:t>
            </a:r>
            <a:endParaRPr/>
          </a:p>
        </p:txBody>
      </p:sp>
      <p:sp>
        <p:nvSpPr>
          <p:cNvPr id="244" name="Google Shape;244;p44"/>
          <p:cNvSpPr txBox="1"/>
          <p:nvPr>
            <p:ph idx="9" type="title"/>
          </p:nvPr>
        </p:nvSpPr>
        <p:spPr>
          <a:xfrm>
            <a:off x="3295504" y="4154177"/>
            <a:ext cx="1149900" cy="585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s"/>
              <a:t>3</a:t>
            </a:r>
            <a:endParaRPr/>
          </a:p>
        </p:txBody>
      </p:sp>
      <p:sp>
        <p:nvSpPr>
          <p:cNvPr id="245" name="Google Shape;245;p44"/>
          <p:cNvSpPr/>
          <p:nvPr/>
        </p:nvSpPr>
        <p:spPr>
          <a:xfrm>
            <a:off x="3556956" y="1219582"/>
            <a:ext cx="680100" cy="669900"/>
          </a:xfrm>
          <a:prstGeom prst="rect">
            <a:avLst/>
          </a:prstGeom>
          <a:solidFill>
            <a:srgbClr val="E2E61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44"/>
          <p:cNvSpPr txBox="1"/>
          <p:nvPr>
            <p:ph idx="2" type="title"/>
          </p:nvPr>
        </p:nvSpPr>
        <p:spPr>
          <a:xfrm>
            <a:off x="4505024" y="989650"/>
            <a:ext cx="4461000" cy="628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sz="1700"/>
              <a:t>Introducción</a:t>
            </a:r>
            <a:endParaRPr sz="1700"/>
          </a:p>
        </p:txBody>
      </p:sp>
      <p:sp>
        <p:nvSpPr>
          <p:cNvPr id="247" name="Google Shape;247;p44"/>
          <p:cNvSpPr txBox="1"/>
          <p:nvPr>
            <p:ph idx="7" type="title"/>
          </p:nvPr>
        </p:nvSpPr>
        <p:spPr>
          <a:xfrm>
            <a:off x="3295504" y="1251746"/>
            <a:ext cx="1149900" cy="585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s"/>
              <a:t>0</a:t>
            </a:r>
            <a:endParaRPr/>
          </a:p>
        </p:txBody>
      </p:sp>
      <p:sp>
        <p:nvSpPr>
          <p:cNvPr id="248" name="Google Shape;248;p44"/>
          <p:cNvSpPr txBox="1"/>
          <p:nvPr>
            <p:ph idx="4" type="title"/>
          </p:nvPr>
        </p:nvSpPr>
        <p:spPr>
          <a:xfrm>
            <a:off x="4505018" y="3088554"/>
            <a:ext cx="4851900" cy="628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sz="1700"/>
              <a:t>El proceso de producción de información visual.</a:t>
            </a:r>
            <a:endParaRPr sz="1700"/>
          </a:p>
        </p:txBody>
      </p:sp>
      <p:sp>
        <p:nvSpPr>
          <p:cNvPr id="249" name="Google Shape;249;p44"/>
          <p:cNvSpPr txBox="1"/>
          <p:nvPr>
            <p:ph idx="1" type="subTitle"/>
          </p:nvPr>
        </p:nvSpPr>
        <p:spPr>
          <a:xfrm>
            <a:off x="4581225" y="1509600"/>
            <a:ext cx="4461000" cy="53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El arte y el poder de la visualización. Razones para infografiar.</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5" name="Shape 635"/>
        <p:cNvGrpSpPr/>
        <p:nvPr/>
      </p:nvGrpSpPr>
      <p:grpSpPr>
        <a:xfrm>
          <a:off x="0" y="0"/>
          <a:ext cx="0" cy="0"/>
          <a:chOff x="0" y="0"/>
          <a:chExt cx="0" cy="0"/>
        </a:xfrm>
      </p:grpSpPr>
      <p:sp>
        <p:nvSpPr>
          <p:cNvPr id="636" name="Google Shape;636;p71"/>
          <p:cNvSpPr txBox="1"/>
          <p:nvPr>
            <p:ph idx="4294967295" type="subTitle"/>
          </p:nvPr>
        </p:nvSpPr>
        <p:spPr>
          <a:xfrm>
            <a:off x="356675" y="2169800"/>
            <a:ext cx="2511000" cy="981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800"/>
              <a:buFont typeface="Arial"/>
              <a:buNone/>
            </a:pPr>
            <a:r>
              <a:rPr b="1" i="0" lang="es" sz="1600" u="none" cap="none" strike="noStrike">
                <a:solidFill>
                  <a:schemeClr val="accent2"/>
                </a:solidFill>
                <a:latin typeface="Ubuntu"/>
                <a:ea typeface="Ubuntu"/>
                <a:cs typeface="Ubuntu"/>
                <a:sym typeface="Ubuntu"/>
              </a:rPr>
              <a:t>RECURSOS</a:t>
            </a:r>
            <a:endParaRPr b="1" i="0" sz="1600" u="none" cap="none" strike="noStrike">
              <a:solidFill>
                <a:schemeClr val="accent2"/>
              </a:solidFill>
              <a:latin typeface="Ubuntu"/>
              <a:ea typeface="Ubuntu"/>
              <a:cs typeface="Ubuntu"/>
              <a:sym typeface="Ubuntu"/>
            </a:endParaRPr>
          </a:p>
          <a:p>
            <a:pPr indent="0" lvl="0" marL="0" marR="0" rtl="0" algn="ctr">
              <a:lnSpc>
                <a:spcPct val="100000"/>
              </a:lnSpc>
              <a:spcBef>
                <a:spcPts val="1600"/>
              </a:spcBef>
              <a:spcAft>
                <a:spcPts val="0"/>
              </a:spcAft>
              <a:buClr>
                <a:schemeClr val="dk1"/>
              </a:buClr>
              <a:buSzPts val="1300"/>
              <a:buFont typeface="Arial"/>
              <a:buNone/>
            </a:pPr>
            <a:r>
              <a:rPr i="0" lang="es" sz="1200" u="none" cap="none" strike="noStrike">
                <a:solidFill>
                  <a:schemeClr val="accent2"/>
                </a:solidFill>
                <a:latin typeface="Ubuntu"/>
                <a:ea typeface="Ubuntu"/>
                <a:cs typeface="Ubuntu"/>
                <a:sym typeface="Ubuntu"/>
              </a:rPr>
              <a:t>Creadas por docente: Independientes o integrados en presentaciones, contenidos… (¡aportar valor!)</a:t>
            </a:r>
            <a:endParaRPr i="0" sz="1200" u="none" cap="none" strike="noStrike">
              <a:solidFill>
                <a:schemeClr val="accent2"/>
              </a:solidFill>
              <a:latin typeface="Ubuntu"/>
              <a:ea typeface="Ubuntu"/>
              <a:cs typeface="Ubuntu"/>
              <a:sym typeface="Ubuntu"/>
            </a:endParaRPr>
          </a:p>
          <a:p>
            <a:pPr indent="0" lvl="0" marL="0" marR="0" rtl="0" algn="ctr">
              <a:lnSpc>
                <a:spcPct val="100000"/>
              </a:lnSpc>
              <a:spcBef>
                <a:spcPts val="1000"/>
              </a:spcBef>
              <a:spcAft>
                <a:spcPts val="0"/>
              </a:spcAft>
              <a:buClr>
                <a:schemeClr val="dk1"/>
              </a:buClr>
              <a:buSzPts val="1300"/>
              <a:buFont typeface="Arial"/>
              <a:buNone/>
            </a:pPr>
            <a:r>
              <a:rPr i="0" lang="es" sz="1200" u="none" cap="none" strike="noStrike">
                <a:solidFill>
                  <a:schemeClr val="accent2"/>
                </a:solidFill>
                <a:latin typeface="Ubuntu"/>
                <a:ea typeface="Ubuntu"/>
                <a:cs typeface="Ubuntu"/>
                <a:sym typeface="Ubuntu"/>
              </a:rPr>
              <a:t>¡No siempre tenemos que diseñarlas!</a:t>
            </a:r>
            <a:endParaRPr i="0" sz="1200" u="none" cap="none" strike="noStrike">
              <a:solidFill>
                <a:schemeClr val="accent2"/>
              </a:solidFill>
              <a:latin typeface="Ubuntu"/>
              <a:ea typeface="Ubuntu"/>
              <a:cs typeface="Ubuntu"/>
              <a:sym typeface="Ubuntu"/>
            </a:endParaRPr>
          </a:p>
        </p:txBody>
      </p:sp>
      <p:sp>
        <p:nvSpPr>
          <p:cNvPr id="637" name="Google Shape;637;p71"/>
          <p:cNvSpPr txBox="1"/>
          <p:nvPr>
            <p:ph idx="4294967295" type="subTitle"/>
          </p:nvPr>
        </p:nvSpPr>
        <p:spPr>
          <a:xfrm>
            <a:off x="3264400" y="2169800"/>
            <a:ext cx="2375700" cy="1396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300"/>
              <a:buFont typeface="Arial"/>
              <a:buNone/>
            </a:pPr>
            <a:r>
              <a:rPr i="0" lang="es" sz="1200" u="none" cap="none" strike="noStrike">
                <a:solidFill>
                  <a:schemeClr val="accent2"/>
                </a:solidFill>
                <a:latin typeface="Ubuntu"/>
                <a:ea typeface="Ubuntu"/>
                <a:cs typeface="Ubuntu"/>
                <a:sym typeface="Ubuntu"/>
              </a:rPr>
              <a:t>Presentación/ difusión y publicación online de proyectos de innovación educativa</a:t>
            </a:r>
            <a:endParaRPr i="0" sz="1200" u="none" cap="none" strike="noStrike">
              <a:solidFill>
                <a:schemeClr val="accent2"/>
              </a:solidFill>
              <a:latin typeface="Ubuntu"/>
              <a:ea typeface="Ubuntu"/>
              <a:cs typeface="Ubuntu"/>
              <a:sym typeface="Ubuntu"/>
            </a:endParaRPr>
          </a:p>
          <a:p>
            <a:pPr indent="0" lvl="0" marL="0" marR="0" rtl="0" algn="ctr">
              <a:lnSpc>
                <a:spcPct val="100000"/>
              </a:lnSpc>
              <a:spcBef>
                <a:spcPts val="0"/>
              </a:spcBef>
              <a:spcAft>
                <a:spcPts val="0"/>
              </a:spcAft>
              <a:buClr>
                <a:schemeClr val="dk1"/>
              </a:buClr>
              <a:buSzPts val="1300"/>
              <a:buFont typeface="Arial"/>
              <a:buNone/>
            </a:pPr>
            <a:r>
              <a:t/>
            </a:r>
            <a:endParaRPr i="0" sz="1200" u="none" cap="none" strike="noStrike">
              <a:solidFill>
                <a:schemeClr val="accent2"/>
              </a:solidFill>
              <a:latin typeface="Ubuntu"/>
              <a:ea typeface="Ubuntu"/>
              <a:cs typeface="Ubuntu"/>
              <a:sym typeface="Ubuntu"/>
            </a:endParaRPr>
          </a:p>
          <a:p>
            <a:pPr indent="0" lvl="0" marL="0" marR="0" rtl="0" algn="ctr">
              <a:lnSpc>
                <a:spcPct val="100000"/>
              </a:lnSpc>
              <a:spcBef>
                <a:spcPts val="0"/>
              </a:spcBef>
              <a:spcAft>
                <a:spcPts val="0"/>
              </a:spcAft>
              <a:buClr>
                <a:schemeClr val="dk1"/>
              </a:buClr>
              <a:buSzPts val="1300"/>
              <a:buFont typeface="Arial"/>
              <a:buNone/>
            </a:pPr>
            <a:r>
              <a:rPr i="0" lang="es" sz="1200" u="none" cap="none" strike="noStrike">
                <a:solidFill>
                  <a:schemeClr val="accent2"/>
                </a:solidFill>
                <a:latin typeface="Ubuntu"/>
                <a:ea typeface="Ubuntu"/>
                <a:cs typeface="Ubuntu"/>
                <a:sym typeface="Ubuntu"/>
              </a:rPr>
              <a:t>Visualizaciones fruto de investigaciones/ e-research</a:t>
            </a:r>
            <a:endParaRPr i="0" sz="1200" u="none" cap="none" strike="noStrike">
              <a:solidFill>
                <a:schemeClr val="accent2"/>
              </a:solidFill>
              <a:latin typeface="Ubuntu"/>
              <a:ea typeface="Ubuntu"/>
              <a:cs typeface="Ubuntu"/>
              <a:sym typeface="Ubuntu"/>
            </a:endParaRPr>
          </a:p>
          <a:p>
            <a:pPr indent="0" lvl="0" marL="0" marR="0" rtl="0" algn="ctr">
              <a:lnSpc>
                <a:spcPct val="100000"/>
              </a:lnSpc>
              <a:spcBef>
                <a:spcPts val="1600"/>
              </a:spcBef>
              <a:spcAft>
                <a:spcPts val="1600"/>
              </a:spcAft>
              <a:buClr>
                <a:schemeClr val="dk1"/>
              </a:buClr>
              <a:buSzPts val="1300"/>
              <a:buFont typeface="Arial"/>
              <a:buNone/>
            </a:pPr>
            <a:r>
              <a:rPr i="0" lang="es" sz="1200" u="none" cap="none" strike="noStrike">
                <a:solidFill>
                  <a:schemeClr val="accent2"/>
                </a:solidFill>
                <a:latin typeface="Ubuntu"/>
                <a:ea typeface="Ubuntu"/>
                <a:cs typeface="Ubuntu"/>
                <a:sym typeface="Ubuntu"/>
              </a:rPr>
              <a:t>¡Visibilizar, viralizar, marca digital!</a:t>
            </a:r>
            <a:endParaRPr i="0" sz="1200" u="none" cap="none" strike="noStrike">
              <a:solidFill>
                <a:schemeClr val="accent2"/>
              </a:solidFill>
              <a:latin typeface="Ubuntu"/>
              <a:ea typeface="Ubuntu"/>
              <a:cs typeface="Ubuntu"/>
              <a:sym typeface="Ubuntu"/>
            </a:endParaRPr>
          </a:p>
        </p:txBody>
      </p:sp>
      <p:sp>
        <p:nvSpPr>
          <p:cNvPr id="638" name="Google Shape;638;p71"/>
          <p:cNvSpPr txBox="1"/>
          <p:nvPr>
            <p:ph idx="4294967295" type="subTitle"/>
          </p:nvPr>
        </p:nvSpPr>
        <p:spPr>
          <a:xfrm>
            <a:off x="5772675" y="2169800"/>
            <a:ext cx="2706300" cy="981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800"/>
              <a:buFont typeface="Arial"/>
              <a:buNone/>
            </a:pPr>
            <a:r>
              <a:rPr b="1" i="0" lang="es" sz="1600" u="none" cap="none" strike="noStrike">
                <a:solidFill>
                  <a:schemeClr val="accent2"/>
                </a:solidFill>
                <a:latin typeface="Ubuntu"/>
                <a:ea typeface="Ubuntu"/>
                <a:cs typeface="Ubuntu"/>
                <a:sym typeface="Ubuntu"/>
              </a:rPr>
              <a:t>ACTIVIDADES</a:t>
            </a:r>
            <a:endParaRPr b="1" i="0" sz="1600" u="none" cap="none" strike="noStrike">
              <a:solidFill>
                <a:schemeClr val="accent2"/>
              </a:solidFill>
              <a:latin typeface="Ubuntu"/>
              <a:ea typeface="Ubuntu"/>
              <a:cs typeface="Ubuntu"/>
              <a:sym typeface="Ubuntu"/>
            </a:endParaRPr>
          </a:p>
          <a:p>
            <a:pPr indent="0" lvl="0" marL="0" marR="0" rtl="0" algn="ctr">
              <a:lnSpc>
                <a:spcPct val="100000"/>
              </a:lnSpc>
              <a:spcBef>
                <a:spcPts val="1200"/>
              </a:spcBef>
              <a:spcAft>
                <a:spcPts val="0"/>
              </a:spcAft>
              <a:buClr>
                <a:schemeClr val="dk1"/>
              </a:buClr>
              <a:buSzPts val="1300"/>
              <a:buFont typeface="Arial"/>
              <a:buNone/>
            </a:pPr>
            <a:r>
              <a:rPr i="0" lang="es" sz="1200" u="none" cap="none" strike="noStrike">
                <a:solidFill>
                  <a:schemeClr val="accent2"/>
                </a:solidFill>
                <a:latin typeface="Ubuntu"/>
                <a:ea typeface="Ubuntu"/>
                <a:cs typeface="Ubuntu"/>
                <a:sym typeface="Ubuntu"/>
              </a:rPr>
              <a:t>Creación de contenidos propios: resúmenes visuales de apuntes, presentación visual de proyectos, Cv visual</a:t>
            </a:r>
            <a:r>
              <a:rPr lang="es" sz="1200">
                <a:solidFill>
                  <a:schemeClr val="accent2"/>
                </a:solidFill>
                <a:latin typeface="Ubuntu"/>
                <a:ea typeface="Ubuntu"/>
                <a:cs typeface="Ubuntu"/>
                <a:sym typeface="Ubuntu"/>
              </a:rPr>
              <a:t>e</a:t>
            </a:r>
            <a:r>
              <a:rPr i="0" lang="es" sz="1200" u="none" cap="none" strike="noStrike">
                <a:solidFill>
                  <a:schemeClr val="accent2"/>
                </a:solidFill>
                <a:latin typeface="Ubuntu"/>
                <a:ea typeface="Ubuntu"/>
                <a:cs typeface="Ubuntu"/>
                <a:sym typeface="Ubuntu"/>
              </a:rPr>
              <a:t>s… ¡Incluso, reportajes infográficos! </a:t>
            </a:r>
            <a:endParaRPr sz="1200">
              <a:solidFill>
                <a:schemeClr val="accent2"/>
              </a:solidFill>
              <a:latin typeface="Ubuntu"/>
              <a:ea typeface="Ubuntu"/>
              <a:cs typeface="Ubuntu"/>
              <a:sym typeface="Ubuntu"/>
            </a:endParaRPr>
          </a:p>
          <a:p>
            <a:pPr indent="0" lvl="0" marL="0" marR="0" rtl="0" algn="ctr">
              <a:lnSpc>
                <a:spcPct val="100000"/>
              </a:lnSpc>
              <a:spcBef>
                <a:spcPts val="1200"/>
              </a:spcBef>
              <a:spcAft>
                <a:spcPts val="0"/>
              </a:spcAft>
              <a:buClr>
                <a:schemeClr val="dk1"/>
              </a:buClr>
              <a:buSzPts val="800"/>
              <a:buFont typeface="Arial"/>
              <a:buNone/>
            </a:pPr>
            <a:r>
              <a:rPr i="0" lang="es" sz="1200" u="none" cap="none" strike="noStrike">
                <a:solidFill>
                  <a:schemeClr val="accent2"/>
                </a:solidFill>
                <a:latin typeface="Ubuntu"/>
                <a:ea typeface="Ubuntu"/>
                <a:cs typeface="Ubuntu"/>
                <a:sym typeface="Ubuntu"/>
              </a:rPr>
              <a:t>Análisis de piezas de otros: cultura visual, alfabetización mediática…</a:t>
            </a:r>
            <a:endParaRPr i="0" sz="1200" u="none" cap="none" strike="noStrike">
              <a:solidFill>
                <a:schemeClr val="accent2"/>
              </a:solidFill>
              <a:latin typeface="Ubuntu"/>
              <a:ea typeface="Ubuntu"/>
              <a:cs typeface="Ubuntu"/>
              <a:sym typeface="Ubuntu"/>
            </a:endParaRPr>
          </a:p>
        </p:txBody>
      </p:sp>
      <p:sp>
        <p:nvSpPr>
          <p:cNvPr id="639" name="Google Shape;639;p71"/>
          <p:cNvSpPr/>
          <p:nvPr/>
        </p:nvSpPr>
        <p:spPr>
          <a:xfrm>
            <a:off x="2777838" y="1207080"/>
            <a:ext cx="739200" cy="739200"/>
          </a:xfrm>
          <a:prstGeom prst="ellipse">
            <a:avLst/>
          </a:prstGeom>
          <a:solidFill>
            <a:srgbClr val="E2E616"/>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640" name="Google Shape;640;p71"/>
          <p:cNvCxnSpPr>
            <a:stCxn id="639" idx="2"/>
            <a:endCxn id="636" idx="0"/>
          </p:cNvCxnSpPr>
          <p:nvPr/>
        </p:nvCxnSpPr>
        <p:spPr>
          <a:xfrm flipH="1">
            <a:off x="1612038" y="1576680"/>
            <a:ext cx="1165800" cy="593100"/>
          </a:xfrm>
          <a:prstGeom prst="bentConnector2">
            <a:avLst/>
          </a:prstGeom>
          <a:noFill/>
          <a:ln cap="flat" cmpd="sng" w="19050">
            <a:solidFill>
              <a:schemeClr val="dk1"/>
            </a:solidFill>
            <a:prstDash val="solid"/>
            <a:round/>
            <a:headEnd len="sm" w="sm" type="none"/>
            <a:tailEnd len="med" w="med" type="oval"/>
          </a:ln>
        </p:spPr>
      </p:cxnSp>
      <p:sp>
        <p:nvSpPr>
          <p:cNvPr id="641" name="Google Shape;641;p71"/>
          <p:cNvSpPr/>
          <p:nvPr/>
        </p:nvSpPr>
        <p:spPr>
          <a:xfrm rot="5400000">
            <a:off x="4405527" y="1984879"/>
            <a:ext cx="180564" cy="181630"/>
          </a:xfrm>
          <a:custGeom>
            <a:rect b="b" l="l" r="r" t="t"/>
            <a:pathLst>
              <a:path extrusionOk="0" h="5107" w="5077">
                <a:moveTo>
                  <a:pt x="973" y="1"/>
                </a:moveTo>
                <a:lnTo>
                  <a:pt x="1" y="1004"/>
                </a:lnTo>
                <a:lnTo>
                  <a:pt x="1551" y="2554"/>
                </a:lnTo>
                <a:lnTo>
                  <a:pt x="1" y="4104"/>
                </a:lnTo>
                <a:lnTo>
                  <a:pt x="973" y="5107"/>
                </a:lnTo>
                <a:lnTo>
                  <a:pt x="2554" y="3557"/>
                </a:lnTo>
                <a:lnTo>
                  <a:pt x="4104" y="5107"/>
                </a:lnTo>
                <a:lnTo>
                  <a:pt x="5077" y="4104"/>
                </a:lnTo>
                <a:lnTo>
                  <a:pt x="3557" y="2554"/>
                </a:lnTo>
                <a:lnTo>
                  <a:pt x="5077" y="1004"/>
                </a:lnTo>
                <a:lnTo>
                  <a:pt x="4104" y="1"/>
                </a:lnTo>
                <a:lnTo>
                  <a:pt x="2554" y="1520"/>
                </a:lnTo>
                <a:lnTo>
                  <a:pt x="97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642" name="Google Shape;642;p71"/>
          <p:cNvCxnSpPr/>
          <p:nvPr/>
        </p:nvCxnSpPr>
        <p:spPr>
          <a:xfrm>
            <a:off x="4502227" y="935755"/>
            <a:ext cx="0" cy="1147200"/>
          </a:xfrm>
          <a:prstGeom prst="straightConnector1">
            <a:avLst/>
          </a:prstGeom>
          <a:noFill/>
          <a:ln cap="flat" cmpd="sng" w="19050">
            <a:solidFill>
              <a:schemeClr val="dk1"/>
            </a:solidFill>
            <a:prstDash val="solid"/>
            <a:round/>
            <a:headEnd len="sm" w="sm" type="none"/>
            <a:tailEnd len="sm" w="sm" type="none"/>
          </a:ln>
        </p:spPr>
      </p:cxnSp>
      <p:sp>
        <p:nvSpPr>
          <p:cNvPr id="643" name="Google Shape;643;p71"/>
          <p:cNvSpPr/>
          <p:nvPr/>
        </p:nvSpPr>
        <p:spPr>
          <a:xfrm flipH="1">
            <a:off x="5474550" y="1207080"/>
            <a:ext cx="739200" cy="739200"/>
          </a:xfrm>
          <a:prstGeom prst="ellipse">
            <a:avLst/>
          </a:prstGeom>
          <a:solidFill>
            <a:srgbClr val="E2E616"/>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644" name="Google Shape;644;p71"/>
          <p:cNvCxnSpPr>
            <a:stCxn id="639" idx="6"/>
            <a:endCxn id="643" idx="6"/>
          </p:cNvCxnSpPr>
          <p:nvPr/>
        </p:nvCxnSpPr>
        <p:spPr>
          <a:xfrm>
            <a:off x="3517038" y="1576680"/>
            <a:ext cx="1957500" cy="0"/>
          </a:xfrm>
          <a:prstGeom prst="straightConnector1">
            <a:avLst/>
          </a:prstGeom>
          <a:noFill/>
          <a:ln cap="flat" cmpd="sng" w="19050">
            <a:solidFill>
              <a:schemeClr val="dk1"/>
            </a:solidFill>
            <a:prstDash val="solid"/>
            <a:round/>
            <a:headEnd len="sm" w="sm" type="none"/>
            <a:tailEnd len="sm" w="sm" type="none"/>
          </a:ln>
        </p:spPr>
      </p:cxnSp>
      <p:grpSp>
        <p:nvGrpSpPr>
          <p:cNvPr id="645" name="Google Shape;645;p71"/>
          <p:cNvGrpSpPr/>
          <p:nvPr/>
        </p:nvGrpSpPr>
        <p:grpSpPr>
          <a:xfrm>
            <a:off x="2942814" y="1349157"/>
            <a:ext cx="408500" cy="407375"/>
            <a:chOff x="4567375" y="3570450"/>
            <a:chExt cx="408500" cy="407375"/>
          </a:xfrm>
        </p:grpSpPr>
        <p:sp>
          <p:nvSpPr>
            <p:cNvPr id="646" name="Google Shape;646;p71"/>
            <p:cNvSpPr/>
            <p:nvPr/>
          </p:nvSpPr>
          <p:spPr>
            <a:xfrm>
              <a:off x="4879150" y="3570450"/>
              <a:ext cx="96725" cy="239350"/>
            </a:xfrm>
            <a:custGeom>
              <a:rect b="b" l="l" r="r" t="t"/>
              <a:pathLst>
                <a:path extrusionOk="0" h="9574" w="3869">
                  <a:moveTo>
                    <a:pt x="1419" y="5765"/>
                  </a:moveTo>
                  <a:cubicBezTo>
                    <a:pt x="1688" y="5765"/>
                    <a:pt x="1912" y="5974"/>
                    <a:pt x="1912" y="6258"/>
                  </a:cubicBezTo>
                  <a:lnTo>
                    <a:pt x="1912" y="6736"/>
                  </a:lnTo>
                  <a:lnTo>
                    <a:pt x="956" y="6736"/>
                  </a:lnTo>
                  <a:lnTo>
                    <a:pt x="956" y="6258"/>
                  </a:lnTo>
                  <a:cubicBezTo>
                    <a:pt x="956" y="5974"/>
                    <a:pt x="1165" y="5765"/>
                    <a:pt x="1419" y="5765"/>
                  </a:cubicBezTo>
                  <a:close/>
                  <a:moveTo>
                    <a:pt x="1882" y="7662"/>
                  </a:moveTo>
                  <a:lnTo>
                    <a:pt x="1882" y="8140"/>
                  </a:lnTo>
                  <a:cubicBezTo>
                    <a:pt x="1912" y="8423"/>
                    <a:pt x="1688" y="8633"/>
                    <a:pt x="1419" y="8633"/>
                  </a:cubicBezTo>
                  <a:cubicBezTo>
                    <a:pt x="1165" y="8633"/>
                    <a:pt x="941" y="8423"/>
                    <a:pt x="941" y="8140"/>
                  </a:cubicBezTo>
                  <a:lnTo>
                    <a:pt x="941" y="7662"/>
                  </a:lnTo>
                  <a:close/>
                  <a:moveTo>
                    <a:pt x="971" y="0"/>
                  </a:moveTo>
                  <a:lnTo>
                    <a:pt x="971" y="4899"/>
                  </a:lnTo>
                  <a:lnTo>
                    <a:pt x="956" y="4899"/>
                  </a:lnTo>
                  <a:cubicBezTo>
                    <a:pt x="388" y="5093"/>
                    <a:pt x="0" y="5616"/>
                    <a:pt x="0" y="6243"/>
                  </a:cubicBezTo>
                  <a:lnTo>
                    <a:pt x="0" y="8140"/>
                  </a:lnTo>
                  <a:cubicBezTo>
                    <a:pt x="0" y="8931"/>
                    <a:pt x="642" y="9573"/>
                    <a:pt x="1434" y="9573"/>
                  </a:cubicBezTo>
                  <a:cubicBezTo>
                    <a:pt x="2225" y="9573"/>
                    <a:pt x="2883" y="8946"/>
                    <a:pt x="2883" y="8140"/>
                  </a:cubicBezTo>
                  <a:lnTo>
                    <a:pt x="2883" y="6243"/>
                  </a:lnTo>
                  <a:cubicBezTo>
                    <a:pt x="2883" y="5616"/>
                    <a:pt x="2479" y="5078"/>
                    <a:pt x="1927" y="4899"/>
                  </a:cubicBezTo>
                  <a:lnTo>
                    <a:pt x="1927" y="956"/>
                  </a:lnTo>
                  <a:lnTo>
                    <a:pt x="3868" y="956"/>
                  </a:lnTo>
                  <a:lnTo>
                    <a:pt x="3868"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47" name="Google Shape;647;p71"/>
            <p:cNvSpPr/>
            <p:nvPr/>
          </p:nvSpPr>
          <p:spPr>
            <a:xfrm>
              <a:off x="4567375" y="3570450"/>
              <a:ext cx="407375" cy="407375"/>
            </a:xfrm>
            <a:custGeom>
              <a:rect b="b" l="l" r="r" t="t"/>
              <a:pathLst>
                <a:path extrusionOk="0" h="16295" w="16295">
                  <a:moveTo>
                    <a:pt x="5765" y="956"/>
                  </a:moveTo>
                  <a:cubicBezTo>
                    <a:pt x="7886" y="956"/>
                    <a:pt x="9469" y="2733"/>
                    <a:pt x="9574" y="4764"/>
                  </a:cubicBezTo>
                  <a:cubicBezTo>
                    <a:pt x="9126" y="4346"/>
                    <a:pt x="8558" y="4092"/>
                    <a:pt x="7826" y="3958"/>
                  </a:cubicBezTo>
                  <a:cubicBezTo>
                    <a:pt x="7169" y="3853"/>
                    <a:pt x="6587" y="3525"/>
                    <a:pt x="6109" y="3047"/>
                  </a:cubicBezTo>
                  <a:lnTo>
                    <a:pt x="5765" y="2703"/>
                  </a:lnTo>
                  <a:lnTo>
                    <a:pt x="5437" y="3047"/>
                  </a:lnTo>
                  <a:cubicBezTo>
                    <a:pt x="4974" y="3510"/>
                    <a:pt x="4376" y="3824"/>
                    <a:pt x="3719" y="3943"/>
                  </a:cubicBezTo>
                  <a:cubicBezTo>
                    <a:pt x="2987" y="4077"/>
                    <a:pt x="2390" y="4346"/>
                    <a:pt x="1957" y="4764"/>
                  </a:cubicBezTo>
                  <a:cubicBezTo>
                    <a:pt x="1987" y="2688"/>
                    <a:pt x="3660" y="956"/>
                    <a:pt x="5765" y="956"/>
                  </a:cubicBezTo>
                  <a:close/>
                  <a:moveTo>
                    <a:pt x="2913" y="5227"/>
                  </a:moveTo>
                  <a:lnTo>
                    <a:pt x="2913" y="5765"/>
                  </a:lnTo>
                  <a:cubicBezTo>
                    <a:pt x="2913" y="6586"/>
                    <a:pt x="3256" y="7363"/>
                    <a:pt x="3869" y="7901"/>
                  </a:cubicBezTo>
                  <a:lnTo>
                    <a:pt x="3869" y="8737"/>
                  </a:lnTo>
                  <a:lnTo>
                    <a:pt x="1957" y="9230"/>
                  </a:lnTo>
                  <a:lnTo>
                    <a:pt x="1957" y="7214"/>
                  </a:lnTo>
                  <a:cubicBezTo>
                    <a:pt x="1957" y="6273"/>
                    <a:pt x="2256" y="5616"/>
                    <a:pt x="2913" y="5227"/>
                  </a:cubicBezTo>
                  <a:close/>
                  <a:moveTo>
                    <a:pt x="8648" y="5242"/>
                  </a:moveTo>
                  <a:cubicBezTo>
                    <a:pt x="9275" y="5646"/>
                    <a:pt x="9604" y="6273"/>
                    <a:pt x="9604" y="7214"/>
                  </a:cubicBezTo>
                  <a:lnTo>
                    <a:pt x="9604" y="9230"/>
                  </a:lnTo>
                  <a:lnTo>
                    <a:pt x="7692" y="8737"/>
                  </a:lnTo>
                  <a:lnTo>
                    <a:pt x="7692" y="7901"/>
                  </a:lnTo>
                  <a:cubicBezTo>
                    <a:pt x="8304" y="7363"/>
                    <a:pt x="8648" y="6586"/>
                    <a:pt x="8648" y="5765"/>
                  </a:cubicBezTo>
                  <a:lnTo>
                    <a:pt x="8648" y="5242"/>
                  </a:lnTo>
                  <a:close/>
                  <a:moveTo>
                    <a:pt x="5795" y="4003"/>
                  </a:moveTo>
                  <a:cubicBezTo>
                    <a:pt x="6363" y="4466"/>
                    <a:pt x="7005" y="4750"/>
                    <a:pt x="7692" y="4869"/>
                  </a:cubicBezTo>
                  <a:lnTo>
                    <a:pt x="7692" y="5750"/>
                  </a:lnTo>
                  <a:cubicBezTo>
                    <a:pt x="7692" y="6885"/>
                    <a:pt x="6796" y="7378"/>
                    <a:pt x="6736" y="7438"/>
                  </a:cubicBezTo>
                  <a:lnTo>
                    <a:pt x="6736" y="8857"/>
                  </a:lnTo>
                  <a:lnTo>
                    <a:pt x="5795" y="9484"/>
                  </a:lnTo>
                  <a:lnTo>
                    <a:pt x="4839" y="8857"/>
                  </a:lnTo>
                  <a:lnTo>
                    <a:pt x="4839" y="7438"/>
                  </a:lnTo>
                  <a:cubicBezTo>
                    <a:pt x="4780" y="7363"/>
                    <a:pt x="3884" y="6885"/>
                    <a:pt x="3884" y="5750"/>
                  </a:cubicBezTo>
                  <a:lnTo>
                    <a:pt x="3884" y="4869"/>
                  </a:lnTo>
                  <a:cubicBezTo>
                    <a:pt x="4615" y="4750"/>
                    <a:pt x="5228" y="4466"/>
                    <a:pt x="5795" y="4003"/>
                  </a:cubicBezTo>
                  <a:close/>
                  <a:moveTo>
                    <a:pt x="7319" y="9633"/>
                  </a:moveTo>
                  <a:lnTo>
                    <a:pt x="9484" y="10171"/>
                  </a:lnTo>
                  <a:cubicBezTo>
                    <a:pt x="10097" y="10320"/>
                    <a:pt x="10545" y="10873"/>
                    <a:pt x="10560" y="11500"/>
                  </a:cubicBezTo>
                  <a:lnTo>
                    <a:pt x="7707" y="11500"/>
                  </a:lnTo>
                  <a:lnTo>
                    <a:pt x="7707" y="15353"/>
                  </a:lnTo>
                  <a:lnTo>
                    <a:pt x="971" y="15353"/>
                  </a:lnTo>
                  <a:lnTo>
                    <a:pt x="971" y="11560"/>
                  </a:lnTo>
                  <a:cubicBezTo>
                    <a:pt x="971" y="10918"/>
                    <a:pt x="1434" y="10320"/>
                    <a:pt x="2091" y="10171"/>
                  </a:cubicBezTo>
                  <a:lnTo>
                    <a:pt x="4257" y="9633"/>
                  </a:lnTo>
                  <a:lnTo>
                    <a:pt x="5168" y="10231"/>
                  </a:lnTo>
                  <a:lnTo>
                    <a:pt x="4317" y="11948"/>
                  </a:lnTo>
                  <a:lnTo>
                    <a:pt x="5168" y="12381"/>
                  </a:lnTo>
                  <a:lnTo>
                    <a:pt x="5780" y="11127"/>
                  </a:lnTo>
                  <a:lnTo>
                    <a:pt x="6408" y="12381"/>
                  </a:lnTo>
                  <a:lnTo>
                    <a:pt x="7259" y="11948"/>
                  </a:lnTo>
                  <a:lnTo>
                    <a:pt x="6408" y="10231"/>
                  </a:lnTo>
                  <a:lnTo>
                    <a:pt x="7319" y="9633"/>
                  </a:lnTo>
                  <a:close/>
                  <a:moveTo>
                    <a:pt x="15369" y="12456"/>
                  </a:moveTo>
                  <a:lnTo>
                    <a:pt x="15369" y="15353"/>
                  </a:lnTo>
                  <a:lnTo>
                    <a:pt x="8648" y="15353"/>
                  </a:lnTo>
                  <a:lnTo>
                    <a:pt x="8648" y="12456"/>
                  </a:lnTo>
                  <a:close/>
                  <a:moveTo>
                    <a:pt x="5777" y="0"/>
                  </a:moveTo>
                  <a:cubicBezTo>
                    <a:pt x="5768" y="0"/>
                    <a:pt x="5759" y="0"/>
                    <a:pt x="5750" y="0"/>
                  </a:cubicBezTo>
                  <a:cubicBezTo>
                    <a:pt x="3077" y="15"/>
                    <a:pt x="986" y="2226"/>
                    <a:pt x="986" y="4824"/>
                  </a:cubicBezTo>
                  <a:lnTo>
                    <a:pt x="986" y="9633"/>
                  </a:lnTo>
                  <a:cubicBezTo>
                    <a:pt x="344" y="10096"/>
                    <a:pt x="1" y="10828"/>
                    <a:pt x="1" y="11560"/>
                  </a:cubicBezTo>
                  <a:lnTo>
                    <a:pt x="1" y="16294"/>
                  </a:lnTo>
                  <a:lnTo>
                    <a:pt x="16295" y="16294"/>
                  </a:lnTo>
                  <a:lnTo>
                    <a:pt x="16295" y="11500"/>
                  </a:lnTo>
                  <a:lnTo>
                    <a:pt x="11485" y="11500"/>
                  </a:lnTo>
                  <a:cubicBezTo>
                    <a:pt x="11485" y="10753"/>
                    <a:pt x="11127" y="10081"/>
                    <a:pt x="10545" y="9648"/>
                  </a:cubicBezTo>
                  <a:lnTo>
                    <a:pt x="10545" y="4988"/>
                  </a:lnTo>
                  <a:cubicBezTo>
                    <a:pt x="10545" y="2338"/>
                    <a:pt x="8511" y="0"/>
                    <a:pt x="577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48" name="Google Shape;648;p71"/>
            <p:cNvSpPr/>
            <p:nvPr/>
          </p:nvSpPr>
          <p:spPr>
            <a:xfrm>
              <a:off x="4854875" y="3905725"/>
              <a:ext cx="23925" cy="23550"/>
            </a:xfrm>
            <a:custGeom>
              <a:rect b="b" l="l" r="r" t="t"/>
              <a:pathLst>
                <a:path extrusionOk="0" h="942" w="957">
                  <a:moveTo>
                    <a:pt x="0" y="1"/>
                  </a:moveTo>
                  <a:lnTo>
                    <a:pt x="0" y="942"/>
                  </a:lnTo>
                  <a:lnTo>
                    <a:pt x="956" y="942"/>
                  </a:lnTo>
                  <a:lnTo>
                    <a:pt x="956"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649" name="Google Shape;649;p71"/>
          <p:cNvCxnSpPr/>
          <p:nvPr/>
        </p:nvCxnSpPr>
        <p:spPr>
          <a:xfrm rot="10800000">
            <a:off x="1561600" y="4162785"/>
            <a:ext cx="2088600" cy="257700"/>
          </a:xfrm>
          <a:prstGeom prst="bentConnector3">
            <a:avLst>
              <a:gd fmla="val 99919" name="adj1"/>
            </a:avLst>
          </a:prstGeom>
          <a:noFill/>
          <a:ln cap="flat" cmpd="sng" w="19050">
            <a:solidFill>
              <a:schemeClr val="dk1"/>
            </a:solidFill>
            <a:prstDash val="solid"/>
            <a:round/>
            <a:headEnd len="sm" w="sm" type="none"/>
            <a:tailEnd len="med" w="med" type="oval"/>
          </a:ln>
        </p:spPr>
      </p:cxnSp>
      <p:cxnSp>
        <p:nvCxnSpPr>
          <p:cNvPr id="650" name="Google Shape;650;p71"/>
          <p:cNvCxnSpPr/>
          <p:nvPr/>
        </p:nvCxnSpPr>
        <p:spPr>
          <a:xfrm flipH="1" rot="10800000">
            <a:off x="5066800" y="4162785"/>
            <a:ext cx="2088600" cy="257700"/>
          </a:xfrm>
          <a:prstGeom prst="bentConnector3">
            <a:avLst>
              <a:gd fmla="val 99919" name="adj1"/>
            </a:avLst>
          </a:prstGeom>
          <a:noFill/>
          <a:ln cap="flat" cmpd="sng" w="19050">
            <a:solidFill>
              <a:schemeClr val="dk1"/>
            </a:solidFill>
            <a:prstDash val="solid"/>
            <a:round/>
            <a:headEnd len="sm" w="sm" type="none"/>
            <a:tailEnd len="med" w="med" type="oval"/>
          </a:ln>
        </p:spPr>
      </p:cxnSp>
      <p:sp>
        <p:nvSpPr>
          <p:cNvPr id="651" name="Google Shape;651;p71"/>
          <p:cNvSpPr txBox="1"/>
          <p:nvPr/>
        </p:nvSpPr>
        <p:spPr>
          <a:xfrm>
            <a:off x="2704175" y="4254135"/>
            <a:ext cx="3627000" cy="360000"/>
          </a:xfrm>
          <a:prstGeom prst="rect">
            <a:avLst/>
          </a:prstGeom>
          <a:solidFill>
            <a:srgbClr val="FFFFFF"/>
          </a:solid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None/>
            </a:pPr>
            <a:r>
              <a:rPr b="1" lang="es" sz="2000">
                <a:solidFill>
                  <a:srgbClr val="85B016"/>
                </a:solidFill>
                <a:latin typeface="Roboto"/>
                <a:ea typeface="Roboto"/>
                <a:cs typeface="Roboto"/>
                <a:sym typeface="Roboto"/>
              </a:rPr>
              <a:t>ENSEÑANZA-APRENDIZAJE</a:t>
            </a:r>
            <a:endParaRPr b="1" sz="2000">
              <a:solidFill>
                <a:srgbClr val="85B016"/>
              </a:solidFill>
              <a:latin typeface="Roboto"/>
              <a:ea typeface="Roboto"/>
              <a:cs typeface="Roboto"/>
              <a:sym typeface="Roboto"/>
            </a:endParaRPr>
          </a:p>
        </p:txBody>
      </p:sp>
      <p:grpSp>
        <p:nvGrpSpPr>
          <p:cNvPr id="652" name="Google Shape;652;p71"/>
          <p:cNvGrpSpPr/>
          <p:nvPr/>
        </p:nvGrpSpPr>
        <p:grpSpPr>
          <a:xfrm>
            <a:off x="5543997" y="1278619"/>
            <a:ext cx="607428" cy="531497"/>
            <a:chOff x="1865381" y="4277506"/>
            <a:chExt cx="396131" cy="355612"/>
          </a:xfrm>
        </p:grpSpPr>
        <p:sp>
          <p:nvSpPr>
            <p:cNvPr id="653" name="Google Shape;653;p71"/>
            <p:cNvSpPr/>
            <p:nvPr/>
          </p:nvSpPr>
          <p:spPr>
            <a:xfrm>
              <a:off x="1865381" y="4277506"/>
              <a:ext cx="396131" cy="355612"/>
            </a:xfrm>
            <a:custGeom>
              <a:rect b="b" l="l" r="r" t="t"/>
              <a:pathLst>
                <a:path extrusionOk="0" h="11181" w="12455">
                  <a:moveTo>
                    <a:pt x="6240" y="322"/>
                  </a:moveTo>
                  <a:cubicBezTo>
                    <a:pt x="6883" y="322"/>
                    <a:pt x="7395" y="846"/>
                    <a:pt x="7395" y="1489"/>
                  </a:cubicBezTo>
                  <a:cubicBezTo>
                    <a:pt x="7395" y="2132"/>
                    <a:pt x="6883" y="2644"/>
                    <a:pt x="6240" y="2644"/>
                  </a:cubicBezTo>
                  <a:cubicBezTo>
                    <a:pt x="5597" y="2644"/>
                    <a:pt x="5073" y="2132"/>
                    <a:pt x="5073" y="1489"/>
                  </a:cubicBezTo>
                  <a:cubicBezTo>
                    <a:pt x="5073" y="834"/>
                    <a:pt x="5597" y="322"/>
                    <a:pt x="6240" y="322"/>
                  </a:cubicBezTo>
                  <a:close/>
                  <a:moveTo>
                    <a:pt x="8621" y="3703"/>
                  </a:moveTo>
                  <a:cubicBezTo>
                    <a:pt x="8943" y="3703"/>
                    <a:pt x="9276" y="3751"/>
                    <a:pt x="9585" y="3834"/>
                  </a:cubicBezTo>
                  <a:cubicBezTo>
                    <a:pt x="9657" y="4156"/>
                    <a:pt x="9705" y="4477"/>
                    <a:pt x="9705" y="4811"/>
                  </a:cubicBezTo>
                  <a:cubicBezTo>
                    <a:pt x="9705" y="6239"/>
                    <a:pt x="8847" y="7466"/>
                    <a:pt x="7609" y="7990"/>
                  </a:cubicBezTo>
                  <a:cubicBezTo>
                    <a:pt x="7669" y="7728"/>
                    <a:pt x="7692" y="7454"/>
                    <a:pt x="7692" y="7192"/>
                  </a:cubicBezTo>
                  <a:cubicBezTo>
                    <a:pt x="7692" y="6382"/>
                    <a:pt x="7454" y="5620"/>
                    <a:pt x="7002" y="4965"/>
                  </a:cubicBezTo>
                  <a:cubicBezTo>
                    <a:pt x="6859" y="4775"/>
                    <a:pt x="6704" y="4584"/>
                    <a:pt x="6526" y="4418"/>
                  </a:cubicBezTo>
                  <a:cubicBezTo>
                    <a:pt x="7097" y="3977"/>
                    <a:pt x="7835" y="3703"/>
                    <a:pt x="8621" y="3703"/>
                  </a:cubicBezTo>
                  <a:close/>
                  <a:moveTo>
                    <a:pt x="10478" y="7918"/>
                  </a:moveTo>
                  <a:lnTo>
                    <a:pt x="10598" y="8168"/>
                  </a:lnTo>
                  <a:lnTo>
                    <a:pt x="10359" y="8168"/>
                  </a:lnTo>
                  <a:lnTo>
                    <a:pt x="10478" y="7918"/>
                  </a:lnTo>
                  <a:close/>
                  <a:moveTo>
                    <a:pt x="6240" y="4656"/>
                  </a:moveTo>
                  <a:cubicBezTo>
                    <a:pt x="6407" y="4823"/>
                    <a:pt x="6561" y="4989"/>
                    <a:pt x="6704" y="5180"/>
                  </a:cubicBezTo>
                  <a:cubicBezTo>
                    <a:pt x="7121" y="5775"/>
                    <a:pt x="7335" y="6454"/>
                    <a:pt x="7335" y="7192"/>
                  </a:cubicBezTo>
                  <a:cubicBezTo>
                    <a:pt x="7335" y="7513"/>
                    <a:pt x="7299" y="7847"/>
                    <a:pt x="7204" y="8144"/>
                  </a:cubicBezTo>
                  <a:cubicBezTo>
                    <a:pt x="6907" y="8228"/>
                    <a:pt x="6585" y="8275"/>
                    <a:pt x="6252" y="8275"/>
                  </a:cubicBezTo>
                  <a:cubicBezTo>
                    <a:pt x="5930" y="8275"/>
                    <a:pt x="5597" y="8228"/>
                    <a:pt x="5299" y="8144"/>
                  </a:cubicBezTo>
                  <a:cubicBezTo>
                    <a:pt x="5180" y="7847"/>
                    <a:pt x="5133" y="7513"/>
                    <a:pt x="5133" y="7192"/>
                  </a:cubicBezTo>
                  <a:cubicBezTo>
                    <a:pt x="5133" y="6192"/>
                    <a:pt x="5549" y="5299"/>
                    <a:pt x="6240" y="4656"/>
                  </a:cubicBezTo>
                  <a:close/>
                  <a:moveTo>
                    <a:pt x="5430" y="8561"/>
                  </a:moveTo>
                  <a:lnTo>
                    <a:pt x="5430" y="8561"/>
                  </a:lnTo>
                  <a:cubicBezTo>
                    <a:pt x="5704" y="8621"/>
                    <a:pt x="5966" y="8644"/>
                    <a:pt x="6252" y="8644"/>
                  </a:cubicBezTo>
                  <a:cubicBezTo>
                    <a:pt x="6537" y="8644"/>
                    <a:pt x="6799" y="8621"/>
                    <a:pt x="7061" y="8561"/>
                  </a:cubicBezTo>
                  <a:lnTo>
                    <a:pt x="7061" y="8561"/>
                  </a:lnTo>
                  <a:cubicBezTo>
                    <a:pt x="6847" y="8990"/>
                    <a:pt x="6585" y="9395"/>
                    <a:pt x="6240" y="9716"/>
                  </a:cubicBezTo>
                  <a:cubicBezTo>
                    <a:pt x="5895" y="9395"/>
                    <a:pt x="5609" y="9002"/>
                    <a:pt x="5430" y="8561"/>
                  </a:cubicBezTo>
                  <a:close/>
                  <a:moveTo>
                    <a:pt x="2470" y="7643"/>
                  </a:moveTo>
                  <a:cubicBezTo>
                    <a:pt x="2693" y="7643"/>
                    <a:pt x="2903" y="7736"/>
                    <a:pt x="3049" y="7882"/>
                  </a:cubicBezTo>
                  <a:cubicBezTo>
                    <a:pt x="3216" y="8049"/>
                    <a:pt x="3323" y="8263"/>
                    <a:pt x="3323" y="8502"/>
                  </a:cubicBezTo>
                  <a:cubicBezTo>
                    <a:pt x="3323" y="8692"/>
                    <a:pt x="3263" y="8859"/>
                    <a:pt x="3144" y="9002"/>
                  </a:cubicBezTo>
                  <a:cubicBezTo>
                    <a:pt x="2954" y="9275"/>
                    <a:pt x="2799" y="9549"/>
                    <a:pt x="2739" y="9847"/>
                  </a:cubicBezTo>
                  <a:lnTo>
                    <a:pt x="2192" y="9847"/>
                  </a:lnTo>
                  <a:cubicBezTo>
                    <a:pt x="2132" y="9537"/>
                    <a:pt x="2001" y="9252"/>
                    <a:pt x="1799" y="9002"/>
                  </a:cubicBezTo>
                  <a:cubicBezTo>
                    <a:pt x="1680" y="8835"/>
                    <a:pt x="1620" y="8656"/>
                    <a:pt x="1620" y="8454"/>
                  </a:cubicBezTo>
                  <a:cubicBezTo>
                    <a:pt x="1644" y="8025"/>
                    <a:pt x="2001" y="7668"/>
                    <a:pt x="2430" y="7644"/>
                  </a:cubicBezTo>
                  <a:cubicBezTo>
                    <a:pt x="2443" y="7644"/>
                    <a:pt x="2457" y="7643"/>
                    <a:pt x="2470" y="7643"/>
                  </a:cubicBezTo>
                  <a:close/>
                  <a:moveTo>
                    <a:pt x="10300" y="8525"/>
                  </a:moveTo>
                  <a:lnTo>
                    <a:pt x="10300" y="10145"/>
                  </a:lnTo>
                  <a:lnTo>
                    <a:pt x="10109" y="10145"/>
                  </a:lnTo>
                  <a:lnTo>
                    <a:pt x="10109" y="8585"/>
                  </a:lnTo>
                  <a:cubicBezTo>
                    <a:pt x="10109" y="8561"/>
                    <a:pt x="10133" y="8525"/>
                    <a:pt x="10169" y="8525"/>
                  </a:cubicBezTo>
                  <a:close/>
                  <a:moveTo>
                    <a:pt x="10788" y="8525"/>
                  </a:moveTo>
                  <a:cubicBezTo>
                    <a:pt x="10824" y="8525"/>
                    <a:pt x="10848" y="8561"/>
                    <a:pt x="10848" y="8585"/>
                  </a:cubicBezTo>
                  <a:lnTo>
                    <a:pt x="10848" y="10145"/>
                  </a:lnTo>
                  <a:lnTo>
                    <a:pt x="10657" y="10145"/>
                  </a:lnTo>
                  <a:lnTo>
                    <a:pt x="10657" y="8525"/>
                  </a:lnTo>
                  <a:close/>
                  <a:moveTo>
                    <a:pt x="2847" y="10252"/>
                  </a:moveTo>
                  <a:lnTo>
                    <a:pt x="2847" y="10323"/>
                  </a:lnTo>
                  <a:lnTo>
                    <a:pt x="2073" y="10323"/>
                  </a:lnTo>
                  <a:lnTo>
                    <a:pt x="2073" y="10252"/>
                  </a:lnTo>
                  <a:close/>
                  <a:moveTo>
                    <a:pt x="2489" y="4013"/>
                  </a:moveTo>
                  <a:lnTo>
                    <a:pt x="2489" y="4013"/>
                  </a:lnTo>
                  <a:cubicBezTo>
                    <a:pt x="2430" y="4287"/>
                    <a:pt x="2394" y="4549"/>
                    <a:pt x="2394" y="4823"/>
                  </a:cubicBezTo>
                  <a:cubicBezTo>
                    <a:pt x="2394" y="6501"/>
                    <a:pt x="3489" y="7930"/>
                    <a:pt x="4990" y="8454"/>
                  </a:cubicBezTo>
                  <a:cubicBezTo>
                    <a:pt x="5180" y="9025"/>
                    <a:pt x="5525" y="9549"/>
                    <a:pt x="5954" y="9966"/>
                  </a:cubicBezTo>
                  <a:cubicBezTo>
                    <a:pt x="5371" y="10383"/>
                    <a:pt x="4644" y="10657"/>
                    <a:pt x="3859" y="10657"/>
                  </a:cubicBezTo>
                  <a:cubicBezTo>
                    <a:pt x="3644" y="10657"/>
                    <a:pt x="3430" y="10645"/>
                    <a:pt x="3216" y="10597"/>
                  </a:cubicBezTo>
                  <a:lnTo>
                    <a:pt x="3216" y="10192"/>
                  </a:lnTo>
                  <a:cubicBezTo>
                    <a:pt x="3216" y="10085"/>
                    <a:pt x="3168" y="10002"/>
                    <a:pt x="3097" y="9942"/>
                  </a:cubicBezTo>
                  <a:cubicBezTo>
                    <a:pt x="3156" y="9680"/>
                    <a:pt x="3263" y="9454"/>
                    <a:pt x="3430" y="9240"/>
                  </a:cubicBezTo>
                  <a:cubicBezTo>
                    <a:pt x="3585" y="9025"/>
                    <a:pt x="3680" y="8775"/>
                    <a:pt x="3680" y="8513"/>
                  </a:cubicBezTo>
                  <a:cubicBezTo>
                    <a:pt x="3680" y="8180"/>
                    <a:pt x="3549" y="7871"/>
                    <a:pt x="3311" y="7632"/>
                  </a:cubicBezTo>
                  <a:cubicBezTo>
                    <a:pt x="3072" y="7416"/>
                    <a:pt x="2769" y="7298"/>
                    <a:pt x="2462" y="7298"/>
                  </a:cubicBezTo>
                  <a:cubicBezTo>
                    <a:pt x="2447" y="7298"/>
                    <a:pt x="2433" y="7298"/>
                    <a:pt x="2418" y="7299"/>
                  </a:cubicBezTo>
                  <a:cubicBezTo>
                    <a:pt x="1787" y="7335"/>
                    <a:pt x="1275" y="7835"/>
                    <a:pt x="1263" y="8466"/>
                  </a:cubicBezTo>
                  <a:cubicBezTo>
                    <a:pt x="1251" y="8752"/>
                    <a:pt x="1346" y="9025"/>
                    <a:pt x="1525" y="9252"/>
                  </a:cubicBezTo>
                  <a:cubicBezTo>
                    <a:pt x="1680" y="9466"/>
                    <a:pt x="1787" y="9704"/>
                    <a:pt x="1846" y="9954"/>
                  </a:cubicBezTo>
                  <a:lnTo>
                    <a:pt x="1799" y="10002"/>
                  </a:lnTo>
                  <a:cubicBezTo>
                    <a:pt x="906" y="9347"/>
                    <a:pt x="382" y="8311"/>
                    <a:pt x="382" y="7204"/>
                  </a:cubicBezTo>
                  <a:cubicBezTo>
                    <a:pt x="382" y="5775"/>
                    <a:pt x="1251" y="4537"/>
                    <a:pt x="2489" y="4013"/>
                  </a:cubicBezTo>
                  <a:close/>
                  <a:moveTo>
                    <a:pt x="2847" y="10680"/>
                  </a:moveTo>
                  <a:lnTo>
                    <a:pt x="2847" y="10788"/>
                  </a:lnTo>
                  <a:lnTo>
                    <a:pt x="2073" y="10788"/>
                  </a:lnTo>
                  <a:lnTo>
                    <a:pt x="2073" y="10680"/>
                  </a:lnTo>
                  <a:close/>
                  <a:moveTo>
                    <a:pt x="10848" y="10526"/>
                  </a:moveTo>
                  <a:lnTo>
                    <a:pt x="10848" y="10728"/>
                  </a:lnTo>
                  <a:cubicBezTo>
                    <a:pt x="10848" y="10764"/>
                    <a:pt x="10824" y="10788"/>
                    <a:pt x="10788" y="10788"/>
                  </a:cubicBezTo>
                  <a:lnTo>
                    <a:pt x="10169" y="10788"/>
                  </a:lnTo>
                  <a:cubicBezTo>
                    <a:pt x="10133" y="10788"/>
                    <a:pt x="10109" y="10764"/>
                    <a:pt x="10109" y="10728"/>
                  </a:cubicBezTo>
                  <a:lnTo>
                    <a:pt x="10109" y="10526"/>
                  </a:lnTo>
                  <a:close/>
                  <a:moveTo>
                    <a:pt x="6228" y="0"/>
                  </a:moveTo>
                  <a:cubicBezTo>
                    <a:pt x="5454" y="0"/>
                    <a:pt x="4823" y="584"/>
                    <a:pt x="4716" y="1310"/>
                  </a:cubicBezTo>
                  <a:cubicBezTo>
                    <a:pt x="4049" y="1596"/>
                    <a:pt x="3466" y="2072"/>
                    <a:pt x="3049" y="2667"/>
                  </a:cubicBezTo>
                  <a:cubicBezTo>
                    <a:pt x="2858" y="2941"/>
                    <a:pt x="2692" y="3263"/>
                    <a:pt x="2597" y="3584"/>
                  </a:cubicBezTo>
                  <a:cubicBezTo>
                    <a:pt x="1084" y="4108"/>
                    <a:pt x="1" y="5537"/>
                    <a:pt x="1" y="7216"/>
                  </a:cubicBezTo>
                  <a:cubicBezTo>
                    <a:pt x="1" y="8502"/>
                    <a:pt x="632" y="9692"/>
                    <a:pt x="1704" y="10407"/>
                  </a:cubicBezTo>
                  <a:lnTo>
                    <a:pt x="1704" y="10847"/>
                  </a:lnTo>
                  <a:cubicBezTo>
                    <a:pt x="1704" y="11026"/>
                    <a:pt x="1846" y="11180"/>
                    <a:pt x="2025" y="11180"/>
                  </a:cubicBezTo>
                  <a:lnTo>
                    <a:pt x="2858" y="11180"/>
                  </a:lnTo>
                  <a:cubicBezTo>
                    <a:pt x="2989" y="11180"/>
                    <a:pt x="3108" y="11097"/>
                    <a:pt x="3156" y="10978"/>
                  </a:cubicBezTo>
                  <a:cubicBezTo>
                    <a:pt x="3382" y="11026"/>
                    <a:pt x="3609" y="11038"/>
                    <a:pt x="3823" y="11038"/>
                  </a:cubicBezTo>
                  <a:cubicBezTo>
                    <a:pt x="4716" y="11038"/>
                    <a:pt x="5549" y="10728"/>
                    <a:pt x="6204" y="10204"/>
                  </a:cubicBezTo>
                  <a:cubicBezTo>
                    <a:pt x="6764" y="10645"/>
                    <a:pt x="7419" y="10919"/>
                    <a:pt x="8157" y="11014"/>
                  </a:cubicBezTo>
                  <a:lnTo>
                    <a:pt x="8169" y="11014"/>
                  </a:lnTo>
                  <a:cubicBezTo>
                    <a:pt x="8264" y="11014"/>
                    <a:pt x="8335" y="10942"/>
                    <a:pt x="8347" y="10847"/>
                  </a:cubicBezTo>
                  <a:cubicBezTo>
                    <a:pt x="8371" y="10740"/>
                    <a:pt x="8288" y="10657"/>
                    <a:pt x="8192" y="10645"/>
                  </a:cubicBezTo>
                  <a:cubicBezTo>
                    <a:pt x="7550" y="10561"/>
                    <a:pt x="6966" y="10323"/>
                    <a:pt x="6490" y="9954"/>
                  </a:cubicBezTo>
                  <a:cubicBezTo>
                    <a:pt x="6918" y="9537"/>
                    <a:pt x="7264" y="9014"/>
                    <a:pt x="7454" y="8442"/>
                  </a:cubicBezTo>
                  <a:cubicBezTo>
                    <a:pt x="8966" y="7918"/>
                    <a:pt x="10050" y="6489"/>
                    <a:pt x="10050" y="4811"/>
                  </a:cubicBezTo>
                  <a:cubicBezTo>
                    <a:pt x="10050" y="4525"/>
                    <a:pt x="10014" y="4251"/>
                    <a:pt x="9955" y="4001"/>
                  </a:cubicBezTo>
                  <a:lnTo>
                    <a:pt x="9955" y="4001"/>
                  </a:lnTo>
                  <a:cubicBezTo>
                    <a:pt x="11193" y="4537"/>
                    <a:pt x="12062" y="5763"/>
                    <a:pt x="12062" y="7192"/>
                  </a:cubicBezTo>
                  <a:cubicBezTo>
                    <a:pt x="12062" y="8037"/>
                    <a:pt x="11741" y="8859"/>
                    <a:pt x="11181" y="9490"/>
                  </a:cubicBezTo>
                  <a:lnTo>
                    <a:pt x="11181" y="8597"/>
                  </a:lnTo>
                  <a:cubicBezTo>
                    <a:pt x="11181" y="8466"/>
                    <a:pt x="11109" y="8335"/>
                    <a:pt x="11002" y="8263"/>
                  </a:cubicBezTo>
                  <a:lnTo>
                    <a:pt x="10717" y="7644"/>
                  </a:lnTo>
                  <a:cubicBezTo>
                    <a:pt x="10669" y="7549"/>
                    <a:pt x="10574" y="7466"/>
                    <a:pt x="10455" y="7466"/>
                  </a:cubicBezTo>
                  <a:cubicBezTo>
                    <a:pt x="10336" y="7466"/>
                    <a:pt x="10228" y="7525"/>
                    <a:pt x="10181" y="7644"/>
                  </a:cubicBezTo>
                  <a:lnTo>
                    <a:pt x="9895" y="8263"/>
                  </a:lnTo>
                  <a:cubicBezTo>
                    <a:pt x="9800" y="8335"/>
                    <a:pt x="9716" y="8466"/>
                    <a:pt x="9716" y="8597"/>
                  </a:cubicBezTo>
                  <a:lnTo>
                    <a:pt x="9716" y="10478"/>
                  </a:lnTo>
                  <a:cubicBezTo>
                    <a:pt x="9466" y="10561"/>
                    <a:pt x="9216" y="10621"/>
                    <a:pt x="8943" y="10645"/>
                  </a:cubicBezTo>
                  <a:cubicBezTo>
                    <a:pt x="8847" y="10657"/>
                    <a:pt x="8764" y="10740"/>
                    <a:pt x="8788" y="10835"/>
                  </a:cubicBezTo>
                  <a:cubicBezTo>
                    <a:pt x="8800" y="10919"/>
                    <a:pt x="8871" y="11002"/>
                    <a:pt x="8966" y="11002"/>
                  </a:cubicBezTo>
                  <a:lnTo>
                    <a:pt x="8978" y="11002"/>
                  </a:lnTo>
                  <a:cubicBezTo>
                    <a:pt x="9228" y="10966"/>
                    <a:pt x="9478" y="10919"/>
                    <a:pt x="9740" y="10847"/>
                  </a:cubicBezTo>
                  <a:cubicBezTo>
                    <a:pt x="9776" y="11026"/>
                    <a:pt x="9943" y="11157"/>
                    <a:pt x="10133" y="11157"/>
                  </a:cubicBezTo>
                  <a:lnTo>
                    <a:pt x="10764" y="11157"/>
                  </a:lnTo>
                  <a:cubicBezTo>
                    <a:pt x="11002" y="11157"/>
                    <a:pt x="11193" y="10966"/>
                    <a:pt x="11193" y="10728"/>
                  </a:cubicBezTo>
                  <a:lnTo>
                    <a:pt x="11193" y="10014"/>
                  </a:lnTo>
                  <a:cubicBezTo>
                    <a:pt x="12002" y="9287"/>
                    <a:pt x="12455" y="8263"/>
                    <a:pt x="12455" y="7192"/>
                  </a:cubicBezTo>
                  <a:cubicBezTo>
                    <a:pt x="12455" y="5501"/>
                    <a:pt x="11371" y="4072"/>
                    <a:pt x="9871" y="3560"/>
                  </a:cubicBezTo>
                  <a:cubicBezTo>
                    <a:pt x="9740" y="3168"/>
                    <a:pt x="9538" y="2798"/>
                    <a:pt x="9276" y="2465"/>
                  </a:cubicBezTo>
                  <a:cubicBezTo>
                    <a:pt x="9242" y="2425"/>
                    <a:pt x="9189" y="2403"/>
                    <a:pt x="9137" y="2403"/>
                  </a:cubicBezTo>
                  <a:cubicBezTo>
                    <a:pt x="9097" y="2403"/>
                    <a:pt x="9057" y="2416"/>
                    <a:pt x="9026" y="2441"/>
                  </a:cubicBezTo>
                  <a:cubicBezTo>
                    <a:pt x="8943" y="2501"/>
                    <a:pt x="8931" y="2620"/>
                    <a:pt x="8990" y="2691"/>
                  </a:cubicBezTo>
                  <a:cubicBezTo>
                    <a:pt x="9169" y="2929"/>
                    <a:pt x="9324" y="3168"/>
                    <a:pt x="9443" y="3441"/>
                  </a:cubicBezTo>
                  <a:cubicBezTo>
                    <a:pt x="9169" y="3382"/>
                    <a:pt x="8907" y="3346"/>
                    <a:pt x="8621" y="3346"/>
                  </a:cubicBezTo>
                  <a:cubicBezTo>
                    <a:pt x="7728" y="3346"/>
                    <a:pt x="6895" y="3656"/>
                    <a:pt x="6240" y="4180"/>
                  </a:cubicBezTo>
                  <a:cubicBezTo>
                    <a:pt x="5930" y="3930"/>
                    <a:pt x="5573" y="3739"/>
                    <a:pt x="5192" y="3584"/>
                  </a:cubicBezTo>
                  <a:cubicBezTo>
                    <a:pt x="5175" y="3580"/>
                    <a:pt x="5158" y="3577"/>
                    <a:pt x="5140" y="3577"/>
                  </a:cubicBezTo>
                  <a:cubicBezTo>
                    <a:pt x="5068" y="3577"/>
                    <a:pt x="4992" y="3615"/>
                    <a:pt x="4954" y="3691"/>
                  </a:cubicBezTo>
                  <a:cubicBezTo>
                    <a:pt x="4930" y="3775"/>
                    <a:pt x="4978" y="3882"/>
                    <a:pt x="5061" y="3930"/>
                  </a:cubicBezTo>
                  <a:cubicBezTo>
                    <a:pt x="5394" y="4049"/>
                    <a:pt x="5692" y="4215"/>
                    <a:pt x="5954" y="4418"/>
                  </a:cubicBezTo>
                  <a:cubicBezTo>
                    <a:pt x="5228" y="5120"/>
                    <a:pt x="4775" y="6096"/>
                    <a:pt x="4775" y="7192"/>
                  </a:cubicBezTo>
                  <a:cubicBezTo>
                    <a:pt x="4775" y="7466"/>
                    <a:pt x="4811" y="7740"/>
                    <a:pt x="4871" y="7990"/>
                  </a:cubicBezTo>
                  <a:cubicBezTo>
                    <a:pt x="3632" y="7454"/>
                    <a:pt x="2775" y="6239"/>
                    <a:pt x="2775" y="4811"/>
                  </a:cubicBezTo>
                  <a:cubicBezTo>
                    <a:pt x="2775" y="4477"/>
                    <a:pt x="2811" y="4156"/>
                    <a:pt x="2906" y="3858"/>
                  </a:cubicBezTo>
                  <a:cubicBezTo>
                    <a:pt x="3204" y="3763"/>
                    <a:pt x="3525" y="3715"/>
                    <a:pt x="3859" y="3715"/>
                  </a:cubicBezTo>
                  <a:cubicBezTo>
                    <a:pt x="4025" y="3715"/>
                    <a:pt x="4168" y="3739"/>
                    <a:pt x="4335" y="3751"/>
                  </a:cubicBezTo>
                  <a:cubicBezTo>
                    <a:pt x="4342" y="3752"/>
                    <a:pt x="4349" y="3752"/>
                    <a:pt x="4356" y="3752"/>
                  </a:cubicBezTo>
                  <a:cubicBezTo>
                    <a:pt x="4444" y="3752"/>
                    <a:pt x="4526" y="3684"/>
                    <a:pt x="4537" y="3596"/>
                  </a:cubicBezTo>
                  <a:cubicBezTo>
                    <a:pt x="4549" y="3501"/>
                    <a:pt x="4478" y="3406"/>
                    <a:pt x="4394" y="3394"/>
                  </a:cubicBezTo>
                  <a:cubicBezTo>
                    <a:pt x="4216" y="3358"/>
                    <a:pt x="4049" y="3358"/>
                    <a:pt x="3870" y="3358"/>
                  </a:cubicBezTo>
                  <a:cubicBezTo>
                    <a:pt x="3585" y="3358"/>
                    <a:pt x="3323" y="3394"/>
                    <a:pt x="3049" y="3453"/>
                  </a:cubicBezTo>
                  <a:cubicBezTo>
                    <a:pt x="3144" y="3239"/>
                    <a:pt x="3239" y="3048"/>
                    <a:pt x="3382" y="2858"/>
                  </a:cubicBezTo>
                  <a:cubicBezTo>
                    <a:pt x="3716" y="2346"/>
                    <a:pt x="4192" y="1953"/>
                    <a:pt x="4728" y="1691"/>
                  </a:cubicBezTo>
                  <a:cubicBezTo>
                    <a:pt x="4835" y="2441"/>
                    <a:pt x="5466" y="3025"/>
                    <a:pt x="6240" y="3025"/>
                  </a:cubicBezTo>
                  <a:cubicBezTo>
                    <a:pt x="7014" y="3025"/>
                    <a:pt x="7657" y="2441"/>
                    <a:pt x="7740" y="1691"/>
                  </a:cubicBezTo>
                  <a:cubicBezTo>
                    <a:pt x="7990" y="1810"/>
                    <a:pt x="8228" y="1977"/>
                    <a:pt x="8454" y="2156"/>
                  </a:cubicBezTo>
                  <a:cubicBezTo>
                    <a:pt x="8490" y="2191"/>
                    <a:pt x="8526" y="2203"/>
                    <a:pt x="8573" y="2203"/>
                  </a:cubicBezTo>
                  <a:cubicBezTo>
                    <a:pt x="8633" y="2203"/>
                    <a:pt x="8681" y="2191"/>
                    <a:pt x="8704" y="2144"/>
                  </a:cubicBezTo>
                  <a:cubicBezTo>
                    <a:pt x="8764" y="2072"/>
                    <a:pt x="8764" y="1953"/>
                    <a:pt x="8681" y="1894"/>
                  </a:cubicBezTo>
                  <a:cubicBezTo>
                    <a:pt x="8395" y="1655"/>
                    <a:pt x="8073" y="1453"/>
                    <a:pt x="7728" y="1310"/>
                  </a:cubicBezTo>
                  <a:cubicBezTo>
                    <a:pt x="7621" y="560"/>
                    <a:pt x="7002" y="0"/>
                    <a:pt x="6228"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4" name="Google Shape;654;p71"/>
            <p:cNvSpPr/>
            <p:nvPr/>
          </p:nvSpPr>
          <p:spPr>
            <a:xfrm>
              <a:off x="2057770" y="4294553"/>
              <a:ext cx="22741" cy="35622"/>
            </a:xfrm>
            <a:custGeom>
              <a:rect b="b" l="l" r="r" t="t"/>
              <a:pathLst>
                <a:path extrusionOk="0" h="1120" w="715">
                  <a:moveTo>
                    <a:pt x="191" y="0"/>
                  </a:moveTo>
                  <a:cubicBezTo>
                    <a:pt x="84" y="0"/>
                    <a:pt x="12" y="72"/>
                    <a:pt x="12" y="179"/>
                  </a:cubicBezTo>
                  <a:lnTo>
                    <a:pt x="12" y="941"/>
                  </a:lnTo>
                  <a:cubicBezTo>
                    <a:pt x="0" y="1036"/>
                    <a:pt x="84" y="1119"/>
                    <a:pt x="191" y="1119"/>
                  </a:cubicBezTo>
                  <a:lnTo>
                    <a:pt x="536" y="1119"/>
                  </a:lnTo>
                  <a:cubicBezTo>
                    <a:pt x="631" y="1119"/>
                    <a:pt x="715" y="1036"/>
                    <a:pt x="715" y="941"/>
                  </a:cubicBezTo>
                  <a:cubicBezTo>
                    <a:pt x="715" y="834"/>
                    <a:pt x="631" y="750"/>
                    <a:pt x="536" y="750"/>
                  </a:cubicBezTo>
                  <a:lnTo>
                    <a:pt x="369" y="750"/>
                  </a:lnTo>
                  <a:lnTo>
                    <a:pt x="369" y="179"/>
                  </a:lnTo>
                  <a:cubicBezTo>
                    <a:pt x="369" y="72"/>
                    <a:pt x="298" y="0"/>
                    <a:pt x="19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5" name="Google Shape;655;p71"/>
            <p:cNvSpPr/>
            <p:nvPr/>
          </p:nvSpPr>
          <p:spPr>
            <a:xfrm>
              <a:off x="2048292" y="4456250"/>
              <a:ext cx="30724" cy="64055"/>
            </a:xfrm>
            <a:custGeom>
              <a:rect b="b" l="l" r="r" t="t"/>
              <a:pathLst>
                <a:path extrusionOk="0" h="2014" w="966">
                  <a:moveTo>
                    <a:pt x="477" y="0"/>
                  </a:moveTo>
                  <a:cubicBezTo>
                    <a:pt x="370" y="0"/>
                    <a:pt x="298" y="84"/>
                    <a:pt x="298" y="179"/>
                  </a:cubicBezTo>
                  <a:lnTo>
                    <a:pt x="298" y="262"/>
                  </a:lnTo>
                  <a:cubicBezTo>
                    <a:pt x="120" y="334"/>
                    <a:pt x="1" y="512"/>
                    <a:pt x="1" y="703"/>
                  </a:cubicBezTo>
                  <a:cubicBezTo>
                    <a:pt x="1" y="977"/>
                    <a:pt x="215" y="1191"/>
                    <a:pt x="489" y="1191"/>
                  </a:cubicBezTo>
                  <a:cubicBezTo>
                    <a:pt x="560" y="1191"/>
                    <a:pt x="608" y="1250"/>
                    <a:pt x="608" y="1310"/>
                  </a:cubicBezTo>
                  <a:cubicBezTo>
                    <a:pt x="608" y="1381"/>
                    <a:pt x="548" y="1429"/>
                    <a:pt x="489" y="1429"/>
                  </a:cubicBezTo>
                  <a:cubicBezTo>
                    <a:pt x="441" y="1429"/>
                    <a:pt x="394" y="1405"/>
                    <a:pt x="382" y="1358"/>
                  </a:cubicBezTo>
                  <a:cubicBezTo>
                    <a:pt x="346" y="1287"/>
                    <a:pt x="284" y="1249"/>
                    <a:pt x="216" y="1249"/>
                  </a:cubicBezTo>
                  <a:cubicBezTo>
                    <a:pt x="192" y="1249"/>
                    <a:pt x="168" y="1253"/>
                    <a:pt x="144" y="1262"/>
                  </a:cubicBezTo>
                  <a:cubicBezTo>
                    <a:pt x="60" y="1310"/>
                    <a:pt x="13" y="1417"/>
                    <a:pt x="60" y="1500"/>
                  </a:cubicBezTo>
                  <a:cubicBezTo>
                    <a:pt x="120" y="1608"/>
                    <a:pt x="203" y="1703"/>
                    <a:pt x="310" y="1739"/>
                  </a:cubicBezTo>
                  <a:lnTo>
                    <a:pt x="310" y="1834"/>
                  </a:lnTo>
                  <a:cubicBezTo>
                    <a:pt x="310" y="1941"/>
                    <a:pt x="382" y="2012"/>
                    <a:pt x="489" y="2012"/>
                  </a:cubicBezTo>
                  <a:cubicBezTo>
                    <a:pt x="495" y="2013"/>
                    <a:pt x="501" y="2014"/>
                    <a:pt x="507" y="2014"/>
                  </a:cubicBezTo>
                  <a:cubicBezTo>
                    <a:pt x="586" y="2014"/>
                    <a:pt x="667" y="1945"/>
                    <a:pt x="667" y="1846"/>
                  </a:cubicBezTo>
                  <a:lnTo>
                    <a:pt x="667" y="1762"/>
                  </a:lnTo>
                  <a:cubicBezTo>
                    <a:pt x="846" y="1691"/>
                    <a:pt x="965" y="1512"/>
                    <a:pt x="965" y="1310"/>
                  </a:cubicBezTo>
                  <a:cubicBezTo>
                    <a:pt x="965" y="1048"/>
                    <a:pt x="739" y="822"/>
                    <a:pt x="477" y="822"/>
                  </a:cubicBezTo>
                  <a:cubicBezTo>
                    <a:pt x="394" y="822"/>
                    <a:pt x="358" y="762"/>
                    <a:pt x="358" y="703"/>
                  </a:cubicBezTo>
                  <a:cubicBezTo>
                    <a:pt x="358" y="631"/>
                    <a:pt x="417" y="584"/>
                    <a:pt x="477" y="584"/>
                  </a:cubicBezTo>
                  <a:cubicBezTo>
                    <a:pt x="513" y="584"/>
                    <a:pt x="548" y="596"/>
                    <a:pt x="572" y="643"/>
                  </a:cubicBezTo>
                  <a:cubicBezTo>
                    <a:pt x="608" y="700"/>
                    <a:pt x="660" y="727"/>
                    <a:pt x="717" y="727"/>
                  </a:cubicBezTo>
                  <a:cubicBezTo>
                    <a:pt x="755" y="727"/>
                    <a:pt x="796" y="715"/>
                    <a:pt x="834" y="691"/>
                  </a:cubicBezTo>
                  <a:cubicBezTo>
                    <a:pt x="917" y="631"/>
                    <a:pt x="929" y="524"/>
                    <a:pt x="870" y="441"/>
                  </a:cubicBezTo>
                  <a:cubicBezTo>
                    <a:pt x="810" y="357"/>
                    <a:pt x="739" y="286"/>
                    <a:pt x="656" y="262"/>
                  </a:cubicBezTo>
                  <a:lnTo>
                    <a:pt x="656" y="179"/>
                  </a:lnTo>
                  <a:cubicBezTo>
                    <a:pt x="656" y="84"/>
                    <a:pt x="572" y="0"/>
                    <a:pt x="47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6" name="Google Shape;656;p71"/>
            <p:cNvSpPr/>
            <p:nvPr/>
          </p:nvSpPr>
          <p:spPr>
            <a:xfrm>
              <a:off x="1898713" y="4487196"/>
              <a:ext cx="17461" cy="16030"/>
            </a:xfrm>
            <a:custGeom>
              <a:rect b="b" l="l" r="r" t="t"/>
              <a:pathLst>
                <a:path extrusionOk="0" h="504" w="549">
                  <a:moveTo>
                    <a:pt x="193" y="1"/>
                  </a:moveTo>
                  <a:cubicBezTo>
                    <a:pt x="147" y="1"/>
                    <a:pt x="102" y="21"/>
                    <a:pt x="72" y="63"/>
                  </a:cubicBezTo>
                  <a:cubicBezTo>
                    <a:pt x="1" y="135"/>
                    <a:pt x="1" y="254"/>
                    <a:pt x="72" y="313"/>
                  </a:cubicBezTo>
                  <a:lnTo>
                    <a:pt x="203" y="444"/>
                  </a:lnTo>
                  <a:cubicBezTo>
                    <a:pt x="227" y="480"/>
                    <a:pt x="298" y="504"/>
                    <a:pt x="334" y="504"/>
                  </a:cubicBezTo>
                  <a:cubicBezTo>
                    <a:pt x="382" y="504"/>
                    <a:pt x="429" y="492"/>
                    <a:pt x="465" y="444"/>
                  </a:cubicBezTo>
                  <a:cubicBezTo>
                    <a:pt x="548" y="373"/>
                    <a:pt x="548" y="254"/>
                    <a:pt x="465" y="194"/>
                  </a:cubicBezTo>
                  <a:lnTo>
                    <a:pt x="322" y="63"/>
                  </a:lnTo>
                  <a:cubicBezTo>
                    <a:pt x="286" y="21"/>
                    <a:pt x="239" y="1"/>
                    <a:pt x="19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7" name="Google Shape;657;p71"/>
            <p:cNvSpPr/>
            <p:nvPr/>
          </p:nvSpPr>
          <p:spPr>
            <a:xfrm>
              <a:off x="1887740" y="4502494"/>
              <a:ext cx="19337" cy="13231"/>
            </a:xfrm>
            <a:custGeom>
              <a:rect b="b" l="l" r="r" t="t"/>
              <a:pathLst>
                <a:path extrusionOk="0" h="416" w="608">
                  <a:moveTo>
                    <a:pt x="190" y="0"/>
                  </a:moveTo>
                  <a:cubicBezTo>
                    <a:pt x="112" y="0"/>
                    <a:pt x="53" y="56"/>
                    <a:pt x="24" y="142"/>
                  </a:cubicBezTo>
                  <a:cubicBezTo>
                    <a:pt x="0" y="249"/>
                    <a:pt x="60" y="332"/>
                    <a:pt x="155" y="368"/>
                  </a:cubicBezTo>
                  <a:lnTo>
                    <a:pt x="358" y="416"/>
                  </a:lnTo>
                  <a:lnTo>
                    <a:pt x="405" y="416"/>
                  </a:lnTo>
                  <a:cubicBezTo>
                    <a:pt x="477" y="416"/>
                    <a:pt x="548" y="356"/>
                    <a:pt x="572" y="273"/>
                  </a:cubicBezTo>
                  <a:cubicBezTo>
                    <a:pt x="608" y="189"/>
                    <a:pt x="548" y="82"/>
                    <a:pt x="441" y="58"/>
                  </a:cubicBezTo>
                  <a:lnTo>
                    <a:pt x="250" y="11"/>
                  </a:lnTo>
                  <a:cubicBezTo>
                    <a:pt x="229" y="4"/>
                    <a:pt x="209" y="0"/>
                    <a:pt x="19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8" name="Google Shape;658;p71"/>
            <p:cNvSpPr/>
            <p:nvPr/>
          </p:nvSpPr>
          <p:spPr>
            <a:xfrm>
              <a:off x="1913852" y="4477019"/>
              <a:ext cx="13676" cy="17874"/>
            </a:xfrm>
            <a:custGeom>
              <a:rect b="b" l="l" r="r" t="t"/>
              <a:pathLst>
                <a:path extrusionOk="0" h="562" w="430">
                  <a:moveTo>
                    <a:pt x="175" y="0"/>
                  </a:moveTo>
                  <a:cubicBezTo>
                    <a:pt x="165" y="0"/>
                    <a:pt x="155" y="1"/>
                    <a:pt x="144" y="2"/>
                  </a:cubicBezTo>
                  <a:cubicBezTo>
                    <a:pt x="37" y="38"/>
                    <a:pt x="1" y="121"/>
                    <a:pt x="13" y="228"/>
                  </a:cubicBezTo>
                  <a:lnTo>
                    <a:pt x="60" y="419"/>
                  </a:lnTo>
                  <a:cubicBezTo>
                    <a:pt x="72" y="502"/>
                    <a:pt x="144" y="562"/>
                    <a:pt x="239" y="562"/>
                  </a:cubicBezTo>
                  <a:lnTo>
                    <a:pt x="275" y="562"/>
                  </a:lnTo>
                  <a:cubicBezTo>
                    <a:pt x="382" y="526"/>
                    <a:pt x="430" y="443"/>
                    <a:pt x="418" y="335"/>
                  </a:cubicBezTo>
                  <a:lnTo>
                    <a:pt x="370" y="145"/>
                  </a:lnTo>
                  <a:cubicBezTo>
                    <a:pt x="338" y="49"/>
                    <a:pt x="267" y="0"/>
                    <a:pt x="17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659" name="Google Shape;659;p71"/>
          <p:cNvCxnSpPr>
            <a:endCxn id="638" idx="0"/>
          </p:cNvCxnSpPr>
          <p:nvPr/>
        </p:nvCxnSpPr>
        <p:spPr>
          <a:xfrm>
            <a:off x="6128925" y="1500500"/>
            <a:ext cx="996900" cy="669300"/>
          </a:xfrm>
          <a:prstGeom prst="bentConnector2">
            <a:avLst/>
          </a:prstGeom>
          <a:noFill/>
          <a:ln cap="flat" cmpd="sng" w="19050">
            <a:solidFill>
              <a:schemeClr val="dk1"/>
            </a:solidFill>
            <a:prstDash val="solid"/>
            <a:round/>
            <a:headEnd len="sm" w="sm" type="none"/>
            <a:tailEnd len="med" w="med" type="oval"/>
          </a:ln>
        </p:spPr>
      </p:cxnSp>
      <p:sp>
        <p:nvSpPr>
          <p:cNvPr id="660" name="Google Shape;660;p71"/>
          <p:cNvSpPr txBox="1"/>
          <p:nvPr/>
        </p:nvSpPr>
        <p:spPr>
          <a:xfrm>
            <a:off x="3546277" y="804355"/>
            <a:ext cx="1911900" cy="360000"/>
          </a:xfrm>
          <a:prstGeom prst="rect">
            <a:avLst/>
          </a:prstGeom>
          <a:solidFill>
            <a:srgbClr val="FFFFFF"/>
          </a:solid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None/>
            </a:pPr>
            <a:r>
              <a:rPr b="1" lang="es" sz="2000">
                <a:solidFill>
                  <a:srgbClr val="85B016"/>
                </a:solidFill>
                <a:latin typeface="Roboto"/>
                <a:ea typeface="Roboto"/>
                <a:cs typeface="Roboto"/>
                <a:sym typeface="Roboto"/>
              </a:rPr>
              <a:t>INNOVACIÓN</a:t>
            </a:r>
            <a:endParaRPr b="1" sz="2000">
              <a:solidFill>
                <a:srgbClr val="85B016"/>
              </a:solidFill>
              <a:latin typeface="Roboto"/>
              <a:ea typeface="Roboto"/>
              <a:cs typeface="Roboto"/>
              <a:sym typeface="Roboto"/>
            </a:endParaRPr>
          </a:p>
        </p:txBody>
      </p:sp>
      <p:sp>
        <p:nvSpPr>
          <p:cNvPr id="661" name="Google Shape;661;p71"/>
          <p:cNvSpPr txBox="1"/>
          <p:nvPr>
            <p:ph type="title"/>
          </p:nvPr>
        </p:nvSpPr>
        <p:spPr>
          <a:xfrm>
            <a:off x="524825" y="388325"/>
            <a:ext cx="8100000" cy="3600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2800"/>
              <a:buFont typeface="Calibri"/>
              <a:buNone/>
            </a:pPr>
            <a:r>
              <a:rPr lang="es"/>
              <a:t>POSIBLES USOS</a:t>
            </a:r>
            <a:endParaRPr sz="3200"/>
          </a:p>
        </p:txBody>
      </p:sp>
      <p:sp>
        <p:nvSpPr>
          <p:cNvPr id="662" name="Google Shape;662;p71"/>
          <p:cNvSpPr/>
          <p:nvPr/>
        </p:nvSpPr>
        <p:spPr>
          <a:xfrm>
            <a:off x="413430" y="248106"/>
            <a:ext cx="8317200" cy="4647300"/>
          </a:xfrm>
          <a:prstGeom prst="rect">
            <a:avLst/>
          </a:prstGeom>
          <a:noFill/>
          <a:ln cap="flat" cmpd="sng" w="38100">
            <a:solidFill>
              <a:srgbClr val="D2D7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2D700"/>
        </a:solidFill>
      </p:bgPr>
    </p:bg>
    <p:spTree>
      <p:nvGrpSpPr>
        <p:cNvPr id="666" name="Shape 666"/>
        <p:cNvGrpSpPr/>
        <p:nvPr/>
      </p:nvGrpSpPr>
      <p:grpSpPr>
        <a:xfrm>
          <a:off x="0" y="0"/>
          <a:ext cx="0" cy="0"/>
          <a:chOff x="0" y="0"/>
          <a:chExt cx="0" cy="0"/>
        </a:xfrm>
      </p:grpSpPr>
      <p:sp>
        <p:nvSpPr>
          <p:cNvPr id="667" name="Google Shape;667;p72"/>
          <p:cNvSpPr txBox="1"/>
          <p:nvPr>
            <p:ph type="title"/>
          </p:nvPr>
        </p:nvSpPr>
        <p:spPr>
          <a:xfrm>
            <a:off x="597174" y="3270700"/>
            <a:ext cx="2316300" cy="1275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
                <a:solidFill>
                  <a:srgbClr val="FFFFFF"/>
                </a:solidFill>
              </a:rPr>
              <a:t>CASO PRÁCTICO DE RECURSOS EN DOCENCIA/ DIFUSIÓN DE LA INNOVACIÓN</a:t>
            </a:r>
            <a:endParaRPr b="1">
              <a:solidFill>
                <a:srgbClr val="FFFFFF"/>
              </a:solidFill>
            </a:endParaRPr>
          </a:p>
        </p:txBody>
      </p:sp>
      <p:cxnSp>
        <p:nvCxnSpPr>
          <p:cNvPr id="668" name="Google Shape;668;p72"/>
          <p:cNvCxnSpPr/>
          <p:nvPr/>
        </p:nvCxnSpPr>
        <p:spPr>
          <a:xfrm>
            <a:off x="893912" y="4540989"/>
            <a:ext cx="775500" cy="0"/>
          </a:xfrm>
          <a:prstGeom prst="straightConnector1">
            <a:avLst/>
          </a:prstGeom>
          <a:noFill/>
          <a:ln cap="flat" cmpd="sng" w="76200">
            <a:solidFill>
              <a:srgbClr val="FFFFFF"/>
            </a:solidFill>
            <a:prstDash val="solid"/>
            <a:round/>
            <a:headEnd len="med" w="med" type="none"/>
            <a:tailEnd len="med" w="med" type="none"/>
          </a:ln>
        </p:spPr>
      </p:cxnSp>
      <p:sp>
        <p:nvSpPr>
          <p:cNvPr id="669" name="Google Shape;669;p72"/>
          <p:cNvSpPr txBox="1"/>
          <p:nvPr/>
        </p:nvSpPr>
        <p:spPr>
          <a:xfrm>
            <a:off x="682175" y="2110975"/>
            <a:ext cx="2080500" cy="885000"/>
          </a:xfrm>
          <a:prstGeom prst="rect">
            <a:avLst/>
          </a:prstGeom>
          <a:noFill/>
          <a:ln>
            <a:noFill/>
          </a:ln>
        </p:spPr>
        <p:txBody>
          <a:bodyPr anchorCtr="0" anchor="t" bIns="34275" lIns="68575" spcFirstLastPara="1" rIns="68575" wrap="square" tIns="34275">
            <a:spAutoFit/>
          </a:bodyPr>
          <a:lstStyle/>
          <a:p>
            <a:pPr indent="0" lvl="0" marL="0" rtl="0" algn="l">
              <a:spcBef>
                <a:spcPts val="0"/>
              </a:spcBef>
              <a:spcAft>
                <a:spcPts val="0"/>
              </a:spcAft>
              <a:buNone/>
            </a:pPr>
            <a:r>
              <a:rPr b="1" lang="es" sz="1100">
                <a:solidFill>
                  <a:srgbClr val="111111"/>
                </a:solidFill>
              </a:rPr>
              <a:t>Microsite visual para anunciar proyecto formativo innovador. </a:t>
            </a:r>
            <a:endParaRPr b="1" sz="1100">
              <a:solidFill>
                <a:srgbClr val="111111"/>
              </a:solidFill>
            </a:endParaRPr>
          </a:p>
          <a:p>
            <a:pPr indent="0" lvl="0" marL="0" rtl="0" algn="l">
              <a:spcBef>
                <a:spcPts val="0"/>
              </a:spcBef>
              <a:spcAft>
                <a:spcPts val="0"/>
              </a:spcAft>
              <a:buNone/>
            </a:pPr>
            <a:r>
              <a:t/>
            </a:r>
            <a:endParaRPr sz="1100">
              <a:solidFill>
                <a:srgbClr val="111111"/>
              </a:solidFill>
            </a:endParaRPr>
          </a:p>
          <a:p>
            <a:pPr indent="0" lvl="0" marL="0" rtl="0" algn="l">
              <a:spcBef>
                <a:spcPts val="0"/>
              </a:spcBef>
              <a:spcAft>
                <a:spcPts val="0"/>
              </a:spcAft>
              <a:buNone/>
            </a:pPr>
            <a:r>
              <a:rPr lang="es" sz="900">
                <a:solidFill>
                  <a:srgbClr val="111111"/>
                </a:solidFill>
              </a:rPr>
              <a:t>Fuente: </a:t>
            </a:r>
            <a:r>
              <a:rPr lang="es" sz="900">
                <a:solidFill>
                  <a:srgbClr val="111111"/>
                </a:solidFill>
                <a:uFill>
                  <a:noFill/>
                </a:uFill>
                <a:hlinkClick r:id="rId3">
                  <a:extLst>
                    <a:ext uri="{A12FA001-AC4F-418D-AE19-62706E023703}">
                      <ahyp:hlinkClr val="tx"/>
                    </a:ext>
                  </a:extLst>
                </a:hlinkClick>
              </a:rPr>
              <a:t>http://bit.ly/hdigitaluma</a:t>
            </a:r>
            <a:endParaRPr sz="900">
              <a:solidFill>
                <a:srgbClr val="111111"/>
              </a:solidFill>
            </a:endParaRPr>
          </a:p>
        </p:txBody>
      </p:sp>
      <p:pic>
        <p:nvPicPr>
          <p:cNvPr id="670" name="Google Shape;670;p72"/>
          <p:cNvPicPr preferRelativeResize="0"/>
          <p:nvPr/>
        </p:nvPicPr>
        <p:blipFill rotWithShape="1">
          <a:blip r:embed="rId4">
            <a:alphaModFix/>
          </a:blip>
          <a:srcRect b="0" l="0" r="0" t="0"/>
          <a:stretch/>
        </p:blipFill>
        <p:spPr>
          <a:xfrm>
            <a:off x="3047930" y="2141025"/>
            <a:ext cx="5781172" cy="2737975"/>
          </a:xfrm>
          <a:prstGeom prst="rect">
            <a:avLst/>
          </a:prstGeom>
          <a:noFill/>
          <a:ln>
            <a:noFill/>
          </a:ln>
        </p:spPr>
      </p:pic>
      <p:pic>
        <p:nvPicPr>
          <p:cNvPr id="671" name="Google Shape;671;p72"/>
          <p:cNvPicPr preferRelativeResize="0"/>
          <p:nvPr/>
        </p:nvPicPr>
        <p:blipFill>
          <a:blip r:embed="rId5">
            <a:alphaModFix/>
          </a:blip>
          <a:stretch>
            <a:fillRect/>
          </a:stretch>
        </p:blipFill>
        <p:spPr>
          <a:xfrm>
            <a:off x="6992875" y="153125"/>
            <a:ext cx="1843207" cy="1839601"/>
          </a:xfrm>
          <a:prstGeom prst="rect">
            <a:avLst/>
          </a:prstGeom>
          <a:noFill/>
          <a:ln>
            <a:noFill/>
          </a:ln>
        </p:spPr>
      </p:pic>
      <p:sp>
        <p:nvSpPr>
          <p:cNvPr id="672" name="Google Shape;672;p72"/>
          <p:cNvSpPr txBox="1"/>
          <p:nvPr/>
        </p:nvSpPr>
        <p:spPr>
          <a:xfrm>
            <a:off x="682175" y="434575"/>
            <a:ext cx="2316300" cy="1623900"/>
          </a:xfrm>
          <a:prstGeom prst="rect">
            <a:avLst/>
          </a:prstGeom>
          <a:noFill/>
          <a:ln>
            <a:noFill/>
          </a:ln>
        </p:spPr>
        <p:txBody>
          <a:bodyPr anchorCtr="0" anchor="t" bIns="34275" lIns="68575" spcFirstLastPara="1" rIns="68575" wrap="square" tIns="34275">
            <a:spAutoFit/>
          </a:bodyPr>
          <a:lstStyle/>
          <a:p>
            <a:pPr indent="0" lvl="0" marL="0" rtl="0" algn="l">
              <a:spcBef>
                <a:spcPts val="0"/>
              </a:spcBef>
              <a:spcAft>
                <a:spcPts val="0"/>
              </a:spcAft>
              <a:buNone/>
            </a:pPr>
            <a:r>
              <a:rPr b="1" lang="es" sz="1100">
                <a:solidFill>
                  <a:srgbClr val="111111"/>
                </a:solidFill>
              </a:rPr>
              <a:t>Resumen ejecutivo visual de resultados de Formación de Profesorado de la UNIA 2014-15</a:t>
            </a:r>
            <a:endParaRPr b="1" sz="1100">
              <a:solidFill>
                <a:srgbClr val="111111"/>
              </a:solidFill>
            </a:endParaRPr>
          </a:p>
          <a:p>
            <a:pPr indent="0" lvl="0" marL="0" rtl="0" algn="l">
              <a:spcBef>
                <a:spcPts val="0"/>
              </a:spcBef>
              <a:spcAft>
                <a:spcPts val="0"/>
              </a:spcAft>
              <a:buNone/>
            </a:pPr>
            <a:r>
              <a:t/>
            </a:r>
            <a:endParaRPr b="1" sz="1100">
              <a:solidFill>
                <a:srgbClr val="111111"/>
              </a:solidFill>
            </a:endParaRPr>
          </a:p>
          <a:p>
            <a:pPr indent="0" lvl="0" marL="0" rtl="0" algn="l">
              <a:spcBef>
                <a:spcPts val="0"/>
              </a:spcBef>
              <a:spcAft>
                <a:spcPts val="0"/>
              </a:spcAft>
              <a:buNone/>
            </a:pPr>
            <a:r>
              <a:rPr lang="es" sz="900">
                <a:solidFill>
                  <a:srgbClr val="111111"/>
                </a:solidFill>
              </a:rPr>
              <a:t>Fuente: </a:t>
            </a:r>
            <a:r>
              <a:rPr lang="es" sz="900" u="sng">
                <a:solidFill>
                  <a:schemeClr val="hlink"/>
                </a:solidFill>
                <a:hlinkClick r:id="rId6"/>
              </a:rPr>
              <a:t>https://www.unia.es/es/innovacion/formacion-del-profesorado/programa-de-formacion-de-profesorado-2014-2015</a:t>
            </a:r>
            <a:endParaRPr sz="900">
              <a:solidFill>
                <a:srgbClr val="111111"/>
              </a:solidFill>
            </a:endParaRPr>
          </a:p>
          <a:p>
            <a:pPr indent="0" lvl="0" marL="0" rtl="0" algn="l">
              <a:spcBef>
                <a:spcPts val="0"/>
              </a:spcBef>
              <a:spcAft>
                <a:spcPts val="0"/>
              </a:spcAft>
              <a:buNone/>
            </a:pPr>
            <a:r>
              <a:t/>
            </a:r>
            <a:endParaRPr sz="1000">
              <a:solidFill>
                <a:srgbClr val="111111"/>
              </a:solidFill>
            </a:endParaRPr>
          </a:p>
          <a:p>
            <a:pPr indent="0" lvl="0" marL="0" rtl="0" algn="l">
              <a:spcBef>
                <a:spcPts val="0"/>
              </a:spcBef>
              <a:spcAft>
                <a:spcPts val="0"/>
              </a:spcAft>
              <a:buNone/>
            </a:pPr>
            <a:r>
              <a:t/>
            </a:r>
            <a:endParaRPr b="1" sz="1100">
              <a:solidFill>
                <a:srgbClr val="111111"/>
              </a:solidFill>
            </a:endParaRPr>
          </a:p>
        </p:txBody>
      </p:sp>
      <p:pic>
        <p:nvPicPr>
          <p:cNvPr id="673" name="Google Shape;673;p72"/>
          <p:cNvPicPr preferRelativeResize="0"/>
          <p:nvPr/>
        </p:nvPicPr>
        <p:blipFill>
          <a:blip r:embed="rId7">
            <a:alphaModFix/>
          </a:blip>
          <a:stretch>
            <a:fillRect/>
          </a:stretch>
        </p:blipFill>
        <p:spPr>
          <a:xfrm>
            <a:off x="3150875" y="152400"/>
            <a:ext cx="1836225" cy="1836225"/>
          </a:xfrm>
          <a:prstGeom prst="rect">
            <a:avLst/>
          </a:prstGeom>
          <a:noFill/>
          <a:ln>
            <a:noFill/>
          </a:ln>
        </p:spPr>
      </p:pic>
      <p:pic>
        <p:nvPicPr>
          <p:cNvPr id="674" name="Google Shape;674;p72"/>
          <p:cNvPicPr preferRelativeResize="0"/>
          <p:nvPr/>
        </p:nvPicPr>
        <p:blipFill>
          <a:blip r:embed="rId8">
            <a:alphaModFix/>
          </a:blip>
          <a:stretch>
            <a:fillRect/>
          </a:stretch>
        </p:blipFill>
        <p:spPr>
          <a:xfrm>
            <a:off x="5166000" y="152400"/>
            <a:ext cx="1836225" cy="1838545"/>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2D700"/>
        </a:solidFill>
      </p:bgPr>
    </p:bg>
    <p:spTree>
      <p:nvGrpSpPr>
        <p:cNvPr id="678" name="Shape 678"/>
        <p:cNvGrpSpPr/>
        <p:nvPr/>
      </p:nvGrpSpPr>
      <p:grpSpPr>
        <a:xfrm>
          <a:off x="0" y="0"/>
          <a:ext cx="0" cy="0"/>
          <a:chOff x="0" y="0"/>
          <a:chExt cx="0" cy="0"/>
        </a:xfrm>
      </p:grpSpPr>
      <p:sp>
        <p:nvSpPr>
          <p:cNvPr id="679" name="Google Shape;679;p73"/>
          <p:cNvSpPr txBox="1"/>
          <p:nvPr>
            <p:ph type="title"/>
          </p:nvPr>
        </p:nvSpPr>
        <p:spPr>
          <a:xfrm>
            <a:off x="597170" y="3270700"/>
            <a:ext cx="2713500" cy="1275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
                <a:solidFill>
                  <a:srgbClr val="FFFFFF"/>
                </a:solidFill>
              </a:rPr>
              <a:t>CASO PRÁCTICO DE RECURSOS EN DIVULGACIÓN Y TRANSFERENCIA: @uniainnova</a:t>
            </a:r>
            <a:endParaRPr b="1">
              <a:solidFill>
                <a:srgbClr val="FFFFFF"/>
              </a:solidFill>
            </a:endParaRPr>
          </a:p>
        </p:txBody>
      </p:sp>
      <p:cxnSp>
        <p:nvCxnSpPr>
          <p:cNvPr id="680" name="Google Shape;680;p73"/>
          <p:cNvCxnSpPr/>
          <p:nvPr/>
        </p:nvCxnSpPr>
        <p:spPr>
          <a:xfrm>
            <a:off x="893912" y="4540989"/>
            <a:ext cx="775500" cy="0"/>
          </a:xfrm>
          <a:prstGeom prst="straightConnector1">
            <a:avLst/>
          </a:prstGeom>
          <a:noFill/>
          <a:ln cap="flat" cmpd="sng" w="76200">
            <a:solidFill>
              <a:srgbClr val="FFFFFF"/>
            </a:solidFill>
            <a:prstDash val="solid"/>
            <a:round/>
            <a:headEnd len="med" w="med" type="none"/>
            <a:tailEnd len="med" w="med" type="none"/>
          </a:ln>
        </p:spPr>
      </p:cxnSp>
      <p:sp>
        <p:nvSpPr>
          <p:cNvPr id="681" name="Google Shape;681;p73"/>
          <p:cNvSpPr txBox="1"/>
          <p:nvPr/>
        </p:nvSpPr>
        <p:spPr>
          <a:xfrm>
            <a:off x="656524" y="2755645"/>
            <a:ext cx="2447100" cy="3162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sz="900">
                <a:solidFill>
                  <a:srgbClr val="262626"/>
                </a:solidFill>
              </a:rPr>
              <a:t>Fuente: @uniainnova/ Linkedin</a:t>
            </a:r>
            <a:endParaRPr sz="1100">
              <a:solidFill>
                <a:srgbClr val="262626"/>
              </a:solidFill>
            </a:endParaRPr>
          </a:p>
        </p:txBody>
      </p:sp>
      <p:sp>
        <p:nvSpPr>
          <p:cNvPr id="682" name="Google Shape;682;p73"/>
          <p:cNvSpPr txBox="1"/>
          <p:nvPr/>
        </p:nvSpPr>
        <p:spPr>
          <a:xfrm>
            <a:off x="682175" y="1577575"/>
            <a:ext cx="2080500" cy="11466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s" sz="1400">
                <a:solidFill>
                  <a:srgbClr val="262626"/>
                </a:solidFill>
              </a:rPr>
              <a:t>Pósters infográficos o “tips visuales” resumen de contenidos para su difusión en redes sociales.</a:t>
            </a:r>
            <a:endParaRPr sz="1400">
              <a:solidFill>
                <a:srgbClr val="262626"/>
              </a:solidFill>
            </a:endParaRPr>
          </a:p>
        </p:txBody>
      </p:sp>
      <p:pic>
        <p:nvPicPr>
          <p:cNvPr id="683" name="Google Shape;683;p73"/>
          <p:cNvPicPr preferRelativeResize="0"/>
          <p:nvPr/>
        </p:nvPicPr>
        <p:blipFill rotWithShape="1">
          <a:blip r:embed="rId3">
            <a:alphaModFix/>
          </a:blip>
          <a:srcRect b="0" l="0" r="0" t="0"/>
          <a:stretch/>
        </p:blipFill>
        <p:spPr>
          <a:xfrm>
            <a:off x="3065901" y="408581"/>
            <a:ext cx="2597575" cy="4306000"/>
          </a:xfrm>
          <a:prstGeom prst="rect">
            <a:avLst/>
          </a:prstGeom>
          <a:noFill/>
          <a:ln>
            <a:noFill/>
          </a:ln>
        </p:spPr>
      </p:pic>
      <p:pic>
        <p:nvPicPr>
          <p:cNvPr id="684" name="Google Shape;684;p73"/>
          <p:cNvPicPr preferRelativeResize="0"/>
          <p:nvPr/>
        </p:nvPicPr>
        <p:blipFill rotWithShape="1">
          <a:blip r:embed="rId4">
            <a:alphaModFix/>
          </a:blip>
          <a:srcRect b="0" l="0" r="0" t="0"/>
          <a:stretch/>
        </p:blipFill>
        <p:spPr>
          <a:xfrm>
            <a:off x="5815876" y="315930"/>
            <a:ext cx="3099525" cy="4386218"/>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88" name="Shape 688"/>
        <p:cNvGrpSpPr/>
        <p:nvPr/>
      </p:nvGrpSpPr>
      <p:grpSpPr>
        <a:xfrm>
          <a:off x="0" y="0"/>
          <a:ext cx="0" cy="0"/>
          <a:chOff x="0" y="0"/>
          <a:chExt cx="0" cy="0"/>
        </a:xfrm>
      </p:grpSpPr>
      <p:sp>
        <p:nvSpPr>
          <p:cNvPr id="689" name="Google Shape;689;p74"/>
          <p:cNvSpPr/>
          <p:nvPr/>
        </p:nvSpPr>
        <p:spPr>
          <a:xfrm>
            <a:off x="30" y="769134"/>
            <a:ext cx="9144000" cy="3407400"/>
          </a:xfrm>
          <a:prstGeom prst="rect">
            <a:avLst/>
          </a:prstGeom>
          <a:solidFill>
            <a:srgbClr val="D2D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0" name="Google Shape;690;p74"/>
          <p:cNvSpPr txBox="1"/>
          <p:nvPr>
            <p:ph type="title"/>
          </p:nvPr>
        </p:nvSpPr>
        <p:spPr>
          <a:xfrm>
            <a:off x="4525422" y="895877"/>
            <a:ext cx="3267000" cy="941100"/>
          </a:xfrm>
          <a:prstGeom prst="rect">
            <a:avLst/>
          </a:prstGeom>
        </p:spPr>
        <p:txBody>
          <a:bodyPr anchorCtr="0" anchor="b"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s"/>
              <a:t>Recursos complementarios</a:t>
            </a:r>
            <a:endParaRPr sz="2200"/>
          </a:p>
        </p:txBody>
      </p:sp>
      <p:sp>
        <p:nvSpPr>
          <p:cNvPr id="691" name="Google Shape;691;p74"/>
          <p:cNvSpPr txBox="1"/>
          <p:nvPr>
            <p:ph idx="1" type="subTitle"/>
          </p:nvPr>
        </p:nvSpPr>
        <p:spPr>
          <a:xfrm>
            <a:off x="4531100" y="1913150"/>
            <a:ext cx="4050000" cy="1079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Font typeface="Arial"/>
              <a:buNone/>
            </a:pPr>
            <a:r>
              <a:rPr lang="es" sz="1100">
                <a:solidFill>
                  <a:srgbClr val="333333"/>
                </a:solidFill>
              </a:rPr>
              <a:t>Carbonell-Alcocer, A. &amp; Martín, C. (2021).</a:t>
            </a:r>
            <a:endParaRPr sz="1100">
              <a:solidFill>
                <a:srgbClr val="333333"/>
              </a:solidFill>
            </a:endParaRPr>
          </a:p>
          <a:p>
            <a:pPr indent="0" lvl="0" marL="0" rtl="0" algn="l">
              <a:spcBef>
                <a:spcPts val="0"/>
              </a:spcBef>
              <a:spcAft>
                <a:spcPts val="0"/>
              </a:spcAft>
              <a:buNone/>
            </a:pPr>
            <a:r>
              <a:rPr lang="es" sz="1100">
                <a:solidFill>
                  <a:srgbClr val="333333"/>
                </a:solidFill>
              </a:rPr>
              <a:t>Infografías, Imágenes y animaciones para una comunicación científica eficiente. </a:t>
            </a:r>
            <a:r>
              <a:rPr i="1" lang="es" sz="1100">
                <a:solidFill>
                  <a:srgbClr val="333333"/>
                </a:solidFill>
              </a:rPr>
              <a:t>Ciberimaginario </a:t>
            </a:r>
            <a:r>
              <a:rPr lang="es" sz="1100" u="sng">
                <a:solidFill>
                  <a:srgbClr val="29AAE1"/>
                </a:solidFill>
                <a:hlinkClick r:id="rId3">
                  <a:extLst>
                    <a:ext uri="{A12FA001-AC4F-418D-AE19-62706E023703}">
                      <ahyp:hlinkClr val="tx"/>
                    </a:ext>
                  </a:extLst>
                </a:hlinkClick>
              </a:rPr>
              <a:t>https://ciberimaginario.es/wp-content/uploads/2021/10/Infografias-imagenes-animaciones-comunicacion-cientifica.pdf</a:t>
            </a:r>
            <a:endParaRPr sz="1100">
              <a:solidFill>
                <a:srgbClr val="333333"/>
              </a:solidFill>
            </a:endParaRPr>
          </a:p>
          <a:p>
            <a:pPr indent="0" lvl="0" marL="0" rtl="0" algn="l">
              <a:spcBef>
                <a:spcPts val="0"/>
              </a:spcBef>
              <a:spcAft>
                <a:spcPts val="0"/>
              </a:spcAft>
              <a:buNone/>
            </a:pPr>
            <a:r>
              <a:t/>
            </a:r>
            <a:endParaRPr sz="1100">
              <a:solidFill>
                <a:srgbClr val="333333"/>
              </a:solidFill>
            </a:endParaRPr>
          </a:p>
          <a:p>
            <a:pPr indent="0" lvl="0" marL="0" rtl="0" algn="l">
              <a:spcBef>
                <a:spcPts val="0"/>
              </a:spcBef>
              <a:spcAft>
                <a:spcPts val="0"/>
              </a:spcAft>
              <a:buClr>
                <a:schemeClr val="dk1"/>
              </a:buClr>
              <a:buFont typeface="Arial"/>
              <a:buNone/>
            </a:pPr>
            <a:r>
              <a:rPr lang="es" sz="1100">
                <a:solidFill>
                  <a:srgbClr val="333333"/>
                </a:solidFill>
              </a:rPr>
              <a:t>Fernández Bayo, I.; Francescitti, P.; León, B.; del Pozo, E.; Mecha, R.; Millán, M. (2020). La Comunidad científica ante el uso de la imagen en la comunicación. Guía de actuación para divulgar ciencia a través de este recurso multimedia. Madrid, Unidad Complutense de Madrid (guía digital bajo CC).</a:t>
            </a:r>
            <a:endParaRPr sz="1100">
              <a:solidFill>
                <a:srgbClr val="333333"/>
              </a:solidFill>
            </a:endParaRPr>
          </a:p>
          <a:p>
            <a:pPr indent="0" lvl="0" marL="0" rtl="0" algn="l">
              <a:spcBef>
                <a:spcPts val="0"/>
              </a:spcBef>
              <a:spcAft>
                <a:spcPts val="0"/>
              </a:spcAft>
              <a:buNone/>
            </a:pPr>
            <a:r>
              <a:t/>
            </a:r>
            <a:endParaRPr sz="1300"/>
          </a:p>
        </p:txBody>
      </p:sp>
      <p:grpSp>
        <p:nvGrpSpPr>
          <p:cNvPr id="692" name="Google Shape;692;p74"/>
          <p:cNvGrpSpPr/>
          <p:nvPr/>
        </p:nvGrpSpPr>
        <p:grpSpPr>
          <a:xfrm>
            <a:off x="1504110" y="769175"/>
            <a:ext cx="2498113" cy="3407624"/>
            <a:chOff x="-734425" y="725975"/>
            <a:chExt cx="2684700" cy="3691500"/>
          </a:xfrm>
        </p:grpSpPr>
        <p:sp>
          <p:nvSpPr>
            <p:cNvPr id="693" name="Google Shape;693;p74"/>
            <p:cNvSpPr/>
            <p:nvPr/>
          </p:nvSpPr>
          <p:spPr>
            <a:xfrm>
              <a:off x="-734425" y="725975"/>
              <a:ext cx="2684700" cy="3691500"/>
            </a:xfrm>
            <a:prstGeom prst="roundRect">
              <a:avLst>
                <a:gd fmla="val 4846" name="adj"/>
              </a:avLst>
            </a:prstGeom>
            <a:noFill/>
            <a:ln cap="flat" cmpd="sng" w="19050">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p>
          </p:txBody>
        </p:sp>
        <p:sp>
          <p:nvSpPr>
            <p:cNvPr id="694" name="Google Shape;694;p74"/>
            <p:cNvSpPr/>
            <p:nvPr/>
          </p:nvSpPr>
          <p:spPr>
            <a:xfrm>
              <a:off x="515525" y="4253150"/>
              <a:ext cx="184800" cy="109500"/>
            </a:xfrm>
            <a:prstGeom prst="roundRect">
              <a:avLst>
                <a:gd fmla="val 50000" name="adj"/>
              </a:avLst>
            </a:prstGeom>
            <a:noFill/>
            <a:ln cap="flat" cmpd="sng" w="19050">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5" name="Google Shape;695;p74"/>
            <p:cNvSpPr/>
            <p:nvPr/>
          </p:nvSpPr>
          <p:spPr>
            <a:xfrm>
              <a:off x="577175" y="801325"/>
              <a:ext cx="61500" cy="61500"/>
            </a:xfrm>
            <a:prstGeom prst="ellipse">
              <a:avLst/>
            </a:prstGeom>
            <a:noFill/>
            <a:ln cap="flat" cmpd="sng" w="19050">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6" name="Google Shape;696;p74"/>
            <p:cNvSpPr/>
            <p:nvPr/>
          </p:nvSpPr>
          <p:spPr>
            <a:xfrm>
              <a:off x="-537625" y="945150"/>
              <a:ext cx="2291100" cy="3270000"/>
            </a:xfrm>
            <a:prstGeom prst="rect">
              <a:avLst/>
            </a:prstGeom>
            <a:solidFill>
              <a:schemeClr val="lt1"/>
            </a:solidFill>
            <a:ln cap="flat" cmpd="sng" w="19050">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697" name="Google Shape;697;p74"/>
          <p:cNvPicPr preferRelativeResize="0"/>
          <p:nvPr/>
        </p:nvPicPr>
        <p:blipFill rotWithShape="1">
          <a:blip r:embed="rId4">
            <a:alphaModFix/>
          </a:blip>
          <a:srcRect b="0" l="0" r="0" t="0"/>
          <a:stretch/>
        </p:blipFill>
        <p:spPr>
          <a:xfrm>
            <a:off x="1772300" y="1012500"/>
            <a:ext cx="1977940" cy="297245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2D700"/>
        </a:solidFill>
      </p:bgPr>
    </p:bg>
    <p:spTree>
      <p:nvGrpSpPr>
        <p:cNvPr id="701" name="Shape 701"/>
        <p:cNvGrpSpPr/>
        <p:nvPr/>
      </p:nvGrpSpPr>
      <p:grpSpPr>
        <a:xfrm>
          <a:off x="0" y="0"/>
          <a:ext cx="0" cy="0"/>
          <a:chOff x="0" y="0"/>
          <a:chExt cx="0" cy="0"/>
        </a:xfrm>
      </p:grpSpPr>
      <p:sp>
        <p:nvSpPr>
          <p:cNvPr id="702" name="Google Shape;702;p75"/>
          <p:cNvSpPr txBox="1"/>
          <p:nvPr>
            <p:ph type="title"/>
          </p:nvPr>
        </p:nvSpPr>
        <p:spPr>
          <a:xfrm>
            <a:off x="597170" y="3270700"/>
            <a:ext cx="2713500" cy="1275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
                <a:solidFill>
                  <a:srgbClr val="FFFFFF"/>
                </a:solidFill>
              </a:rPr>
              <a:t>CASO PRÁCTICO DE ACTIVIDADES:</a:t>
            </a:r>
            <a:r>
              <a:rPr b="1" lang="es">
                <a:solidFill>
                  <a:srgbClr val="FFFFFF"/>
                </a:solidFill>
              </a:rPr>
              <a:t> informes creativos visuales de empresas en #cygei2021 de #periodismoUMA</a:t>
            </a:r>
            <a:endParaRPr b="1">
              <a:solidFill>
                <a:srgbClr val="FFFFFF"/>
              </a:solidFill>
            </a:endParaRPr>
          </a:p>
        </p:txBody>
      </p:sp>
      <p:cxnSp>
        <p:nvCxnSpPr>
          <p:cNvPr id="703" name="Google Shape;703;p75"/>
          <p:cNvCxnSpPr/>
          <p:nvPr/>
        </p:nvCxnSpPr>
        <p:spPr>
          <a:xfrm>
            <a:off x="893912" y="4540989"/>
            <a:ext cx="775500" cy="0"/>
          </a:xfrm>
          <a:prstGeom prst="straightConnector1">
            <a:avLst/>
          </a:prstGeom>
          <a:noFill/>
          <a:ln cap="flat" cmpd="sng" w="76200">
            <a:solidFill>
              <a:srgbClr val="FFFFFF"/>
            </a:solidFill>
            <a:prstDash val="solid"/>
            <a:round/>
            <a:headEnd len="med" w="med" type="none"/>
            <a:tailEnd len="med" w="med" type="none"/>
          </a:ln>
        </p:spPr>
      </p:cxnSp>
      <p:sp>
        <p:nvSpPr>
          <p:cNvPr id="704" name="Google Shape;704;p75"/>
          <p:cNvSpPr txBox="1"/>
          <p:nvPr>
            <p:ph idx="1" type="body"/>
          </p:nvPr>
        </p:nvSpPr>
        <p:spPr>
          <a:xfrm>
            <a:off x="595000" y="555850"/>
            <a:ext cx="2713500" cy="2866500"/>
          </a:xfrm>
          <a:prstGeom prst="rect">
            <a:avLst/>
          </a:prstGeom>
          <a:noFill/>
          <a:ln>
            <a:noFill/>
          </a:ln>
        </p:spPr>
        <p:txBody>
          <a:bodyPr anchorCtr="0" anchor="t" bIns="34275" lIns="68575" spcFirstLastPara="1" rIns="68575" wrap="square" tIns="34275">
            <a:normAutofit lnSpcReduction="10000"/>
          </a:bodyPr>
          <a:lstStyle/>
          <a:p>
            <a:pPr indent="0" lvl="0" marL="0" rtl="0" algn="l">
              <a:lnSpc>
                <a:spcPct val="100000"/>
              </a:lnSpc>
              <a:spcBef>
                <a:spcPts val="0"/>
              </a:spcBef>
              <a:spcAft>
                <a:spcPts val="0"/>
              </a:spcAft>
              <a:buClr>
                <a:srgbClr val="0C0C0C"/>
              </a:buClr>
              <a:buSzPts val="1190"/>
              <a:buNone/>
            </a:pPr>
            <a:r>
              <a:rPr lang="es" sz="1100">
                <a:solidFill>
                  <a:srgbClr val="262626"/>
                </a:solidFill>
              </a:rPr>
              <a:t>Investigación aplicada sobre proyecto periodístico emprendedor + presentación de resultados en forma de </a:t>
            </a:r>
            <a:r>
              <a:rPr b="1" lang="es" sz="1100">
                <a:solidFill>
                  <a:srgbClr val="262626"/>
                </a:solidFill>
              </a:rPr>
              <a:t>informe creativo (audio) visual</a:t>
            </a:r>
            <a:r>
              <a:rPr lang="es" sz="1100">
                <a:solidFill>
                  <a:srgbClr val="262626"/>
                </a:solidFill>
              </a:rPr>
              <a:t>: infografía, visualización, videopresentación, videorreportaje, podcast… y entrega a través del campus virtual.</a:t>
            </a:r>
            <a:endParaRPr sz="1100">
              <a:solidFill>
                <a:srgbClr val="262626"/>
              </a:solidFill>
            </a:endParaRPr>
          </a:p>
          <a:p>
            <a:pPr indent="0" lvl="0" marL="0" rtl="0" algn="l">
              <a:lnSpc>
                <a:spcPct val="100000"/>
              </a:lnSpc>
              <a:spcBef>
                <a:spcPts val="0"/>
              </a:spcBef>
              <a:spcAft>
                <a:spcPts val="0"/>
              </a:spcAft>
              <a:buClr>
                <a:schemeClr val="dk1"/>
              </a:buClr>
              <a:buSzPts val="1190"/>
              <a:buNone/>
            </a:pPr>
            <a:r>
              <a:t/>
            </a:r>
            <a:endParaRPr sz="1100">
              <a:solidFill>
                <a:srgbClr val="262626"/>
              </a:solidFill>
            </a:endParaRPr>
          </a:p>
          <a:p>
            <a:pPr indent="0" lvl="0" marL="0" rtl="0" algn="l">
              <a:lnSpc>
                <a:spcPct val="100000"/>
              </a:lnSpc>
              <a:spcBef>
                <a:spcPts val="0"/>
              </a:spcBef>
              <a:spcAft>
                <a:spcPts val="0"/>
              </a:spcAft>
              <a:buClr>
                <a:srgbClr val="0C0C0C"/>
              </a:buClr>
              <a:buSzPts val="1190"/>
              <a:buNone/>
            </a:pPr>
            <a:r>
              <a:rPr b="1" lang="es" sz="1100">
                <a:solidFill>
                  <a:srgbClr val="262626"/>
                </a:solidFill>
              </a:rPr>
              <a:t>Fomento de competencias básicas</a:t>
            </a:r>
            <a:r>
              <a:rPr lang="es" sz="1100">
                <a:solidFill>
                  <a:srgbClr val="262626"/>
                </a:solidFill>
              </a:rPr>
              <a:t>: análisis y síntesis, comunicación digital, creatividad…</a:t>
            </a:r>
            <a:endParaRPr sz="1100">
              <a:solidFill>
                <a:srgbClr val="262626"/>
              </a:solidFill>
            </a:endParaRPr>
          </a:p>
          <a:p>
            <a:pPr indent="0" lvl="0" marL="0" rtl="0" algn="l">
              <a:lnSpc>
                <a:spcPct val="100000"/>
              </a:lnSpc>
              <a:spcBef>
                <a:spcPts val="0"/>
              </a:spcBef>
              <a:spcAft>
                <a:spcPts val="0"/>
              </a:spcAft>
              <a:buClr>
                <a:schemeClr val="dk1"/>
              </a:buClr>
              <a:buSzPts val="1190"/>
              <a:buNone/>
            </a:pPr>
            <a:r>
              <a:t/>
            </a:r>
            <a:endParaRPr sz="1100">
              <a:solidFill>
                <a:srgbClr val="262626"/>
              </a:solidFill>
            </a:endParaRPr>
          </a:p>
          <a:p>
            <a:pPr indent="0" lvl="0" marL="0" rtl="0" algn="l">
              <a:lnSpc>
                <a:spcPct val="100000"/>
              </a:lnSpc>
              <a:spcBef>
                <a:spcPts val="0"/>
              </a:spcBef>
              <a:spcAft>
                <a:spcPts val="0"/>
              </a:spcAft>
              <a:buClr>
                <a:srgbClr val="0C0C0C"/>
              </a:buClr>
              <a:buSzPts val="1190"/>
              <a:buNone/>
            </a:pPr>
            <a:r>
              <a:rPr lang="es" sz="1100">
                <a:solidFill>
                  <a:srgbClr val="262626"/>
                </a:solidFill>
              </a:rPr>
              <a:t>Actividad obligatoria y evaluable en la asignatura de carácter individual y trabajada de forma autónoma por estudiantes sobre pautas y guía de recursos para crear estos contenidos.</a:t>
            </a:r>
            <a:endParaRPr sz="1100">
              <a:solidFill>
                <a:srgbClr val="262626"/>
              </a:solidFill>
            </a:endParaRPr>
          </a:p>
          <a:p>
            <a:pPr indent="0" lvl="0" marL="0" rtl="0" algn="l">
              <a:lnSpc>
                <a:spcPct val="100000"/>
              </a:lnSpc>
              <a:spcBef>
                <a:spcPts val="0"/>
              </a:spcBef>
              <a:spcAft>
                <a:spcPts val="0"/>
              </a:spcAft>
              <a:buClr>
                <a:schemeClr val="dk1"/>
              </a:buClr>
              <a:buSzPts val="1190"/>
              <a:buNone/>
            </a:pPr>
            <a:r>
              <a:t/>
            </a:r>
            <a:endParaRPr sz="1100">
              <a:solidFill>
                <a:srgbClr val="262626"/>
              </a:solidFill>
            </a:endParaRPr>
          </a:p>
        </p:txBody>
      </p:sp>
      <p:grpSp>
        <p:nvGrpSpPr>
          <p:cNvPr id="705" name="Google Shape;705;p75"/>
          <p:cNvGrpSpPr/>
          <p:nvPr/>
        </p:nvGrpSpPr>
        <p:grpSpPr>
          <a:xfrm>
            <a:off x="3476261" y="2160398"/>
            <a:ext cx="5610022" cy="2685404"/>
            <a:chOff x="213541" y="583826"/>
            <a:chExt cx="8542746" cy="4089862"/>
          </a:xfrm>
        </p:grpSpPr>
        <p:pic>
          <p:nvPicPr>
            <p:cNvPr id="706" name="Google Shape;706;p75"/>
            <p:cNvPicPr preferRelativeResize="0"/>
            <p:nvPr/>
          </p:nvPicPr>
          <p:blipFill rotWithShape="1">
            <a:blip r:embed="rId3">
              <a:alphaModFix/>
            </a:blip>
            <a:srcRect b="0" l="0" r="0" t="0"/>
            <a:stretch/>
          </p:blipFill>
          <p:spPr>
            <a:xfrm>
              <a:off x="546838" y="583826"/>
              <a:ext cx="3862271" cy="1923032"/>
            </a:xfrm>
            <a:prstGeom prst="rect">
              <a:avLst/>
            </a:prstGeom>
            <a:noFill/>
            <a:ln>
              <a:noFill/>
            </a:ln>
          </p:spPr>
        </p:pic>
        <p:pic>
          <p:nvPicPr>
            <p:cNvPr id="707" name="Google Shape;707;p75"/>
            <p:cNvPicPr preferRelativeResize="0"/>
            <p:nvPr/>
          </p:nvPicPr>
          <p:blipFill rotWithShape="1">
            <a:blip r:embed="rId4">
              <a:alphaModFix/>
            </a:blip>
            <a:srcRect b="0" l="0" r="0" t="0"/>
            <a:stretch/>
          </p:blipFill>
          <p:spPr>
            <a:xfrm>
              <a:off x="4769111" y="629274"/>
              <a:ext cx="3987176" cy="1880506"/>
            </a:xfrm>
            <a:prstGeom prst="rect">
              <a:avLst/>
            </a:prstGeom>
            <a:noFill/>
            <a:ln>
              <a:noFill/>
            </a:ln>
          </p:spPr>
        </p:pic>
        <p:pic>
          <p:nvPicPr>
            <p:cNvPr id="708" name="Google Shape;708;p75"/>
            <p:cNvPicPr preferRelativeResize="0"/>
            <p:nvPr/>
          </p:nvPicPr>
          <p:blipFill rotWithShape="1">
            <a:blip r:embed="rId5">
              <a:alphaModFix/>
            </a:blip>
            <a:srcRect b="0" l="0" r="0" t="0"/>
            <a:stretch/>
          </p:blipFill>
          <p:spPr>
            <a:xfrm>
              <a:off x="4802150" y="2808974"/>
              <a:ext cx="2960729" cy="1672847"/>
            </a:xfrm>
            <a:prstGeom prst="rect">
              <a:avLst/>
            </a:prstGeom>
            <a:noFill/>
            <a:ln>
              <a:noFill/>
            </a:ln>
          </p:spPr>
        </p:pic>
        <p:pic>
          <p:nvPicPr>
            <p:cNvPr id="709" name="Google Shape;709;p75"/>
            <p:cNvPicPr preferRelativeResize="0"/>
            <p:nvPr/>
          </p:nvPicPr>
          <p:blipFill rotWithShape="1">
            <a:blip r:embed="rId6">
              <a:alphaModFix/>
            </a:blip>
            <a:srcRect b="0" l="0" r="0" t="0"/>
            <a:stretch/>
          </p:blipFill>
          <p:spPr>
            <a:xfrm>
              <a:off x="2832623" y="2350779"/>
              <a:ext cx="1901854" cy="2322909"/>
            </a:xfrm>
            <a:prstGeom prst="rect">
              <a:avLst/>
            </a:prstGeom>
            <a:noFill/>
            <a:ln>
              <a:noFill/>
            </a:ln>
          </p:spPr>
        </p:pic>
        <p:pic>
          <p:nvPicPr>
            <p:cNvPr id="710" name="Google Shape;710;p75"/>
            <p:cNvPicPr preferRelativeResize="0"/>
            <p:nvPr/>
          </p:nvPicPr>
          <p:blipFill rotWithShape="1">
            <a:blip r:embed="rId7">
              <a:alphaModFix/>
            </a:blip>
            <a:srcRect b="0" l="0" r="0" t="0"/>
            <a:stretch/>
          </p:blipFill>
          <p:spPr>
            <a:xfrm>
              <a:off x="7942658" y="3242991"/>
              <a:ext cx="785922" cy="1178883"/>
            </a:xfrm>
            <a:prstGeom prst="rect">
              <a:avLst/>
            </a:prstGeom>
            <a:noFill/>
            <a:ln>
              <a:noFill/>
            </a:ln>
          </p:spPr>
        </p:pic>
        <p:pic>
          <p:nvPicPr>
            <p:cNvPr id="711" name="Google Shape;711;p75"/>
            <p:cNvPicPr preferRelativeResize="0"/>
            <p:nvPr/>
          </p:nvPicPr>
          <p:blipFill rotWithShape="1">
            <a:blip r:embed="rId8">
              <a:alphaModFix/>
            </a:blip>
            <a:srcRect b="0" l="0" r="0" t="0"/>
            <a:stretch/>
          </p:blipFill>
          <p:spPr>
            <a:xfrm>
              <a:off x="213541" y="2659599"/>
              <a:ext cx="2525334" cy="1911990"/>
            </a:xfrm>
            <a:prstGeom prst="rect">
              <a:avLst/>
            </a:prstGeom>
            <a:noFill/>
            <a:ln>
              <a:noFill/>
            </a:ln>
          </p:spPr>
        </p:pic>
      </p:grpSp>
      <p:pic>
        <p:nvPicPr>
          <p:cNvPr id="712" name="Google Shape;712;p75"/>
          <p:cNvPicPr preferRelativeResize="0"/>
          <p:nvPr/>
        </p:nvPicPr>
        <p:blipFill rotWithShape="1">
          <a:blip r:embed="rId9">
            <a:alphaModFix/>
          </a:blip>
          <a:srcRect b="0" l="0" r="0" t="0"/>
          <a:stretch/>
        </p:blipFill>
        <p:spPr>
          <a:xfrm>
            <a:off x="4289051" y="351512"/>
            <a:ext cx="4259961" cy="152744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2D700"/>
        </a:solidFill>
      </p:bgPr>
    </p:bg>
    <p:spTree>
      <p:nvGrpSpPr>
        <p:cNvPr id="716" name="Shape 716"/>
        <p:cNvGrpSpPr/>
        <p:nvPr/>
      </p:nvGrpSpPr>
      <p:grpSpPr>
        <a:xfrm>
          <a:off x="0" y="0"/>
          <a:ext cx="0" cy="0"/>
          <a:chOff x="0" y="0"/>
          <a:chExt cx="0" cy="0"/>
        </a:xfrm>
      </p:grpSpPr>
      <p:sp>
        <p:nvSpPr>
          <p:cNvPr id="717" name="Google Shape;717;p76"/>
          <p:cNvSpPr txBox="1"/>
          <p:nvPr>
            <p:ph type="title"/>
          </p:nvPr>
        </p:nvSpPr>
        <p:spPr>
          <a:xfrm>
            <a:off x="597175" y="3270700"/>
            <a:ext cx="2529300" cy="1275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s">
                <a:solidFill>
                  <a:srgbClr val="FFFFFF"/>
                </a:solidFill>
              </a:rPr>
              <a:t>CASO PRÁCTICO DE ACTIVIDADES:</a:t>
            </a:r>
            <a:r>
              <a:rPr b="1" lang="es">
                <a:solidFill>
                  <a:srgbClr val="FFFFFF"/>
                </a:solidFill>
              </a:rPr>
              <a:t> reportajes infográficos de #tipo2021 de #periodismoUMA</a:t>
            </a:r>
            <a:endParaRPr b="1">
              <a:solidFill>
                <a:srgbClr val="FFFFFF"/>
              </a:solidFill>
            </a:endParaRPr>
          </a:p>
        </p:txBody>
      </p:sp>
      <p:cxnSp>
        <p:nvCxnSpPr>
          <p:cNvPr id="718" name="Google Shape;718;p76"/>
          <p:cNvCxnSpPr/>
          <p:nvPr/>
        </p:nvCxnSpPr>
        <p:spPr>
          <a:xfrm>
            <a:off x="893912" y="4540989"/>
            <a:ext cx="775500" cy="0"/>
          </a:xfrm>
          <a:prstGeom prst="straightConnector1">
            <a:avLst/>
          </a:prstGeom>
          <a:noFill/>
          <a:ln cap="flat" cmpd="sng" w="76200">
            <a:solidFill>
              <a:srgbClr val="FFFFFF"/>
            </a:solidFill>
            <a:prstDash val="solid"/>
            <a:round/>
            <a:headEnd len="med" w="med" type="none"/>
            <a:tailEnd len="med" w="med" type="none"/>
          </a:ln>
        </p:spPr>
      </p:cxnSp>
      <p:sp>
        <p:nvSpPr>
          <p:cNvPr id="719" name="Google Shape;719;p76"/>
          <p:cNvSpPr txBox="1"/>
          <p:nvPr>
            <p:ph idx="1" type="body"/>
          </p:nvPr>
        </p:nvSpPr>
        <p:spPr>
          <a:xfrm>
            <a:off x="630375" y="534825"/>
            <a:ext cx="2713500" cy="2866500"/>
          </a:xfrm>
          <a:prstGeom prst="rect">
            <a:avLst/>
          </a:prstGeom>
          <a:noFill/>
          <a:ln>
            <a:noFill/>
          </a:ln>
        </p:spPr>
        <p:txBody>
          <a:bodyPr anchorCtr="0" anchor="t" bIns="34275" lIns="68575" spcFirstLastPara="1" rIns="68575" wrap="square" tIns="34275">
            <a:normAutofit/>
          </a:bodyPr>
          <a:lstStyle/>
          <a:p>
            <a:pPr indent="0" lvl="0" marL="0" rtl="0" algn="l">
              <a:lnSpc>
                <a:spcPct val="90000"/>
              </a:lnSpc>
              <a:spcBef>
                <a:spcPts val="0"/>
              </a:spcBef>
              <a:spcAft>
                <a:spcPts val="0"/>
              </a:spcAft>
              <a:buClr>
                <a:srgbClr val="0C0C0C"/>
              </a:buClr>
              <a:buSzPts val="1400"/>
              <a:buNone/>
            </a:pPr>
            <a:r>
              <a:rPr lang="es" sz="1100">
                <a:solidFill>
                  <a:srgbClr val="0C0C0C"/>
                </a:solidFill>
              </a:rPr>
              <a:t>Reportajes infográficos para “papel” sobre temática libre, individuales o grupales (varias páginas), como actividad obligatoria central de asignatura.</a:t>
            </a:r>
            <a:endParaRPr sz="1100"/>
          </a:p>
          <a:p>
            <a:pPr indent="0" lvl="0" marL="0" rtl="0" algn="l">
              <a:lnSpc>
                <a:spcPct val="90000"/>
              </a:lnSpc>
              <a:spcBef>
                <a:spcPts val="0"/>
              </a:spcBef>
              <a:spcAft>
                <a:spcPts val="0"/>
              </a:spcAft>
              <a:buClr>
                <a:schemeClr val="dk1"/>
              </a:buClr>
              <a:buSzPts val="1400"/>
              <a:buNone/>
            </a:pPr>
            <a:r>
              <a:t/>
            </a:r>
            <a:endParaRPr sz="1100">
              <a:solidFill>
                <a:srgbClr val="0C0C0C"/>
              </a:solidFill>
            </a:endParaRPr>
          </a:p>
          <a:p>
            <a:pPr indent="0" lvl="0" marL="0" rtl="0" algn="l">
              <a:lnSpc>
                <a:spcPct val="90000"/>
              </a:lnSpc>
              <a:spcBef>
                <a:spcPts val="0"/>
              </a:spcBef>
              <a:spcAft>
                <a:spcPts val="0"/>
              </a:spcAft>
              <a:buClr>
                <a:srgbClr val="0C0C0C"/>
              </a:buClr>
              <a:buSzPts val="1400"/>
              <a:buNone/>
            </a:pPr>
            <a:r>
              <a:rPr lang="es" sz="1100">
                <a:solidFill>
                  <a:srgbClr val="0C0C0C"/>
                </a:solidFill>
              </a:rPr>
              <a:t>Trabajo tutorizado en versión beta durante varias semanas+ entrega conforme a ficha/ rúbrica para coevaluación + corrección/ mejora y entrega de versión definitiva en campus virtual</a:t>
            </a:r>
            <a:endParaRPr sz="1100"/>
          </a:p>
          <a:p>
            <a:pPr indent="0" lvl="0" marL="0" rtl="0" algn="l">
              <a:lnSpc>
                <a:spcPct val="90000"/>
              </a:lnSpc>
              <a:spcBef>
                <a:spcPts val="0"/>
              </a:spcBef>
              <a:spcAft>
                <a:spcPts val="0"/>
              </a:spcAft>
              <a:buClr>
                <a:schemeClr val="dk1"/>
              </a:buClr>
              <a:buSzPts val="1400"/>
              <a:buNone/>
            </a:pPr>
            <a:r>
              <a:t/>
            </a:r>
            <a:endParaRPr sz="1100">
              <a:solidFill>
                <a:srgbClr val="0C0C0C"/>
              </a:solidFill>
            </a:endParaRPr>
          </a:p>
          <a:p>
            <a:pPr indent="0" lvl="0" marL="0" rtl="0" algn="l">
              <a:lnSpc>
                <a:spcPct val="90000"/>
              </a:lnSpc>
              <a:spcBef>
                <a:spcPts val="0"/>
              </a:spcBef>
              <a:spcAft>
                <a:spcPts val="0"/>
              </a:spcAft>
              <a:buClr>
                <a:srgbClr val="0C0C0C"/>
              </a:buClr>
              <a:buSzPts val="1400"/>
              <a:buNone/>
            </a:pPr>
            <a:r>
              <a:rPr lang="es" sz="1100">
                <a:solidFill>
                  <a:srgbClr val="0C0C0C"/>
                </a:solidFill>
              </a:rPr>
              <a:t>Posterior adaptación (voluntaria) a formato digital: poster, visualización interactiva…</a:t>
            </a:r>
            <a:endParaRPr sz="1100">
              <a:solidFill>
                <a:srgbClr val="0C0C0C"/>
              </a:solidFill>
            </a:endParaRPr>
          </a:p>
        </p:txBody>
      </p:sp>
      <p:pic>
        <p:nvPicPr>
          <p:cNvPr id="720" name="Google Shape;720;p76"/>
          <p:cNvPicPr preferRelativeResize="0"/>
          <p:nvPr/>
        </p:nvPicPr>
        <p:blipFill rotWithShape="1">
          <a:blip r:embed="rId3">
            <a:alphaModFix/>
          </a:blip>
          <a:srcRect b="0" l="0" r="0" t="0"/>
          <a:stretch/>
        </p:blipFill>
        <p:spPr>
          <a:xfrm>
            <a:off x="4292150" y="180100"/>
            <a:ext cx="3850576" cy="2866500"/>
          </a:xfrm>
          <a:prstGeom prst="rect">
            <a:avLst/>
          </a:prstGeom>
          <a:noFill/>
          <a:ln>
            <a:noFill/>
          </a:ln>
        </p:spPr>
      </p:pic>
      <p:pic>
        <p:nvPicPr>
          <p:cNvPr id="721" name="Google Shape;721;p76"/>
          <p:cNvPicPr preferRelativeResize="0"/>
          <p:nvPr/>
        </p:nvPicPr>
        <p:blipFill rotWithShape="1">
          <a:blip r:embed="rId4">
            <a:alphaModFix/>
          </a:blip>
          <a:srcRect b="0" l="0" r="0" t="0"/>
          <a:stretch/>
        </p:blipFill>
        <p:spPr>
          <a:xfrm>
            <a:off x="6270721" y="333931"/>
            <a:ext cx="2529252" cy="1273857"/>
          </a:xfrm>
          <a:prstGeom prst="rect">
            <a:avLst/>
          </a:prstGeom>
          <a:noFill/>
          <a:ln>
            <a:noFill/>
          </a:ln>
        </p:spPr>
      </p:pic>
      <p:pic>
        <p:nvPicPr>
          <p:cNvPr id="722" name="Google Shape;722;p76"/>
          <p:cNvPicPr preferRelativeResize="0"/>
          <p:nvPr/>
        </p:nvPicPr>
        <p:blipFill rotWithShape="1">
          <a:blip r:embed="rId5">
            <a:alphaModFix/>
          </a:blip>
          <a:srcRect b="0" l="0" r="0" t="0"/>
          <a:stretch/>
        </p:blipFill>
        <p:spPr>
          <a:xfrm>
            <a:off x="3126475" y="3191286"/>
            <a:ext cx="2851298" cy="1645821"/>
          </a:xfrm>
          <a:prstGeom prst="rect">
            <a:avLst/>
          </a:prstGeom>
          <a:noFill/>
          <a:ln>
            <a:noFill/>
          </a:ln>
        </p:spPr>
      </p:pic>
      <p:pic>
        <p:nvPicPr>
          <p:cNvPr id="723" name="Google Shape;723;p76"/>
          <p:cNvPicPr preferRelativeResize="0"/>
          <p:nvPr/>
        </p:nvPicPr>
        <p:blipFill rotWithShape="1">
          <a:blip r:embed="rId6">
            <a:alphaModFix/>
          </a:blip>
          <a:srcRect b="0" l="0" r="0" t="0"/>
          <a:stretch/>
        </p:blipFill>
        <p:spPr>
          <a:xfrm>
            <a:off x="6105136" y="3210758"/>
            <a:ext cx="2851289" cy="1636841"/>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7" name="Shape 727"/>
        <p:cNvGrpSpPr/>
        <p:nvPr/>
      </p:nvGrpSpPr>
      <p:grpSpPr>
        <a:xfrm>
          <a:off x="0" y="0"/>
          <a:ext cx="0" cy="0"/>
          <a:chOff x="0" y="0"/>
          <a:chExt cx="0" cy="0"/>
        </a:xfrm>
      </p:grpSpPr>
      <p:sp>
        <p:nvSpPr>
          <p:cNvPr id="728" name="Google Shape;728;p77"/>
          <p:cNvSpPr txBox="1"/>
          <p:nvPr/>
        </p:nvSpPr>
        <p:spPr>
          <a:xfrm>
            <a:off x="192760" y="4668856"/>
            <a:ext cx="8578800" cy="3666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None/>
            </a:pPr>
            <a:r>
              <a:rPr lang="es" sz="1100">
                <a:solidFill>
                  <a:schemeClr val="accent2"/>
                </a:solidFill>
              </a:rPr>
              <a:t>Ejemplo de infográfico en grupo de estudiantes de #tipo1920 #periodismoUMA</a:t>
            </a:r>
            <a:endParaRPr sz="1100">
              <a:solidFill>
                <a:schemeClr val="accent2"/>
              </a:solidFill>
            </a:endParaRPr>
          </a:p>
        </p:txBody>
      </p:sp>
      <p:pic>
        <p:nvPicPr>
          <p:cNvPr id="729" name="Google Shape;729;p77"/>
          <p:cNvPicPr preferRelativeResize="0"/>
          <p:nvPr/>
        </p:nvPicPr>
        <p:blipFill rotWithShape="1">
          <a:blip r:embed="rId3">
            <a:alphaModFix/>
          </a:blip>
          <a:srcRect b="0" l="0" r="0" t="0"/>
          <a:stretch/>
        </p:blipFill>
        <p:spPr>
          <a:xfrm>
            <a:off x="710009" y="177806"/>
            <a:ext cx="3783619" cy="2196941"/>
          </a:xfrm>
          <a:prstGeom prst="rect">
            <a:avLst/>
          </a:prstGeom>
          <a:noFill/>
          <a:ln>
            <a:noFill/>
          </a:ln>
        </p:spPr>
      </p:pic>
      <p:pic>
        <p:nvPicPr>
          <p:cNvPr id="730" name="Google Shape;730;p77"/>
          <p:cNvPicPr preferRelativeResize="0"/>
          <p:nvPr/>
        </p:nvPicPr>
        <p:blipFill rotWithShape="1">
          <a:blip r:embed="rId4">
            <a:alphaModFix/>
          </a:blip>
          <a:srcRect b="0" l="0" r="0" t="0"/>
          <a:stretch/>
        </p:blipFill>
        <p:spPr>
          <a:xfrm>
            <a:off x="4626075" y="175425"/>
            <a:ext cx="3783626" cy="2181421"/>
          </a:xfrm>
          <a:prstGeom prst="rect">
            <a:avLst/>
          </a:prstGeom>
          <a:noFill/>
          <a:ln>
            <a:noFill/>
          </a:ln>
        </p:spPr>
      </p:pic>
      <p:pic>
        <p:nvPicPr>
          <p:cNvPr id="731" name="Google Shape;731;p77"/>
          <p:cNvPicPr preferRelativeResize="0"/>
          <p:nvPr/>
        </p:nvPicPr>
        <p:blipFill rotWithShape="1">
          <a:blip r:embed="rId5">
            <a:alphaModFix/>
          </a:blip>
          <a:srcRect b="0" l="0" r="0" t="0"/>
          <a:stretch/>
        </p:blipFill>
        <p:spPr>
          <a:xfrm>
            <a:off x="705000" y="2472785"/>
            <a:ext cx="3783625" cy="2196065"/>
          </a:xfrm>
          <a:prstGeom prst="rect">
            <a:avLst/>
          </a:prstGeom>
          <a:noFill/>
          <a:ln>
            <a:noFill/>
          </a:ln>
        </p:spPr>
      </p:pic>
      <p:pic>
        <p:nvPicPr>
          <p:cNvPr id="732" name="Google Shape;732;p77"/>
          <p:cNvPicPr preferRelativeResize="0"/>
          <p:nvPr/>
        </p:nvPicPr>
        <p:blipFill rotWithShape="1">
          <a:blip r:embed="rId6">
            <a:alphaModFix/>
          </a:blip>
          <a:srcRect b="0" l="0" r="0" t="0"/>
          <a:stretch/>
        </p:blipFill>
        <p:spPr>
          <a:xfrm>
            <a:off x="4640400" y="2476875"/>
            <a:ext cx="3783624" cy="2184049"/>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6" name="Shape 736"/>
        <p:cNvGrpSpPr/>
        <p:nvPr/>
      </p:nvGrpSpPr>
      <p:grpSpPr>
        <a:xfrm>
          <a:off x="0" y="0"/>
          <a:ext cx="0" cy="0"/>
          <a:chOff x="0" y="0"/>
          <a:chExt cx="0" cy="0"/>
        </a:xfrm>
      </p:grpSpPr>
      <p:sp>
        <p:nvSpPr>
          <p:cNvPr id="737" name="Google Shape;737;p78"/>
          <p:cNvSpPr/>
          <p:nvPr/>
        </p:nvSpPr>
        <p:spPr>
          <a:xfrm>
            <a:off x="0" y="0"/>
            <a:ext cx="4345800" cy="5143500"/>
          </a:xfrm>
          <a:prstGeom prst="snip2DiagRect">
            <a:avLst>
              <a:gd fmla="val 0" name="adj1"/>
              <a:gd fmla="val 50000" name="adj2"/>
            </a:avLst>
          </a:prstGeom>
          <a:solidFill>
            <a:srgbClr val="D2D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738" name="Google Shape;738;p78"/>
          <p:cNvCxnSpPr/>
          <p:nvPr/>
        </p:nvCxnSpPr>
        <p:spPr>
          <a:xfrm>
            <a:off x="4909081" y="3813924"/>
            <a:ext cx="734400" cy="0"/>
          </a:xfrm>
          <a:prstGeom prst="straightConnector1">
            <a:avLst/>
          </a:prstGeom>
          <a:noFill/>
          <a:ln cap="flat" cmpd="sng" w="76200">
            <a:solidFill>
              <a:srgbClr val="93C01F"/>
            </a:solidFill>
            <a:prstDash val="solid"/>
            <a:round/>
            <a:headEnd len="med" w="med" type="none"/>
            <a:tailEnd len="med" w="med" type="none"/>
          </a:ln>
        </p:spPr>
      </p:cxnSp>
      <p:sp>
        <p:nvSpPr>
          <p:cNvPr id="739" name="Google Shape;739;p78"/>
          <p:cNvSpPr txBox="1"/>
          <p:nvPr>
            <p:ph type="title"/>
          </p:nvPr>
        </p:nvSpPr>
        <p:spPr>
          <a:xfrm>
            <a:off x="4714325" y="2491425"/>
            <a:ext cx="4265700" cy="1238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s"/>
              <a:t>2. El proceso de producción de información visual</a:t>
            </a:r>
            <a:endParaRPr>
              <a:solidFill>
                <a:srgbClr val="434343"/>
              </a:solidFill>
            </a:endParaRPr>
          </a:p>
        </p:txBody>
      </p:sp>
      <p:sp>
        <p:nvSpPr>
          <p:cNvPr id="740" name="Google Shape;740;p78"/>
          <p:cNvSpPr txBox="1"/>
          <p:nvPr>
            <p:ph idx="1" type="subTitle"/>
          </p:nvPr>
        </p:nvSpPr>
        <p:spPr>
          <a:xfrm>
            <a:off x="4714325" y="4006390"/>
            <a:ext cx="3172800" cy="1631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Ideas clave, pasos y consejos</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4" name="Shape 744"/>
        <p:cNvGrpSpPr/>
        <p:nvPr/>
      </p:nvGrpSpPr>
      <p:grpSpPr>
        <a:xfrm>
          <a:off x="0" y="0"/>
          <a:ext cx="0" cy="0"/>
          <a:chOff x="0" y="0"/>
          <a:chExt cx="0" cy="0"/>
        </a:xfrm>
      </p:grpSpPr>
      <p:sp>
        <p:nvSpPr>
          <p:cNvPr id="745" name="Google Shape;745;p79"/>
          <p:cNvSpPr/>
          <p:nvPr/>
        </p:nvSpPr>
        <p:spPr>
          <a:xfrm>
            <a:off x="413430" y="248106"/>
            <a:ext cx="8317200" cy="4647300"/>
          </a:xfrm>
          <a:prstGeom prst="rect">
            <a:avLst/>
          </a:prstGeom>
          <a:noFill/>
          <a:ln cap="flat" cmpd="sng" w="38100">
            <a:solidFill>
              <a:srgbClr val="D2D7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6" name="Google Shape;746;p79"/>
          <p:cNvSpPr txBox="1"/>
          <p:nvPr>
            <p:ph idx="4294967295" type="title"/>
          </p:nvPr>
        </p:nvSpPr>
        <p:spPr>
          <a:xfrm>
            <a:off x="529225" y="506090"/>
            <a:ext cx="8100000" cy="723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3300"/>
              <a:buFont typeface="Calibri"/>
              <a:buNone/>
            </a:pPr>
            <a:r>
              <a:rPr b="1" lang="es"/>
              <a:t>FASES DEL DISEÑO</a:t>
            </a:r>
            <a:endParaRPr b="1"/>
          </a:p>
        </p:txBody>
      </p:sp>
      <p:cxnSp>
        <p:nvCxnSpPr>
          <p:cNvPr id="747" name="Google Shape;747;p79"/>
          <p:cNvCxnSpPr/>
          <p:nvPr/>
        </p:nvCxnSpPr>
        <p:spPr>
          <a:xfrm rot="10800000">
            <a:off x="618000" y="1511886"/>
            <a:ext cx="7908000" cy="0"/>
          </a:xfrm>
          <a:prstGeom prst="straightConnector1">
            <a:avLst/>
          </a:prstGeom>
          <a:noFill/>
          <a:ln cap="flat" cmpd="sng" w="19050">
            <a:solidFill>
              <a:srgbClr val="383838"/>
            </a:solidFill>
            <a:prstDash val="solid"/>
            <a:round/>
            <a:headEnd len="med" w="med" type="oval"/>
            <a:tailEnd len="med" w="med" type="oval"/>
          </a:ln>
        </p:spPr>
      </p:cxnSp>
      <p:sp>
        <p:nvSpPr>
          <p:cNvPr id="748" name="Google Shape;748;p79"/>
          <p:cNvSpPr txBox="1"/>
          <p:nvPr>
            <p:ph idx="4294967295" type="subTitle"/>
          </p:nvPr>
        </p:nvSpPr>
        <p:spPr>
          <a:xfrm>
            <a:off x="4776775" y="1774055"/>
            <a:ext cx="1707600" cy="3600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CC3F3A"/>
              </a:buClr>
              <a:buSzPts val="1700"/>
              <a:buFont typeface="Arial"/>
              <a:buNone/>
            </a:pPr>
            <a:r>
              <a:rPr b="1" i="0" lang="es" sz="1600" u="none" cap="none" strike="noStrike">
                <a:solidFill>
                  <a:srgbClr val="93C01F"/>
                </a:solidFill>
                <a:latin typeface="Ubuntu"/>
                <a:ea typeface="Ubuntu"/>
                <a:cs typeface="Ubuntu"/>
                <a:sym typeface="Ubuntu"/>
              </a:rPr>
              <a:t>PRODUCCIÓN</a:t>
            </a:r>
            <a:endParaRPr b="1" i="0" sz="1600" u="none" cap="none" strike="noStrike">
              <a:solidFill>
                <a:srgbClr val="93C01F"/>
              </a:solidFill>
              <a:latin typeface="Ubuntu"/>
              <a:ea typeface="Ubuntu"/>
              <a:cs typeface="Ubuntu"/>
              <a:sym typeface="Ubuntu"/>
            </a:endParaRPr>
          </a:p>
        </p:txBody>
      </p:sp>
      <p:sp>
        <p:nvSpPr>
          <p:cNvPr id="749" name="Google Shape;749;p79"/>
          <p:cNvSpPr txBox="1"/>
          <p:nvPr>
            <p:ph idx="4294967295" type="subTitle"/>
          </p:nvPr>
        </p:nvSpPr>
        <p:spPr>
          <a:xfrm>
            <a:off x="2771550" y="1697855"/>
            <a:ext cx="1791900" cy="5382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CC3F3A"/>
              </a:buClr>
              <a:buSzPts val="1700"/>
              <a:buFont typeface="Arial"/>
              <a:buNone/>
            </a:pPr>
            <a:r>
              <a:rPr b="1" i="0" lang="es" sz="1600" u="none" cap="none" strike="noStrike">
                <a:solidFill>
                  <a:srgbClr val="93C01F"/>
                </a:solidFill>
                <a:latin typeface="Ubuntu"/>
                <a:ea typeface="Ubuntu"/>
                <a:cs typeface="Ubuntu"/>
                <a:sym typeface="Ubuntu"/>
              </a:rPr>
              <a:t>TOMA DE DECISIONES</a:t>
            </a:r>
            <a:endParaRPr b="1" i="0" sz="1600" u="none" cap="none" strike="noStrike">
              <a:solidFill>
                <a:srgbClr val="93C01F"/>
              </a:solidFill>
              <a:latin typeface="Ubuntu"/>
              <a:ea typeface="Ubuntu"/>
              <a:cs typeface="Ubuntu"/>
              <a:sym typeface="Ubuntu"/>
            </a:endParaRPr>
          </a:p>
        </p:txBody>
      </p:sp>
      <p:sp>
        <p:nvSpPr>
          <p:cNvPr id="750" name="Google Shape;750;p79"/>
          <p:cNvSpPr txBox="1"/>
          <p:nvPr>
            <p:ph idx="4294967295" type="subTitle"/>
          </p:nvPr>
        </p:nvSpPr>
        <p:spPr>
          <a:xfrm>
            <a:off x="645625" y="1813955"/>
            <a:ext cx="2021100" cy="3201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CC3F3A"/>
              </a:buClr>
              <a:buSzPts val="1700"/>
              <a:buFont typeface="Arial"/>
              <a:buNone/>
            </a:pPr>
            <a:r>
              <a:rPr b="1" i="0" lang="es" sz="1600" u="none" cap="none" strike="noStrike">
                <a:solidFill>
                  <a:srgbClr val="93C01F"/>
                </a:solidFill>
                <a:latin typeface="Ubuntu"/>
                <a:ea typeface="Ubuntu"/>
                <a:cs typeface="Ubuntu"/>
                <a:sym typeface="Ubuntu"/>
              </a:rPr>
              <a:t>DOCUMENTACIÓN</a:t>
            </a:r>
            <a:endParaRPr b="1" i="0" sz="1600" u="none" cap="none" strike="noStrike">
              <a:solidFill>
                <a:srgbClr val="93C01F"/>
              </a:solidFill>
              <a:latin typeface="Ubuntu"/>
              <a:ea typeface="Ubuntu"/>
              <a:cs typeface="Ubuntu"/>
              <a:sym typeface="Ubuntu"/>
            </a:endParaRPr>
          </a:p>
        </p:txBody>
      </p:sp>
      <p:sp>
        <p:nvSpPr>
          <p:cNvPr id="751" name="Google Shape;751;p79"/>
          <p:cNvSpPr txBox="1"/>
          <p:nvPr>
            <p:ph idx="4294967295" type="subTitle"/>
          </p:nvPr>
        </p:nvSpPr>
        <p:spPr>
          <a:xfrm>
            <a:off x="2643100" y="2388155"/>
            <a:ext cx="2021100" cy="15507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t/>
            </a:r>
            <a:endParaRPr i="0" sz="1300" u="none" cap="none" strike="noStrike">
              <a:solidFill>
                <a:srgbClr val="3F3F3F"/>
              </a:solidFill>
              <a:latin typeface="Ubuntu"/>
              <a:ea typeface="Ubuntu"/>
              <a:cs typeface="Ubuntu"/>
              <a:sym typeface="Ubuntu"/>
            </a:endParaRPr>
          </a:p>
          <a:p>
            <a:pPr indent="0" lvl="0" marL="0" marR="0" rtl="0" algn="ctr">
              <a:lnSpc>
                <a:spcPct val="100000"/>
              </a:lnSpc>
              <a:spcBef>
                <a:spcPts val="0"/>
              </a:spcBef>
              <a:spcAft>
                <a:spcPts val="0"/>
              </a:spcAft>
              <a:buClr>
                <a:schemeClr val="dk1"/>
              </a:buClr>
              <a:buSzPts val="1400"/>
              <a:buFont typeface="Arial"/>
              <a:buNone/>
            </a:pPr>
            <a:r>
              <a:rPr i="0" lang="es" sz="1300" u="none" cap="none" strike="noStrike">
                <a:solidFill>
                  <a:srgbClr val="3F3F3F"/>
                </a:solidFill>
                <a:latin typeface="Ubuntu"/>
                <a:ea typeface="Ubuntu"/>
                <a:cs typeface="Ubuntu"/>
                <a:sym typeface="Ubuntu"/>
              </a:rPr>
              <a:t>Selección de forma de representación, aspectos visuales (tipografía, color…) y organización de información: bocetado</a:t>
            </a:r>
            <a:endParaRPr i="0" sz="1300" u="none" cap="none" strike="noStrike">
              <a:solidFill>
                <a:srgbClr val="3F3F3F"/>
              </a:solidFill>
              <a:latin typeface="Ubuntu"/>
              <a:ea typeface="Ubuntu"/>
              <a:cs typeface="Ubuntu"/>
              <a:sym typeface="Ubuntu"/>
            </a:endParaRPr>
          </a:p>
          <a:p>
            <a:pPr indent="0" lvl="0" marL="0" marR="0" rtl="0" algn="ctr">
              <a:lnSpc>
                <a:spcPct val="100000"/>
              </a:lnSpc>
              <a:spcBef>
                <a:spcPts val="0"/>
              </a:spcBef>
              <a:spcAft>
                <a:spcPts val="0"/>
              </a:spcAft>
              <a:buClr>
                <a:schemeClr val="dk1"/>
              </a:buClr>
              <a:buSzPts val="1400"/>
              <a:buFont typeface="Arial"/>
              <a:buNone/>
            </a:pPr>
            <a:r>
              <a:t/>
            </a:r>
            <a:endParaRPr i="0" sz="1300" u="none" cap="none" strike="noStrike">
              <a:solidFill>
                <a:srgbClr val="3F3F3F"/>
              </a:solidFill>
              <a:latin typeface="Ubuntu"/>
              <a:ea typeface="Ubuntu"/>
              <a:cs typeface="Ubuntu"/>
              <a:sym typeface="Ubuntu"/>
            </a:endParaRPr>
          </a:p>
          <a:p>
            <a:pPr indent="0" lvl="0" marL="0" marR="0" rtl="0" algn="ctr">
              <a:lnSpc>
                <a:spcPct val="100000"/>
              </a:lnSpc>
              <a:spcBef>
                <a:spcPts val="0"/>
              </a:spcBef>
              <a:spcAft>
                <a:spcPts val="0"/>
              </a:spcAft>
              <a:buClr>
                <a:schemeClr val="dk1"/>
              </a:buClr>
              <a:buSzPts val="1400"/>
              <a:buFont typeface="Arial"/>
              <a:buNone/>
            </a:pPr>
            <a:r>
              <a:rPr i="0" lang="es" sz="1300" u="none" cap="none" strike="noStrike">
                <a:solidFill>
                  <a:srgbClr val="3F3F3F"/>
                </a:solidFill>
                <a:latin typeface="Ubuntu"/>
                <a:ea typeface="Ubuntu"/>
                <a:cs typeface="Ubuntu"/>
                <a:sym typeface="Ubuntu"/>
              </a:rPr>
              <a:t>Búsqueda de recursos gráficos/ tipográficos </a:t>
            </a:r>
            <a:endParaRPr i="0" sz="1300" u="none" cap="none" strike="noStrike">
              <a:solidFill>
                <a:srgbClr val="3F3F3F"/>
              </a:solidFill>
              <a:latin typeface="Ubuntu"/>
              <a:ea typeface="Ubuntu"/>
              <a:cs typeface="Ubuntu"/>
              <a:sym typeface="Ubuntu"/>
            </a:endParaRPr>
          </a:p>
        </p:txBody>
      </p:sp>
      <p:sp>
        <p:nvSpPr>
          <p:cNvPr id="752" name="Google Shape;752;p79"/>
          <p:cNvSpPr txBox="1"/>
          <p:nvPr>
            <p:ph idx="4294967295" type="subTitle"/>
          </p:nvPr>
        </p:nvSpPr>
        <p:spPr>
          <a:xfrm>
            <a:off x="722425" y="2464355"/>
            <a:ext cx="1707600" cy="13899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i="0" lang="es" sz="1300" u="none" cap="none" strike="noStrike">
                <a:solidFill>
                  <a:srgbClr val="3F3F3F"/>
                </a:solidFill>
                <a:latin typeface="Ubuntu"/>
                <a:ea typeface="Ubuntu"/>
                <a:cs typeface="Ubuntu"/>
                <a:sym typeface="Ubuntu"/>
              </a:rPr>
              <a:t>Búsqueda/ obtención de datos</a:t>
            </a:r>
            <a:endParaRPr i="0" sz="1300" u="none" cap="none" strike="noStrike">
              <a:solidFill>
                <a:srgbClr val="3F3F3F"/>
              </a:solidFill>
              <a:latin typeface="Ubuntu"/>
              <a:ea typeface="Ubuntu"/>
              <a:cs typeface="Ubuntu"/>
              <a:sym typeface="Ubuntu"/>
            </a:endParaRPr>
          </a:p>
          <a:p>
            <a:pPr indent="0" lvl="0" marL="0" marR="0" rtl="0" algn="ctr">
              <a:lnSpc>
                <a:spcPct val="100000"/>
              </a:lnSpc>
              <a:spcBef>
                <a:spcPts val="0"/>
              </a:spcBef>
              <a:spcAft>
                <a:spcPts val="0"/>
              </a:spcAft>
              <a:buClr>
                <a:schemeClr val="dk1"/>
              </a:buClr>
              <a:buSzPts val="1400"/>
              <a:buFont typeface="Arial"/>
              <a:buNone/>
            </a:pPr>
            <a:r>
              <a:t/>
            </a:r>
            <a:endParaRPr i="0" sz="1300" u="none" cap="none" strike="noStrike">
              <a:solidFill>
                <a:srgbClr val="3F3F3F"/>
              </a:solidFill>
              <a:latin typeface="Ubuntu"/>
              <a:ea typeface="Ubuntu"/>
              <a:cs typeface="Ubuntu"/>
              <a:sym typeface="Ubuntu"/>
            </a:endParaRPr>
          </a:p>
          <a:p>
            <a:pPr indent="0" lvl="0" marL="0" marR="0" rtl="0" algn="ctr">
              <a:lnSpc>
                <a:spcPct val="100000"/>
              </a:lnSpc>
              <a:spcBef>
                <a:spcPts val="0"/>
              </a:spcBef>
              <a:spcAft>
                <a:spcPts val="0"/>
              </a:spcAft>
              <a:buClr>
                <a:schemeClr val="dk1"/>
              </a:buClr>
              <a:buSzPts val="1400"/>
              <a:buFont typeface="Arial"/>
              <a:buNone/>
            </a:pPr>
            <a:r>
              <a:rPr i="0" lang="es" sz="1300" u="none" cap="none" strike="noStrike">
                <a:solidFill>
                  <a:srgbClr val="3F3F3F"/>
                </a:solidFill>
                <a:latin typeface="Ubuntu"/>
                <a:ea typeface="Ubuntu"/>
                <a:cs typeface="Ubuntu"/>
                <a:sym typeface="Ubuntu"/>
              </a:rPr>
              <a:t>Decisión sobre enfoque: ¡transformar datos en historias, storytelling!</a:t>
            </a:r>
            <a:endParaRPr i="0" sz="1300" u="none" cap="none" strike="noStrike">
              <a:solidFill>
                <a:srgbClr val="3F3F3F"/>
              </a:solidFill>
              <a:latin typeface="Ubuntu"/>
              <a:ea typeface="Ubuntu"/>
              <a:cs typeface="Ubuntu"/>
              <a:sym typeface="Ubuntu"/>
            </a:endParaRPr>
          </a:p>
        </p:txBody>
      </p:sp>
      <p:sp>
        <p:nvSpPr>
          <p:cNvPr id="753" name="Google Shape;753;p79"/>
          <p:cNvSpPr txBox="1"/>
          <p:nvPr>
            <p:ph idx="4294967295" type="subTitle"/>
          </p:nvPr>
        </p:nvSpPr>
        <p:spPr>
          <a:xfrm>
            <a:off x="4728925" y="2540805"/>
            <a:ext cx="1791900" cy="10137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i="0" lang="es" sz="1300" u="none" cap="none" strike="noStrike">
                <a:solidFill>
                  <a:srgbClr val="3F3F3F"/>
                </a:solidFill>
                <a:latin typeface="Ubuntu"/>
                <a:ea typeface="Ubuntu"/>
                <a:cs typeface="Ubuntu"/>
                <a:sym typeface="Ubuntu"/>
              </a:rPr>
              <a:t>Herramientas y recursos online para “digitalizar” y obtener resultado</a:t>
            </a:r>
            <a:endParaRPr i="0" sz="1300" u="none" cap="none" strike="noStrike">
              <a:solidFill>
                <a:srgbClr val="3F3F3F"/>
              </a:solidFill>
              <a:latin typeface="Ubuntu"/>
              <a:ea typeface="Ubuntu"/>
              <a:cs typeface="Ubuntu"/>
              <a:sym typeface="Ubuntu"/>
            </a:endParaRPr>
          </a:p>
          <a:p>
            <a:pPr indent="0" lvl="0" marL="0" marR="0" rtl="0" algn="ctr">
              <a:lnSpc>
                <a:spcPct val="100000"/>
              </a:lnSpc>
              <a:spcBef>
                <a:spcPts val="0"/>
              </a:spcBef>
              <a:spcAft>
                <a:spcPts val="0"/>
              </a:spcAft>
              <a:buClr>
                <a:schemeClr val="dk1"/>
              </a:buClr>
              <a:buSzPts val="1400"/>
              <a:buFont typeface="Arial"/>
              <a:buNone/>
            </a:pPr>
            <a:r>
              <a:t/>
            </a:r>
            <a:endParaRPr i="0" sz="1300" u="none" cap="none" strike="noStrike">
              <a:solidFill>
                <a:srgbClr val="3F3F3F"/>
              </a:solidFill>
              <a:latin typeface="Ubuntu"/>
              <a:ea typeface="Ubuntu"/>
              <a:cs typeface="Ubuntu"/>
              <a:sym typeface="Ubuntu"/>
            </a:endParaRPr>
          </a:p>
          <a:p>
            <a:pPr indent="0" lvl="0" marL="0" marR="0" rtl="0" algn="ctr">
              <a:lnSpc>
                <a:spcPct val="100000"/>
              </a:lnSpc>
              <a:spcBef>
                <a:spcPts val="0"/>
              </a:spcBef>
              <a:spcAft>
                <a:spcPts val="0"/>
              </a:spcAft>
              <a:buClr>
                <a:schemeClr val="dk1"/>
              </a:buClr>
              <a:buSzPts val="1400"/>
              <a:buFont typeface="Arial"/>
              <a:buNone/>
            </a:pPr>
            <a:r>
              <a:rPr i="0" lang="es" sz="1300" u="none" cap="none" strike="noStrike">
                <a:solidFill>
                  <a:srgbClr val="3F3F3F"/>
                </a:solidFill>
                <a:latin typeface="Ubuntu"/>
                <a:ea typeface="Ubuntu"/>
                <a:cs typeface="Ubuntu"/>
                <a:sym typeface="Ubuntu"/>
              </a:rPr>
              <a:t>Publicación, en su caso, online</a:t>
            </a:r>
            <a:endParaRPr i="0" sz="1300" u="none" cap="none" strike="noStrike">
              <a:solidFill>
                <a:srgbClr val="3F3F3F"/>
              </a:solidFill>
              <a:latin typeface="Ubuntu"/>
              <a:ea typeface="Ubuntu"/>
              <a:cs typeface="Ubuntu"/>
              <a:sym typeface="Ubuntu"/>
            </a:endParaRPr>
          </a:p>
        </p:txBody>
      </p:sp>
      <p:sp>
        <p:nvSpPr>
          <p:cNvPr id="754" name="Google Shape;754;p79"/>
          <p:cNvSpPr/>
          <p:nvPr/>
        </p:nvSpPr>
        <p:spPr>
          <a:xfrm flipH="1" rot="-5400000">
            <a:off x="5480131" y="1421065"/>
            <a:ext cx="180564" cy="181630"/>
          </a:xfrm>
          <a:custGeom>
            <a:rect b="b" l="l" r="r" t="t"/>
            <a:pathLst>
              <a:path extrusionOk="0" h="5107" w="5077">
                <a:moveTo>
                  <a:pt x="973" y="1"/>
                </a:moveTo>
                <a:lnTo>
                  <a:pt x="1" y="1004"/>
                </a:lnTo>
                <a:lnTo>
                  <a:pt x="1551" y="2554"/>
                </a:lnTo>
                <a:lnTo>
                  <a:pt x="1" y="4104"/>
                </a:lnTo>
                <a:lnTo>
                  <a:pt x="973" y="5107"/>
                </a:lnTo>
                <a:lnTo>
                  <a:pt x="2554" y="3557"/>
                </a:lnTo>
                <a:lnTo>
                  <a:pt x="4104" y="5107"/>
                </a:lnTo>
                <a:lnTo>
                  <a:pt x="5077" y="4104"/>
                </a:lnTo>
                <a:lnTo>
                  <a:pt x="3557" y="2554"/>
                </a:lnTo>
                <a:lnTo>
                  <a:pt x="5077" y="1004"/>
                </a:lnTo>
                <a:lnTo>
                  <a:pt x="4104" y="1"/>
                </a:lnTo>
                <a:lnTo>
                  <a:pt x="2554" y="1520"/>
                </a:lnTo>
                <a:lnTo>
                  <a:pt x="973" y="1"/>
                </a:lnTo>
                <a:close/>
              </a:path>
            </a:pathLst>
          </a:custGeom>
          <a:solidFill>
            <a:schemeClr val="dk1"/>
          </a:solidFill>
          <a:ln cap="flat" cmpd="sng" w="9525">
            <a:solidFill>
              <a:srgbClr val="38383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5" name="Google Shape;755;p79"/>
          <p:cNvSpPr/>
          <p:nvPr/>
        </p:nvSpPr>
        <p:spPr>
          <a:xfrm flipH="1" rot="-5400000">
            <a:off x="1562162" y="1421598"/>
            <a:ext cx="180564" cy="180564"/>
          </a:xfrm>
          <a:custGeom>
            <a:rect b="b" l="l" r="r" t="t"/>
            <a:pathLst>
              <a:path extrusionOk="0" h="5077" w="5077">
                <a:moveTo>
                  <a:pt x="973" y="0"/>
                </a:moveTo>
                <a:lnTo>
                  <a:pt x="1" y="973"/>
                </a:lnTo>
                <a:lnTo>
                  <a:pt x="1551" y="2523"/>
                </a:lnTo>
                <a:lnTo>
                  <a:pt x="1" y="4043"/>
                </a:lnTo>
                <a:lnTo>
                  <a:pt x="973" y="5076"/>
                </a:lnTo>
                <a:lnTo>
                  <a:pt x="2554" y="3526"/>
                </a:lnTo>
                <a:lnTo>
                  <a:pt x="4104" y="5076"/>
                </a:lnTo>
                <a:lnTo>
                  <a:pt x="5077" y="4043"/>
                </a:lnTo>
                <a:lnTo>
                  <a:pt x="3557" y="2523"/>
                </a:lnTo>
                <a:lnTo>
                  <a:pt x="5077" y="973"/>
                </a:lnTo>
                <a:lnTo>
                  <a:pt x="4104" y="0"/>
                </a:lnTo>
                <a:lnTo>
                  <a:pt x="2554" y="1520"/>
                </a:lnTo>
                <a:lnTo>
                  <a:pt x="973" y="0"/>
                </a:lnTo>
                <a:close/>
              </a:path>
            </a:pathLst>
          </a:custGeom>
          <a:solidFill>
            <a:schemeClr val="dk1"/>
          </a:solidFill>
          <a:ln cap="flat" cmpd="sng" w="9525">
            <a:solidFill>
              <a:srgbClr val="38383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6" name="Google Shape;756;p79"/>
          <p:cNvSpPr/>
          <p:nvPr/>
        </p:nvSpPr>
        <p:spPr>
          <a:xfrm flipH="1" rot="-5400000">
            <a:off x="3558974" y="1421598"/>
            <a:ext cx="180564" cy="180564"/>
          </a:xfrm>
          <a:custGeom>
            <a:rect b="b" l="l" r="r" t="t"/>
            <a:pathLst>
              <a:path extrusionOk="0" h="5077" w="5077">
                <a:moveTo>
                  <a:pt x="973" y="0"/>
                </a:moveTo>
                <a:lnTo>
                  <a:pt x="1" y="973"/>
                </a:lnTo>
                <a:lnTo>
                  <a:pt x="1551" y="2523"/>
                </a:lnTo>
                <a:lnTo>
                  <a:pt x="1" y="4043"/>
                </a:lnTo>
                <a:lnTo>
                  <a:pt x="973" y="5076"/>
                </a:lnTo>
                <a:lnTo>
                  <a:pt x="2554" y="3526"/>
                </a:lnTo>
                <a:lnTo>
                  <a:pt x="4104" y="5076"/>
                </a:lnTo>
                <a:lnTo>
                  <a:pt x="5077" y="4043"/>
                </a:lnTo>
                <a:lnTo>
                  <a:pt x="3557" y="2523"/>
                </a:lnTo>
                <a:lnTo>
                  <a:pt x="5077" y="973"/>
                </a:lnTo>
                <a:lnTo>
                  <a:pt x="4104" y="0"/>
                </a:lnTo>
                <a:lnTo>
                  <a:pt x="2554" y="1520"/>
                </a:lnTo>
                <a:lnTo>
                  <a:pt x="973" y="0"/>
                </a:lnTo>
                <a:close/>
              </a:path>
            </a:pathLst>
          </a:custGeom>
          <a:solidFill>
            <a:schemeClr val="dk1"/>
          </a:solidFill>
          <a:ln cap="flat" cmpd="sng" w="9525">
            <a:solidFill>
              <a:srgbClr val="38383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7" name="Google Shape;757;p79"/>
          <p:cNvSpPr/>
          <p:nvPr/>
        </p:nvSpPr>
        <p:spPr>
          <a:xfrm flipH="1" rot="-5400000">
            <a:off x="7401274" y="1421598"/>
            <a:ext cx="180564" cy="180564"/>
          </a:xfrm>
          <a:custGeom>
            <a:rect b="b" l="l" r="r" t="t"/>
            <a:pathLst>
              <a:path extrusionOk="0" h="5077" w="5077">
                <a:moveTo>
                  <a:pt x="973" y="0"/>
                </a:moveTo>
                <a:lnTo>
                  <a:pt x="1" y="973"/>
                </a:lnTo>
                <a:lnTo>
                  <a:pt x="1551" y="2523"/>
                </a:lnTo>
                <a:lnTo>
                  <a:pt x="1" y="4043"/>
                </a:lnTo>
                <a:lnTo>
                  <a:pt x="973" y="5076"/>
                </a:lnTo>
                <a:lnTo>
                  <a:pt x="2554" y="3526"/>
                </a:lnTo>
                <a:lnTo>
                  <a:pt x="4104" y="5076"/>
                </a:lnTo>
                <a:lnTo>
                  <a:pt x="5077" y="4043"/>
                </a:lnTo>
                <a:lnTo>
                  <a:pt x="3557" y="2523"/>
                </a:lnTo>
                <a:lnTo>
                  <a:pt x="5077" y="973"/>
                </a:lnTo>
                <a:lnTo>
                  <a:pt x="4104" y="0"/>
                </a:lnTo>
                <a:lnTo>
                  <a:pt x="2554" y="1520"/>
                </a:lnTo>
                <a:lnTo>
                  <a:pt x="973" y="0"/>
                </a:lnTo>
                <a:close/>
              </a:path>
            </a:pathLst>
          </a:custGeom>
          <a:solidFill>
            <a:schemeClr val="dk1"/>
          </a:solidFill>
          <a:ln cap="flat" cmpd="sng" w="9525">
            <a:solidFill>
              <a:srgbClr val="38383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8" name="Google Shape;758;p79"/>
          <p:cNvSpPr txBox="1"/>
          <p:nvPr>
            <p:ph idx="4294967295" type="subTitle"/>
          </p:nvPr>
        </p:nvSpPr>
        <p:spPr>
          <a:xfrm>
            <a:off x="6769051" y="1774055"/>
            <a:ext cx="1560000" cy="3600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CC3F3A"/>
              </a:buClr>
              <a:buSzPts val="1700"/>
              <a:buFont typeface="Arial"/>
              <a:buNone/>
            </a:pPr>
            <a:r>
              <a:rPr b="1" i="0" lang="es" sz="1600" u="none" cap="none" strike="noStrike">
                <a:solidFill>
                  <a:srgbClr val="93C01F"/>
                </a:solidFill>
                <a:latin typeface="Ubuntu"/>
                <a:ea typeface="Ubuntu"/>
                <a:cs typeface="Ubuntu"/>
                <a:sym typeface="Ubuntu"/>
              </a:rPr>
              <a:t>EVALUACIÓN</a:t>
            </a:r>
            <a:endParaRPr b="1" i="0" sz="1600" u="none" cap="none" strike="noStrike">
              <a:solidFill>
                <a:srgbClr val="93C01F"/>
              </a:solidFill>
              <a:latin typeface="Ubuntu"/>
              <a:ea typeface="Ubuntu"/>
              <a:cs typeface="Ubuntu"/>
              <a:sym typeface="Ubuntu"/>
            </a:endParaRPr>
          </a:p>
        </p:txBody>
      </p:sp>
      <p:sp>
        <p:nvSpPr>
          <p:cNvPr id="759" name="Google Shape;759;p79"/>
          <p:cNvSpPr txBox="1"/>
          <p:nvPr>
            <p:ph idx="4294967295" type="subTitle"/>
          </p:nvPr>
        </p:nvSpPr>
        <p:spPr>
          <a:xfrm>
            <a:off x="6697725" y="2236005"/>
            <a:ext cx="1707600" cy="1122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i="0" lang="es" sz="1300" u="none" cap="none" strike="noStrike">
                <a:solidFill>
                  <a:srgbClr val="3F3F3F"/>
                </a:solidFill>
                <a:latin typeface="Ubuntu"/>
                <a:ea typeface="Ubuntu"/>
                <a:cs typeface="Ubuntu"/>
                <a:sym typeface="Ubuntu"/>
              </a:rPr>
              <a:t>Someter a testeo de potenciales usuarios…</a:t>
            </a:r>
            <a:endParaRPr i="0" sz="1300" u="none" cap="none" strike="noStrike">
              <a:solidFill>
                <a:srgbClr val="3F3F3F"/>
              </a:solidFill>
              <a:latin typeface="Ubuntu"/>
              <a:ea typeface="Ubuntu"/>
              <a:cs typeface="Ubuntu"/>
              <a:sym typeface="Ubuntu"/>
            </a:endParaRPr>
          </a:p>
          <a:p>
            <a:pPr indent="0" lvl="0" marL="0" marR="0" rtl="0" algn="l">
              <a:lnSpc>
                <a:spcPct val="100000"/>
              </a:lnSpc>
              <a:spcBef>
                <a:spcPts val="0"/>
              </a:spcBef>
              <a:spcAft>
                <a:spcPts val="0"/>
              </a:spcAft>
              <a:buClr>
                <a:schemeClr val="dk1"/>
              </a:buClr>
              <a:buSzPts val="1400"/>
              <a:buFont typeface="Arial"/>
              <a:buNone/>
            </a:pPr>
            <a:r>
              <a:t/>
            </a:r>
            <a:endParaRPr i="0" sz="1300" u="none" cap="none" strike="noStrike">
              <a:solidFill>
                <a:srgbClr val="3F3F3F"/>
              </a:solidFill>
              <a:latin typeface="Ubuntu"/>
              <a:ea typeface="Ubuntu"/>
              <a:cs typeface="Ubuntu"/>
              <a:sym typeface="Ubuntu"/>
            </a:endParaRPr>
          </a:p>
          <a:p>
            <a:pPr indent="0" lvl="0" marL="0" marR="0" rtl="0" algn="ctr">
              <a:lnSpc>
                <a:spcPct val="100000"/>
              </a:lnSpc>
              <a:spcBef>
                <a:spcPts val="0"/>
              </a:spcBef>
              <a:spcAft>
                <a:spcPts val="0"/>
              </a:spcAft>
              <a:buClr>
                <a:schemeClr val="dk1"/>
              </a:buClr>
              <a:buSzPts val="1400"/>
              <a:buFont typeface="Arial"/>
              <a:buNone/>
            </a:pPr>
            <a:r>
              <a:rPr i="0" lang="es" sz="1300" u="none" cap="none" strike="noStrike">
                <a:solidFill>
                  <a:srgbClr val="3F3F3F"/>
                </a:solidFill>
                <a:latin typeface="Ubuntu"/>
                <a:ea typeface="Ubuntu"/>
                <a:cs typeface="Ubuntu"/>
                <a:sym typeface="Ubuntu"/>
              </a:rPr>
              <a:t>Mejora continua</a:t>
            </a:r>
            <a:endParaRPr i="0" sz="1300" u="none" cap="none" strike="noStrike">
              <a:solidFill>
                <a:srgbClr val="3F3F3F"/>
              </a:solidFill>
              <a:latin typeface="Ubuntu"/>
              <a:ea typeface="Ubuntu"/>
              <a:cs typeface="Ubuntu"/>
              <a:sym typeface="Ubuntu"/>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3" name="Shape 763"/>
        <p:cNvGrpSpPr/>
        <p:nvPr/>
      </p:nvGrpSpPr>
      <p:grpSpPr>
        <a:xfrm>
          <a:off x="0" y="0"/>
          <a:ext cx="0" cy="0"/>
          <a:chOff x="0" y="0"/>
          <a:chExt cx="0" cy="0"/>
        </a:xfrm>
      </p:grpSpPr>
      <p:sp>
        <p:nvSpPr>
          <p:cNvPr id="764" name="Google Shape;764;p80"/>
          <p:cNvSpPr/>
          <p:nvPr/>
        </p:nvSpPr>
        <p:spPr>
          <a:xfrm>
            <a:off x="648626" y="1449920"/>
            <a:ext cx="4726737" cy="990577"/>
          </a:xfrm>
          <a:custGeom>
            <a:rect b="b" l="l" r="r" t="t"/>
            <a:pathLst>
              <a:path extrusionOk="0" fill="none" h="25867" w="37965">
                <a:moveTo>
                  <a:pt x="0" y="0"/>
                </a:moveTo>
                <a:lnTo>
                  <a:pt x="37965" y="0"/>
                </a:lnTo>
                <a:lnTo>
                  <a:pt x="37965" y="25867"/>
                </a:lnTo>
                <a:lnTo>
                  <a:pt x="0" y="25867"/>
                </a:lnTo>
                <a:close/>
              </a:path>
            </a:pathLst>
          </a:custGeom>
          <a:noFill/>
          <a:ln cap="flat" cmpd="sng" w="19050">
            <a:solidFill>
              <a:srgbClr val="000000"/>
            </a:solidFill>
            <a:prstDash val="solid"/>
            <a:miter lim="30395"/>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5" name="Google Shape;765;p80"/>
          <p:cNvSpPr/>
          <p:nvPr/>
        </p:nvSpPr>
        <p:spPr>
          <a:xfrm>
            <a:off x="228601" y="1359107"/>
            <a:ext cx="840000" cy="840000"/>
          </a:xfrm>
          <a:prstGeom prst="ellipse">
            <a:avLst/>
          </a:prstGeom>
          <a:solidFill>
            <a:srgbClr val="93C01F"/>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6" name="Google Shape;766;p80"/>
          <p:cNvSpPr txBox="1"/>
          <p:nvPr/>
        </p:nvSpPr>
        <p:spPr>
          <a:xfrm>
            <a:off x="1143000" y="1535183"/>
            <a:ext cx="3902100" cy="5451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sz="1900">
                <a:solidFill>
                  <a:schemeClr val="dk1"/>
                </a:solidFill>
                <a:latin typeface="Ubuntu"/>
                <a:ea typeface="Ubuntu"/>
                <a:cs typeface="Ubuntu"/>
                <a:sym typeface="Ubuntu"/>
              </a:rPr>
              <a:t>Planificación </a:t>
            </a:r>
            <a:r>
              <a:rPr lang="es" sz="1400">
                <a:solidFill>
                  <a:schemeClr val="dk1"/>
                </a:solidFill>
                <a:latin typeface="Ubuntu"/>
                <a:ea typeface="Ubuntu"/>
                <a:cs typeface="Ubuntu"/>
                <a:sym typeface="Ubuntu"/>
              </a:rPr>
              <a:t>(análisis, selección de información y organización)</a:t>
            </a:r>
            <a:endParaRPr sz="1400">
              <a:solidFill>
                <a:schemeClr val="accent1"/>
              </a:solidFill>
              <a:latin typeface="Ubuntu"/>
              <a:ea typeface="Ubuntu"/>
              <a:cs typeface="Ubuntu"/>
              <a:sym typeface="Ubuntu"/>
            </a:endParaRPr>
          </a:p>
        </p:txBody>
      </p:sp>
      <p:sp>
        <p:nvSpPr>
          <p:cNvPr id="767" name="Google Shape;767;p80"/>
          <p:cNvSpPr/>
          <p:nvPr/>
        </p:nvSpPr>
        <p:spPr>
          <a:xfrm>
            <a:off x="3718944" y="2669120"/>
            <a:ext cx="1671599" cy="990577"/>
          </a:xfrm>
          <a:custGeom>
            <a:rect b="b" l="l" r="r" t="t"/>
            <a:pathLst>
              <a:path extrusionOk="0" fill="none" h="25867" w="37965">
                <a:moveTo>
                  <a:pt x="0" y="0"/>
                </a:moveTo>
                <a:lnTo>
                  <a:pt x="37965" y="0"/>
                </a:lnTo>
                <a:lnTo>
                  <a:pt x="37965" y="25867"/>
                </a:lnTo>
                <a:lnTo>
                  <a:pt x="0" y="25867"/>
                </a:lnTo>
                <a:close/>
              </a:path>
            </a:pathLst>
          </a:custGeom>
          <a:noFill/>
          <a:ln cap="flat" cmpd="sng" w="19050">
            <a:solidFill>
              <a:srgbClr val="000000"/>
            </a:solidFill>
            <a:prstDash val="solid"/>
            <a:miter lim="30395"/>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8" name="Google Shape;768;p80"/>
          <p:cNvSpPr/>
          <p:nvPr/>
        </p:nvSpPr>
        <p:spPr>
          <a:xfrm>
            <a:off x="3020291" y="2578307"/>
            <a:ext cx="840000" cy="840000"/>
          </a:xfrm>
          <a:prstGeom prst="ellipse">
            <a:avLst/>
          </a:prstGeom>
          <a:solidFill>
            <a:srgbClr val="93C01F"/>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9" name="Google Shape;769;p80"/>
          <p:cNvSpPr txBox="1"/>
          <p:nvPr/>
        </p:nvSpPr>
        <p:spPr>
          <a:xfrm>
            <a:off x="3874928" y="2823656"/>
            <a:ext cx="1610400" cy="5451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sz="1900">
                <a:solidFill>
                  <a:schemeClr val="dk1"/>
                </a:solidFill>
                <a:latin typeface="Ubuntu"/>
                <a:ea typeface="Ubuntu"/>
                <a:cs typeface="Ubuntu"/>
                <a:sym typeface="Ubuntu"/>
              </a:rPr>
              <a:t>realización </a:t>
            </a:r>
            <a:r>
              <a:rPr lang="es" sz="1400">
                <a:solidFill>
                  <a:schemeClr val="dk1"/>
                </a:solidFill>
                <a:latin typeface="Ubuntu"/>
                <a:ea typeface="Ubuntu"/>
                <a:cs typeface="Ubuntu"/>
                <a:sym typeface="Ubuntu"/>
              </a:rPr>
              <a:t>(arte final)</a:t>
            </a:r>
            <a:endParaRPr sz="1400">
              <a:solidFill>
                <a:schemeClr val="accent1"/>
              </a:solidFill>
              <a:latin typeface="Ubuntu"/>
              <a:ea typeface="Ubuntu"/>
              <a:cs typeface="Ubuntu"/>
              <a:sym typeface="Ubuntu"/>
            </a:endParaRPr>
          </a:p>
        </p:txBody>
      </p:sp>
      <p:sp>
        <p:nvSpPr>
          <p:cNvPr id="770" name="Google Shape;770;p80"/>
          <p:cNvSpPr txBox="1"/>
          <p:nvPr>
            <p:ph type="title"/>
          </p:nvPr>
        </p:nvSpPr>
        <p:spPr>
          <a:xfrm>
            <a:off x="529225" y="294221"/>
            <a:ext cx="4726800" cy="723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3300"/>
              <a:buFont typeface="Calibri"/>
              <a:buNone/>
            </a:pPr>
            <a:r>
              <a:rPr lang="es"/>
              <a:t>PROCESO ESTRATÉGICO</a:t>
            </a:r>
            <a:endParaRPr/>
          </a:p>
        </p:txBody>
      </p:sp>
      <p:pic>
        <p:nvPicPr>
          <p:cNvPr id="771" name="Google Shape;771;p80"/>
          <p:cNvPicPr preferRelativeResize="0"/>
          <p:nvPr/>
        </p:nvPicPr>
        <p:blipFill rotWithShape="1">
          <a:blip r:embed="rId3">
            <a:alphaModFix/>
          </a:blip>
          <a:srcRect b="0" l="0" r="0" t="0"/>
          <a:stretch/>
        </p:blipFill>
        <p:spPr>
          <a:xfrm>
            <a:off x="5478236" y="1"/>
            <a:ext cx="3673929" cy="5143501"/>
          </a:xfrm>
          <a:prstGeom prst="rect">
            <a:avLst/>
          </a:prstGeom>
          <a:noFill/>
          <a:ln>
            <a:noFill/>
          </a:ln>
        </p:spPr>
      </p:pic>
      <p:sp>
        <p:nvSpPr>
          <p:cNvPr id="772" name="Google Shape;772;p80"/>
          <p:cNvSpPr txBox="1"/>
          <p:nvPr/>
        </p:nvSpPr>
        <p:spPr>
          <a:xfrm>
            <a:off x="2486400" y="3987500"/>
            <a:ext cx="3000000" cy="477300"/>
          </a:xfrm>
          <a:prstGeom prst="rect">
            <a:avLst/>
          </a:prstGeom>
          <a:noFill/>
          <a:ln>
            <a:noFill/>
          </a:ln>
        </p:spPr>
        <p:txBody>
          <a:bodyPr anchorCtr="0" anchor="t" bIns="91425" lIns="91425" spcFirstLastPara="1" rIns="91425" wrap="square" tIns="91425">
            <a:noAutofit/>
          </a:bodyPr>
          <a:lstStyle/>
          <a:p>
            <a:pPr indent="0" lvl="0" marL="0" marR="0" rtl="0" algn="r">
              <a:spcBef>
                <a:spcPts val="0"/>
              </a:spcBef>
              <a:spcAft>
                <a:spcPts val="0"/>
              </a:spcAft>
              <a:buNone/>
            </a:pPr>
            <a:r>
              <a:rPr b="1" lang="es" sz="2200">
                <a:solidFill>
                  <a:schemeClr val="dk2"/>
                </a:solidFill>
              </a:rPr>
              <a:t>COMPETENCIAS MÚLTIPLES</a:t>
            </a:r>
            <a:endParaRPr sz="2200">
              <a:solidFill>
                <a:schemeClr val="dk2"/>
              </a:solidFill>
            </a:endParaRPr>
          </a:p>
        </p:txBody>
      </p:sp>
      <p:sp>
        <p:nvSpPr>
          <p:cNvPr id="773" name="Google Shape;773;p80"/>
          <p:cNvSpPr txBox="1"/>
          <p:nvPr/>
        </p:nvSpPr>
        <p:spPr>
          <a:xfrm>
            <a:off x="159013" y="1416158"/>
            <a:ext cx="996300" cy="739200"/>
          </a:xfrm>
          <a:prstGeom prst="rect">
            <a:avLst/>
          </a:prstGeom>
          <a:noFill/>
          <a:ln>
            <a:noFill/>
          </a:ln>
        </p:spPr>
        <p:txBody>
          <a:bodyPr anchorCtr="0" anchor="ctr" bIns="91425" lIns="91425" spcFirstLastPara="1" rIns="91425" wrap="square" tIns="91425">
            <a:noAutofit/>
          </a:bodyPr>
          <a:lstStyle/>
          <a:p>
            <a:pPr indent="0" lvl="0" marL="0" marR="0" rtl="0" algn="ctr">
              <a:spcBef>
                <a:spcPts val="0"/>
              </a:spcBef>
              <a:spcAft>
                <a:spcPts val="0"/>
              </a:spcAft>
              <a:buNone/>
            </a:pPr>
            <a:r>
              <a:rPr lang="es" sz="3000">
                <a:solidFill>
                  <a:srgbClr val="FFFFFF"/>
                </a:solidFill>
                <a:latin typeface="Roboto"/>
                <a:ea typeface="Roboto"/>
                <a:cs typeface="Roboto"/>
                <a:sym typeface="Roboto"/>
              </a:rPr>
              <a:t>70%</a:t>
            </a:r>
            <a:endParaRPr sz="3000">
              <a:solidFill>
                <a:srgbClr val="FFFFFF"/>
              </a:solidFill>
              <a:latin typeface="Roboto"/>
              <a:ea typeface="Roboto"/>
              <a:cs typeface="Roboto"/>
              <a:sym typeface="Roboto"/>
            </a:endParaRPr>
          </a:p>
        </p:txBody>
      </p:sp>
      <p:sp>
        <p:nvSpPr>
          <p:cNvPr id="774" name="Google Shape;774;p80"/>
          <p:cNvSpPr txBox="1"/>
          <p:nvPr/>
        </p:nvSpPr>
        <p:spPr>
          <a:xfrm>
            <a:off x="2950703" y="2635358"/>
            <a:ext cx="996300" cy="739200"/>
          </a:xfrm>
          <a:prstGeom prst="rect">
            <a:avLst/>
          </a:prstGeom>
          <a:noFill/>
          <a:ln>
            <a:noFill/>
          </a:ln>
        </p:spPr>
        <p:txBody>
          <a:bodyPr anchorCtr="0" anchor="ctr" bIns="91425" lIns="91425" spcFirstLastPara="1" rIns="91425" wrap="square" tIns="91425">
            <a:noAutofit/>
          </a:bodyPr>
          <a:lstStyle/>
          <a:p>
            <a:pPr indent="0" lvl="0" marL="0" marR="0" rtl="0" algn="ctr">
              <a:spcBef>
                <a:spcPts val="0"/>
              </a:spcBef>
              <a:spcAft>
                <a:spcPts val="0"/>
              </a:spcAft>
              <a:buNone/>
            </a:pPr>
            <a:r>
              <a:rPr lang="es" sz="3000">
                <a:solidFill>
                  <a:srgbClr val="FFFFFF"/>
                </a:solidFill>
                <a:latin typeface="Roboto"/>
                <a:ea typeface="Roboto"/>
                <a:cs typeface="Roboto"/>
                <a:sym typeface="Roboto"/>
              </a:rPr>
              <a:t>30%</a:t>
            </a:r>
            <a:endParaRPr sz="3000">
              <a:solidFill>
                <a:srgbClr val="FFFFFF"/>
              </a:solidFill>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53" name="Shape 253"/>
        <p:cNvGrpSpPr/>
        <p:nvPr/>
      </p:nvGrpSpPr>
      <p:grpSpPr>
        <a:xfrm>
          <a:off x="0" y="0"/>
          <a:ext cx="0" cy="0"/>
          <a:chOff x="0" y="0"/>
          <a:chExt cx="0" cy="0"/>
        </a:xfrm>
      </p:grpSpPr>
      <p:sp>
        <p:nvSpPr>
          <p:cNvPr id="254" name="Google Shape;254;p45"/>
          <p:cNvSpPr/>
          <p:nvPr/>
        </p:nvSpPr>
        <p:spPr>
          <a:xfrm>
            <a:off x="4654738" y="1542625"/>
            <a:ext cx="1484204" cy="2308078"/>
          </a:xfrm>
          <a:custGeom>
            <a:rect b="b" l="l" r="r" t="t"/>
            <a:pathLst>
              <a:path extrusionOk="0" h="5225" w="4732">
                <a:moveTo>
                  <a:pt x="346" y="0"/>
                </a:moveTo>
                <a:cubicBezTo>
                  <a:pt x="148" y="0"/>
                  <a:pt x="1" y="148"/>
                  <a:pt x="1" y="333"/>
                </a:cubicBezTo>
                <a:lnTo>
                  <a:pt x="1" y="4423"/>
                </a:lnTo>
                <a:cubicBezTo>
                  <a:pt x="1" y="4608"/>
                  <a:pt x="148" y="4756"/>
                  <a:pt x="346" y="4756"/>
                </a:cubicBezTo>
                <a:lnTo>
                  <a:pt x="2046" y="4756"/>
                </a:lnTo>
                <a:lnTo>
                  <a:pt x="2366" y="5224"/>
                </a:lnTo>
                <a:lnTo>
                  <a:pt x="2687" y="4756"/>
                </a:lnTo>
                <a:lnTo>
                  <a:pt x="4387" y="4756"/>
                </a:lnTo>
                <a:cubicBezTo>
                  <a:pt x="4572" y="4756"/>
                  <a:pt x="4732" y="4608"/>
                  <a:pt x="4732" y="4423"/>
                </a:cubicBezTo>
                <a:lnTo>
                  <a:pt x="4732" y="333"/>
                </a:lnTo>
                <a:cubicBezTo>
                  <a:pt x="4732" y="148"/>
                  <a:pt x="4584" y="0"/>
                  <a:pt x="4387" y="0"/>
                </a:cubicBezTo>
                <a:close/>
              </a:path>
            </a:pathLst>
          </a:custGeom>
          <a:solidFill>
            <a:srgbClr val="E2E61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45"/>
          <p:cNvSpPr/>
          <p:nvPr/>
        </p:nvSpPr>
        <p:spPr>
          <a:xfrm rot="5400000">
            <a:off x="2685303" y="2874922"/>
            <a:ext cx="3693244" cy="53800"/>
          </a:xfrm>
          <a:custGeom>
            <a:rect b="b" l="l" r="r" t="t"/>
            <a:pathLst>
              <a:path extrusionOk="0" h="211" w="22549">
                <a:moveTo>
                  <a:pt x="0" y="1"/>
                </a:moveTo>
                <a:lnTo>
                  <a:pt x="0" y="210"/>
                </a:lnTo>
                <a:lnTo>
                  <a:pt x="22548" y="210"/>
                </a:lnTo>
                <a:lnTo>
                  <a:pt x="22548" y="1"/>
                </a:lnTo>
                <a:close/>
              </a:path>
            </a:pathLst>
          </a:custGeom>
          <a:solidFill>
            <a:srgbClr val="93C01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45"/>
          <p:cNvSpPr/>
          <p:nvPr/>
        </p:nvSpPr>
        <p:spPr>
          <a:xfrm>
            <a:off x="6387246" y="2258250"/>
            <a:ext cx="309679" cy="252067"/>
          </a:xfrm>
          <a:custGeom>
            <a:rect b="b" l="l" r="r" t="t"/>
            <a:pathLst>
              <a:path extrusionOk="0" h="982" w="1147">
                <a:moveTo>
                  <a:pt x="493" y="1"/>
                </a:moveTo>
                <a:cubicBezTo>
                  <a:pt x="222" y="1"/>
                  <a:pt x="0" y="222"/>
                  <a:pt x="0" y="493"/>
                </a:cubicBezTo>
                <a:cubicBezTo>
                  <a:pt x="0" y="786"/>
                  <a:pt x="244" y="982"/>
                  <a:pt x="497" y="982"/>
                </a:cubicBezTo>
                <a:cubicBezTo>
                  <a:pt x="617" y="982"/>
                  <a:pt x="739" y="938"/>
                  <a:pt x="838" y="838"/>
                </a:cubicBezTo>
                <a:cubicBezTo>
                  <a:pt x="1146" y="530"/>
                  <a:pt x="924" y="1"/>
                  <a:pt x="493" y="1"/>
                </a:cubicBezTo>
                <a:close/>
              </a:path>
            </a:pathLst>
          </a:custGeom>
          <a:solidFill>
            <a:srgbClr val="93C01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57" name="Google Shape;257;p45"/>
          <p:cNvPicPr preferRelativeResize="0"/>
          <p:nvPr/>
        </p:nvPicPr>
        <p:blipFill rotWithShape="1">
          <a:blip r:embed="rId3">
            <a:alphaModFix/>
          </a:blip>
          <a:srcRect b="0" l="0" r="0" t="0"/>
          <a:stretch/>
        </p:blipFill>
        <p:spPr>
          <a:xfrm>
            <a:off x="66325" y="1074102"/>
            <a:ext cx="2762700" cy="3801923"/>
          </a:xfrm>
          <a:prstGeom prst="rect">
            <a:avLst/>
          </a:prstGeom>
          <a:noFill/>
          <a:ln>
            <a:noFill/>
          </a:ln>
        </p:spPr>
      </p:pic>
      <p:sp>
        <p:nvSpPr>
          <p:cNvPr id="258" name="Google Shape;258;p45"/>
          <p:cNvSpPr txBox="1"/>
          <p:nvPr/>
        </p:nvSpPr>
        <p:spPr>
          <a:xfrm>
            <a:off x="3029668" y="4230768"/>
            <a:ext cx="1274700" cy="294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i="0" lang="es" sz="800" u="none" cap="none" strike="noStrike">
                <a:solidFill>
                  <a:schemeClr val="dk2"/>
                </a:solidFill>
              </a:rPr>
              <a:t>Estudio de Embriones, Da Vinci (s.XVI). </a:t>
            </a:r>
            <a:endParaRPr sz="800">
              <a:solidFill>
                <a:schemeClr val="dk2"/>
              </a:solidFill>
            </a:endParaRPr>
          </a:p>
          <a:p>
            <a:pPr indent="0" lvl="0" marL="0" marR="0" rtl="0" algn="l">
              <a:spcBef>
                <a:spcPts val="0"/>
              </a:spcBef>
              <a:spcAft>
                <a:spcPts val="0"/>
              </a:spcAft>
              <a:buNone/>
            </a:pPr>
            <a:r>
              <a:rPr lang="es" sz="800">
                <a:solidFill>
                  <a:schemeClr val="dk2"/>
                </a:solidFill>
              </a:rPr>
              <a:t>Fuente: </a:t>
            </a:r>
            <a:r>
              <a:rPr lang="es" sz="800" u="sng">
                <a:solidFill>
                  <a:schemeClr val="dk2"/>
                </a:solidFill>
                <a:hlinkClick r:id="rId4">
                  <a:extLst>
                    <a:ext uri="{A12FA001-AC4F-418D-AE19-62706E023703}">
                      <ahyp:hlinkClr val="tx"/>
                    </a:ext>
                  </a:extLst>
                </a:hlinkClick>
              </a:rPr>
              <a:t>Wikipedia</a:t>
            </a:r>
            <a:endParaRPr sz="800">
              <a:solidFill>
                <a:schemeClr val="dk2"/>
              </a:solidFill>
            </a:endParaRPr>
          </a:p>
        </p:txBody>
      </p:sp>
      <p:sp>
        <p:nvSpPr>
          <p:cNvPr id="259" name="Google Shape;259;p45"/>
          <p:cNvSpPr txBox="1"/>
          <p:nvPr/>
        </p:nvSpPr>
        <p:spPr>
          <a:xfrm>
            <a:off x="4681538" y="1542625"/>
            <a:ext cx="1457400" cy="76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sz="1200">
                <a:solidFill>
                  <a:srgbClr val="434343"/>
                </a:solidFill>
                <a:latin typeface="Ubuntu Medium"/>
                <a:ea typeface="Ubuntu Medium"/>
                <a:cs typeface="Ubuntu Medium"/>
                <a:sym typeface="Ubuntu Medium"/>
              </a:rPr>
              <a:t>HOY, MÁS ASEQUIBLE ANTE LO DIGITAL </a:t>
            </a:r>
            <a:endParaRPr sz="1200">
              <a:solidFill>
                <a:srgbClr val="434343"/>
              </a:solidFill>
              <a:latin typeface="Ubuntu Medium"/>
              <a:ea typeface="Ubuntu Medium"/>
              <a:cs typeface="Ubuntu Medium"/>
              <a:sym typeface="Ubuntu Medium"/>
            </a:endParaRPr>
          </a:p>
          <a:p>
            <a:pPr indent="0" lvl="0" marL="0" rtl="0" algn="ctr">
              <a:spcBef>
                <a:spcPts val="0"/>
              </a:spcBef>
              <a:spcAft>
                <a:spcPts val="0"/>
              </a:spcAft>
              <a:buNone/>
            </a:pPr>
            <a:r>
              <a:rPr lang="es" sz="900">
                <a:solidFill>
                  <a:srgbClr val="434343"/>
                </a:solidFill>
                <a:latin typeface="Ubuntu"/>
                <a:ea typeface="Ubuntu"/>
                <a:cs typeface="Ubuntu"/>
                <a:sym typeface="Ubuntu"/>
              </a:rPr>
              <a:t>¡Hoy no se necesita saber dibujar para hacer visualizaciones de datos e infografías! Múltiples herramientas y posibilidades. Lo importante,  cultura visual, </a:t>
            </a:r>
            <a:r>
              <a:rPr i="1" lang="es" sz="900">
                <a:solidFill>
                  <a:srgbClr val="434343"/>
                </a:solidFill>
                <a:latin typeface="Ubuntu"/>
                <a:ea typeface="Ubuntu"/>
                <a:cs typeface="Ubuntu"/>
                <a:sym typeface="Ubuntu"/>
              </a:rPr>
              <a:t>data literacy</a:t>
            </a:r>
            <a:r>
              <a:rPr lang="es" sz="900">
                <a:solidFill>
                  <a:srgbClr val="434343"/>
                </a:solidFill>
                <a:latin typeface="Ubuntu"/>
                <a:ea typeface="Ubuntu"/>
                <a:cs typeface="Ubuntu"/>
                <a:sym typeface="Ubuntu"/>
              </a:rPr>
              <a:t>  y </a:t>
            </a:r>
            <a:r>
              <a:rPr lang="es" sz="900">
                <a:solidFill>
                  <a:srgbClr val="434343"/>
                </a:solidFill>
                <a:latin typeface="Ubuntu"/>
                <a:ea typeface="Ubuntu"/>
                <a:cs typeface="Ubuntu"/>
                <a:sym typeface="Ubuntu"/>
              </a:rPr>
              <a:t>capacidad de </a:t>
            </a:r>
            <a:r>
              <a:rPr lang="es" sz="900">
                <a:solidFill>
                  <a:srgbClr val="434343"/>
                </a:solidFill>
                <a:latin typeface="Ubuntu"/>
                <a:ea typeface="Ubuntu"/>
                <a:cs typeface="Ubuntu"/>
                <a:sym typeface="Ubuntu"/>
              </a:rPr>
              <a:t>planificación.</a:t>
            </a:r>
            <a:endParaRPr sz="900">
              <a:solidFill>
                <a:srgbClr val="434343"/>
              </a:solidFill>
              <a:latin typeface="Ubuntu"/>
              <a:ea typeface="Ubuntu"/>
              <a:cs typeface="Ubuntu"/>
              <a:sym typeface="Ubuntu"/>
            </a:endParaRPr>
          </a:p>
        </p:txBody>
      </p:sp>
      <p:pic>
        <p:nvPicPr>
          <p:cNvPr id="260" name="Google Shape;260;p45"/>
          <p:cNvPicPr preferRelativeResize="0"/>
          <p:nvPr/>
        </p:nvPicPr>
        <p:blipFill rotWithShape="1">
          <a:blip r:embed="rId5">
            <a:alphaModFix/>
          </a:blip>
          <a:srcRect b="5807" l="0" r="0" t="1855"/>
          <a:stretch/>
        </p:blipFill>
        <p:spPr>
          <a:xfrm>
            <a:off x="6234875" y="929400"/>
            <a:ext cx="2915100" cy="3946625"/>
          </a:xfrm>
          <a:prstGeom prst="rect">
            <a:avLst/>
          </a:prstGeom>
          <a:noFill/>
          <a:ln>
            <a:noFill/>
          </a:ln>
        </p:spPr>
      </p:pic>
      <p:sp>
        <p:nvSpPr>
          <p:cNvPr id="261" name="Google Shape;261;p45"/>
          <p:cNvSpPr txBox="1"/>
          <p:nvPr/>
        </p:nvSpPr>
        <p:spPr>
          <a:xfrm>
            <a:off x="4730825" y="4012825"/>
            <a:ext cx="1484100" cy="486900"/>
          </a:xfrm>
          <a:prstGeom prst="rect">
            <a:avLst/>
          </a:prstGeom>
          <a:noFill/>
          <a:ln>
            <a:noFill/>
          </a:ln>
        </p:spPr>
        <p:txBody>
          <a:bodyPr anchorCtr="0" anchor="t" bIns="45700" lIns="91400" spcFirstLastPara="1" rIns="91400" wrap="square" tIns="45700">
            <a:noAutofit/>
          </a:bodyPr>
          <a:lstStyle/>
          <a:p>
            <a:pPr indent="-342900" lvl="0" marL="342900" marR="0" rtl="0" algn="r">
              <a:lnSpc>
                <a:spcPct val="80000"/>
              </a:lnSpc>
              <a:spcBef>
                <a:spcPts val="0"/>
              </a:spcBef>
              <a:spcAft>
                <a:spcPts val="0"/>
              </a:spcAft>
              <a:buClr>
                <a:srgbClr val="493817"/>
              </a:buClr>
              <a:buSzPts val="1100"/>
              <a:buFont typeface="Belleza"/>
              <a:buNone/>
            </a:pPr>
            <a:r>
              <a:rPr i="0" lang="es" sz="800" u="none" cap="none" strike="noStrike">
                <a:solidFill>
                  <a:srgbClr val="666666"/>
                </a:solidFill>
              </a:rPr>
              <a:t>Infografía elaborada originalmente por Nigel Holmes (</a:t>
            </a:r>
            <a:r>
              <a:rPr i="1" lang="es" sz="800" u="none" cap="none" strike="noStrike">
                <a:solidFill>
                  <a:srgbClr val="666666"/>
                </a:solidFill>
              </a:rPr>
              <a:t>On information Design</a:t>
            </a:r>
            <a:r>
              <a:rPr i="0" lang="es" sz="800" u="none" cap="none" strike="noStrike">
                <a:solidFill>
                  <a:srgbClr val="666666"/>
                </a:solidFill>
              </a:rPr>
              <a:t>), trad. por  Nicolás Ramallo. Fuente:</a:t>
            </a:r>
            <a:r>
              <a:rPr b="1" i="0" lang="es" sz="800" u="none" cap="none" strike="noStrike">
                <a:solidFill>
                  <a:srgbClr val="666666"/>
                </a:solidFill>
              </a:rPr>
              <a:t> </a:t>
            </a:r>
            <a:r>
              <a:rPr lang="es" sz="800" u="sng">
                <a:solidFill>
                  <a:schemeClr val="hlink"/>
                </a:solidFill>
                <a:hlinkClick r:id="rId6"/>
              </a:rPr>
              <a:t>Visualmente</a:t>
            </a:r>
            <a:endParaRPr i="0" sz="800" u="sng" cap="none" strike="noStrike">
              <a:solidFill>
                <a:srgbClr val="493817"/>
              </a:solidFill>
              <a:hlinkClick r:id="rId7">
                <a:extLst>
                  <a:ext uri="{A12FA001-AC4F-418D-AE19-62706E023703}">
                    <ahyp:hlinkClr val="tx"/>
                  </a:ext>
                </a:extLst>
              </a:hlinkClick>
            </a:endParaRPr>
          </a:p>
        </p:txBody>
      </p:sp>
      <p:sp>
        <p:nvSpPr>
          <p:cNvPr id="262" name="Google Shape;262;p45"/>
          <p:cNvSpPr/>
          <p:nvPr/>
        </p:nvSpPr>
        <p:spPr>
          <a:xfrm flipH="1" rot="10800000">
            <a:off x="4505024" y="3909975"/>
            <a:ext cx="994975" cy="51250"/>
          </a:xfrm>
          <a:custGeom>
            <a:rect b="b" l="l" r="r" t="t"/>
            <a:pathLst>
              <a:path extrusionOk="0" h="211" w="22549">
                <a:moveTo>
                  <a:pt x="0" y="1"/>
                </a:moveTo>
                <a:lnTo>
                  <a:pt x="0" y="210"/>
                </a:lnTo>
                <a:lnTo>
                  <a:pt x="22548" y="210"/>
                </a:lnTo>
                <a:lnTo>
                  <a:pt x="22548" y="1"/>
                </a:lnTo>
                <a:close/>
              </a:path>
            </a:pathLst>
          </a:custGeom>
          <a:solidFill>
            <a:srgbClr val="93C01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45"/>
          <p:cNvSpPr/>
          <p:nvPr/>
        </p:nvSpPr>
        <p:spPr>
          <a:xfrm rot="10800000">
            <a:off x="2880376" y="1237830"/>
            <a:ext cx="1429774" cy="2223420"/>
          </a:xfrm>
          <a:custGeom>
            <a:rect b="b" l="l" r="r" t="t"/>
            <a:pathLst>
              <a:path extrusionOk="0" h="5225" w="4732">
                <a:moveTo>
                  <a:pt x="346" y="0"/>
                </a:moveTo>
                <a:cubicBezTo>
                  <a:pt x="148" y="0"/>
                  <a:pt x="1" y="148"/>
                  <a:pt x="1" y="333"/>
                </a:cubicBezTo>
                <a:lnTo>
                  <a:pt x="1" y="4423"/>
                </a:lnTo>
                <a:cubicBezTo>
                  <a:pt x="1" y="4608"/>
                  <a:pt x="148" y="4756"/>
                  <a:pt x="346" y="4756"/>
                </a:cubicBezTo>
                <a:lnTo>
                  <a:pt x="2046" y="4756"/>
                </a:lnTo>
                <a:lnTo>
                  <a:pt x="2366" y="5224"/>
                </a:lnTo>
                <a:lnTo>
                  <a:pt x="2687" y="4756"/>
                </a:lnTo>
                <a:lnTo>
                  <a:pt x="4387" y="4756"/>
                </a:lnTo>
                <a:cubicBezTo>
                  <a:pt x="4572" y="4756"/>
                  <a:pt x="4732" y="4608"/>
                  <a:pt x="4732" y="4423"/>
                </a:cubicBezTo>
                <a:lnTo>
                  <a:pt x="4732" y="333"/>
                </a:lnTo>
                <a:cubicBezTo>
                  <a:pt x="4732" y="148"/>
                  <a:pt x="4584" y="0"/>
                  <a:pt x="4387" y="0"/>
                </a:cubicBezTo>
                <a:close/>
              </a:path>
            </a:pathLst>
          </a:custGeom>
          <a:solidFill>
            <a:srgbClr val="E2E61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45"/>
          <p:cNvSpPr/>
          <p:nvPr/>
        </p:nvSpPr>
        <p:spPr>
          <a:xfrm flipH="1" rot="10800000">
            <a:off x="3514424" y="1166775"/>
            <a:ext cx="994975" cy="51250"/>
          </a:xfrm>
          <a:custGeom>
            <a:rect b="b" l="l" r="r" t="t"/>
            <a:pathLst>
              <a:path extrusionOk="0" h="211" w="22549">
                <a:moveTo>
                  <a:pt x="0" y="1"/>
                </a:moveTo>
                <a:lnTo>
                  <a:pt x="0" y="210"/>
                </a:lnTo>
                <a:lnTo>
                  <a:pt x="22548" y="210"/>
                </a:lnTo>
                <a:lnTo>
                  <a:pt x="22548" y="1"/>
                </a:lnTo>
                <a:close/>
              </a:path>
            </a:pathLst>
          </a:custGeom>
          <a:solidFill>
            <a:srgbClr val="93C01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45"/>
          <p:cNvSpPr txBox="1"/>
          <p:nvPr/>
        </p:nvSpPr>
        <p:spPr>
          <a:xfrm>
            <a:off x="2964325" y="1515500"/>
            <a:ext cx="1274700" cy="76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s" sz="1200">
                <a:solidFill>
                  <a:srgbClr val="434343"/>
                </a:solidFill>
                <a:latin typeface="Ubuntu Medium"/>
                <a:ea typeface="Ubuntu Medium"/>
                <a:cs typeface="Ubuntu Medium"/>
                <a:sym typeface="Ubuntu Medium"/>
              </a:rPr>
              <a:t>YA ERA </a:t>
            </a:r>
            <a:r>
              <a:rPr lang="es" sz="1200">
                <a:solidFill>
                  <a:srgbClr val="434343"/>
                </a:solidFill>
                <a:latin typeface="Ubuntu Medium"/>
                <a:ea typeface="Ubuntu Medium"/>
                <a:cs typeface="Ubuntu Medium"/>
                <a:sym typeface="Ubuntu Medium"/>
              </a:rPr>
              <a:t>HERRAMIENTA ANALÓGICA…</a:t>
            </a:r>
            <a:endParaRPr sz="1200">
              <a:solidFill>
                <a:srgbClr val="434343"/>
              </a:solidFill>
              <a:latin typeface="Ubuntu Medium"/>
              <a:ea typeface="Ubuntu Medium"/>
              <a:cs typeface="Ubuntu Medium"/>
              <a:sym typeface="Ubuntu Medium"/>
            </a:endParaRPr>
          </a:p>
          <a:p>
            <a:pPr indent="0" lvl="0" marL="0" rtl="0" algn="ctr">
              <a:spcBef>
                <a:spcPts val="0"/>
              </a:spcBef>
              <a:spcAft>
                <a:spcPts val="0"/>
              </a:spcAft>
              <a:buNone/>
            </a:pPr>
            <a:r>
              <a:rPr lang="es" sz="900">
                <a:solidFill>
                  <a:srgbClr val="434343"/>
                </a:solidFill>
                <a:latin typeface="Ubuntu"/>
                <a:ea typeface="Ubuntu"/>
                <a:cs typeface="Ubuntu"/>
                <a:sym typeface="Ubuntu"/>
              </a:rPr>
              <a:t>Práctica pre-digital al servicio de la innovación y de la ciencia. El arte del bocetado sigue siendo esencial como herramienta de planificación y comunicación.</a:t>
            </a:r>
            <a:endParaRPr sz="900">
              <a:solidFill>
                <a:srgbClr val="434343"/>
              </a:solidFill>
              <a:latin typeface="Ubuntu"/>
              <a:ea typeface="Ubuntu"/>
              <a:cs typeface="Ubuntu"/>
              <a:sym typeface="Ubuntu"/>
            </a:endParaRPr>
          </a:p>
        </p:txBody>
      </p:sp>
      <p:sp>
        <p:nvSpPr>
          <p:cNvPr id="266" name="Google Shape;266;p45"/>
          <p:cNvSpPr txBox="1"/>
          <p:nvPr>
            <p:ph type="title"/>
          </p:nvPr>
        </p:nvSpPr>
        <p:spPr>
          <a:xfrm>
            <a:off x="140050" y="137725"/>
            <a:ext cx="8899200" cy="689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s" sz="2400"/>
              <a:t>El arte de la visualización</a:t>
            </a:r>
            <a:endParaRPr b="1" sz="240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8" name="Shape 778"/>
        <p:cNvGrpSpPr/>
        <p:nvPr/>
      </p:nvGrpSpPr>
      <p:grpSpPr>
        <a:xfrm>
          <a:off x="0" y="0"/>
          <a:ext cx="0" cy="0"/>
          <a:chOff x="0" y="0"/>
          <a:chExt cx="0" cy="0"/>
        </a:xfrm>
      </p:grpSpPr>
      <p:sp>
        <p:nvSpPr>
          <p:cNvPr id="779" name="Google Shape;779;p81"/>
          <p:cNvSpPr txBox="1"/>
          <p:nvPr/>
        </p:nvSpPr>
        <p:spPr>
          <a:xfrm>
            <a:off x="561110" y="655420"/>
            <a:ext cx="8243700" cy="5451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sz="1500">
                <a:solidFill>
                  <a:schemeClr val="dk1"/>
                </a:solidFill>
              </a:rPr>
              <a:t>Algunos, más trabajo con datos; otros, programación para su adaptación en red, etc.</a:t>
            </a:r>
            <a:endParaRPr sz="1500">
              <a:solidFill>
                <a:schemeClr val="accent1"/>
              </a:solidFill>
            </a:endParaRPr>
          </a:p>
        </p:txBody>
      </p:sp>
      <p:sp>
        <p:nvSpPr>
          <p:cNvPr id="780" name="Google Shape;780;p81"/>
          <p:cNvSpPr txBox="1"/>
          <p:nvPr>
            <p:ph type="title"/>
          </p:nvPr>
        </p:nvSpPr>
        <p:spPr>
          <a:xfrm>
            <a:off x="529225" y="287298"/>
            <a:ext cx="6522600" cy="5205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3300"/>
              <a:buFont typeface="Calibri"/>
              <a:buNone/>
            </a:pPr>
            <a:r>
              <a:rPr b="1" lang="es"/>
              <a:t>CADA PROYECTO, ÚNICO</a:t>
            </a:r>
            <a:endParaRPr b="1"/>
          </a:p>
        </p:txBody>
      </p:sp>
      <p:pic>
        <p:nvPicPr>
          <p:cNvPr id="781" name="Google Shape;781;p81"/>
          <p:cNvPicPr preferRelativeResize="0"/>
          <p:nvPr/>
        </p:nvPicPr>
        <p:blipFill rotWithShape="1">
          <a:blip r:embed="rId3">
            <a:alphaModFix/>
          </a:blip>
          <a:srcRect b="5880" l="2522" r="2995" t="5827"/>
          <a:stretch/>
        </p:blipFill>
        <p:spPr>
          <a:xfrm>
            <a:off x="588818" y="1124321"/>
            <a:ext cx="6384727" cy="3633413"/>
          </a:xfrm>
          <a:prstGeom prst="rect">
            <a:avLst/>
          </a:prstGeom>
          <a:noFill/>
          <a:ln>
            <a:noFill/>
          </a:ln>
        </p:spPr>
      </p:pic>
      <p:pic>
        <p:nvPicPr>
          <p:cNvPr id="782" name="Google Shape;782;p81"/>
          <p:cNvPicPr preferRelativeResize="0"/>
          <p:nvPr/>
        </p:nvPicPr>
        <p:blipFill rotWithShape="1">
          <a:blip r:embed="rId4">
            <a:alphaModFix/>
          </a:blip>
          <a:srcRect b="26291" l="40011" r="45447" t="20905"/>
          <a:stretch/>
        </p:blipFill>
        <p:spPr>
          <a:xfrm>
            <a:off x="7135087" y="2298124"/>
            <a:ext cx="1108364" cy="2459610"/>
          </a:xfrm>
          <a:prstGeom prst="rect">
            <a:avLst/>
          </a:prstGeom>
          <a:noFill/>
          <a:ln>
            <a:noFill/>
          </a:ln>
        </p:spPr>
      </p:pic>
      <p:sp>
        <p:nvSpPr>
          <p:cNvPr id="783" name="Google Shape;783;p81"/>
          <p:cNvSpPr txBox="1"/>
          <p:nvPr/>
        </p:nvSpPr>
        <p:spPr>
          <a:xfrm>
            <a:off x="407504" y="4767392"/>
            <a:ext cx="8578800" cy="366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sz="900">
                <a:solidFill>
                  <a:schemeClr val="dk1"/>
                </a:solidFill>
                <a:latin typeface="Calibri"/>
                <a:ea typeface="Calibri"/>
                <a:cs typeface="Calibri"/>
                <a:sym typeface="Calibri"/>
              </a:rPr>
              <a:t>Ejemplo de adaptación del papel a la pantalla web y a móvil, expuesto por Ferran Morales de Mundo Deportivo en sesión virtual de #tipomasters #periodismoUMA, 2020.</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900">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7" name="Shape 787"/>
        <p:cNvGrpSpPr/>
        <p:nvPr/>
      </p:nvGrpSpPr>
      <p:grpSpPr>
        <a:xfrm>
          <a:off x="0" y="0"/>
          <a:ext cx="0" cy="0"/>
          <a:chOff x="0" y="0"/>
          <a:chExt cx="0" cy="0"/>
        </a:xfrm>
      </p:grpSpPr>
      <p:sp>
        <p:nvSpPr>
          <p:cNvPr id="788" name="Google Shape;788;p82"/>
          <p:cNvSpPr txBox="1"/>
          <p:nvPr/>
        </p:nvSpPr>
        <p:spPr>
          <a:xfrm>
            <a:off x="581729" y="1257754"/>
            <a:ext cx="3396000" cy="1512900"/>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A30E33"/>
              </a:buClr>
              <a:buSzPts val="3300"/>
              <a:buFont typeface="Roboto"/>
              <a:buNone/>
            </a:pPr>
            <a:r>
              <a:rPr b="1" lang="es" sz="3300">
                <a:solidFill>
                  <a:srgbClr val="93C01F"/>
                </a:solidFill>
                <a:latin typeface="Ubuntu"/>
                <a:ea typeface="Ubuntu"/>
                <a:cs typeface="Ubuntu"/>
                <a:sym typeface="Ubuntu"/>
              </a:rPr>
              <a:t>Punto de partida: tema, enfoque general y forma</a:t>
            </a:r>
            <a:endParaRPr sz="1100">
              <a:solidFill>
                <a:srgbClr val="93C01F"/>
              </a:solidFill>
              <a:latin typeface="Ubuntu"/>
              <a:ea typeface="Ubuntu"/>
              <a:cs typeface="Ubuntu"/>
              <a:sym typeface="Ubuntu"/>
            </a:endParaRPr>
          </a:p>
        </p:txBody>
      </p:sp>
      <p:sp>
        <p:nvSpPr>
          <p:cNvPr id="789" name="Google Shape;789;p82"/>
          <p:cNvSpPr txBox="1"/>
          <p:nvPr/>
        </p:nvSpPr>
        <p:spPr>
          <a:xfrm>
            <a:off x="4526702" y="523408"/>
            <a:ext cx="4217100" cy="7236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rgbClr val="0C0C0C"/>
              </a:buClr>
              <a:buSzPts val="1800"/>
              <a:buFont typeface="Calibri"/>
              <a:buNone/>
            </a:pPr>
            <a:r>
              <a:rPr lang="es" sz="1800" cap="none">
                <a:solidFill>
                  <a:srgbClr val="0C0C0C"/>
                </a:solidFill>
              </a:rPr>
              <a:t>PONERNOS EN LUGAR DE LA AUDIENCIA</a:t>
            </a:r>
            <a:endParaRPr sz="1100"/>
          </a:p>
        </p:txBody>
      </p:sp>
      <p:sp>
        <p:nvSpPr>
          <p:cNvPr id="790" name="Google Shape;790;p82"/>
          <p:cNvSpPr txBox="1"/>
          <p:nvPr/>
        </p:nvSpPr>
        <p:spPr>
          <a:xfrm>
            <a:off x="4505092" y="1286191"/>
            <a:ext cx="4146000" cy="3846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i="1" lang="es" sz="1600">
                <a:solidFill>
                  <a:srgbClr val="0C0C0C"/>
                </a:solidFill>
              </a:rPr>
              <a:t>¿Qué interesa a nuestros estudiantes?, ¿cómo plantearlo para que lo comprendan y que tenga un mínimo de estética?</a:t>
            </a:r>
            <a:endParaRPr sz="1000"/>
          </a:p>
          <a:p>
            <a:pPr indent="0" lvl="0" marL="0" marR="0" rtl="0" algn="l">
              <a:spcBef>
                <a:spcPts val="0"/>
              </a:spcBef>
              <a:spcAft>
                <a:spcPts val="0"/>
              </a:spcAft>
              <a:buNone/>
            </a:pPr>
            <a:r>
              <a:t/>
            </a:r>
            <a:endParaRPr i="1" sz="1300">
              <a:solidFill>
                <a:srgbClr val="0C0C0C"/>
              </a:solidFill>
            </a:endParaRPr>
          </a:p>
          <a:p>
            <a:pPr indent="0" lvl="0" marL="0" marR="0" rtl="0" algn="l">
              <a:spcBef>
                <a:spcPts val="0"/>
              </a:spcBef>
              <a:spcAft>
                <a:spcPts val="0"/>
              </a:spcAft>
              <a:buNone/>
            </a:pPr>
            <a:r>
              <a:rPr lang="es" sz="1100">
                <a:solidFill>
                  <a:srgbClr val="595959"/>
                </a:solidFill>
              </a:rPr>
              <a:t>“La infografía es un trabajo de síntesis comunicativa, lo que implica filtración, resumen y organización de datos con el fin de que una audiencia determinada pueda aprehenderlos con eficiencia. Si el propio autor de un gráfico no entiende lo que va a presentar a sus lectores, difícilmente va a tener éxito.” (Cairo)</a:t>
            </a:r>
            <a:endParaRPr sz="1000"/>
          </a:p>
          <a:p>
            <a:pPr indent="0" lvl="0" marL="0" marR="0" rtl="0" algn="l">
              <a:spcBef>
                <a:spcPts val="0"/>
              </a:spcBef>
              <a:spcAft>
                <a:spcPts val="0"/>
              </a:spcAft>
              <a:buNone/>
            </a:pPr>
            <a:r>
              <a:t/>
            </a:r>
            <a:endParaRPr sz="1700">
              <a:solidFill>
                <a:srgbClr val="0C0C0C"/>
              </a:solidFill>
            </a:endParaRPr>
          </a:p>
          <a:p>
            <a:pPr indent="0" lvl="0" marL="0" marR="0" rtl="0" algn="l">
              <a:spcBef>
                <a:spcPts val="0"/>
              </a:spcBef>
              <a:spcAft>
                <a:spcPts val="0"/>
              </a:spcAft>
              <a:buNone/>
            </a:pPr>
            <a:r>
              <a:rPr i="1" lang="es" sz="1600">
                <a:solidFill>
                  <a:srgbClr val="0C0C0C"/>
                </a:solidFill>
              </a:rPr>
              <a:t>¿Qué formas visuales, estilos tipográficos y colores son los más adecuados?</a:t>
            </a:r>
            <a:endParaRPr sz="1000"/>
          </a:p>
          <a:p>
            <a:pPr indent="0" lvl="0" marL="0" marR="0" rtl="0" algn="l">
              <a:spcBef>
                <a:spcPts val="0"/>
              </a:spcBef>
              <a:spcAft>
                <a:spcPts val="0"/>
              </a:spcAft>
              <a:buNone/>
            </a:pPr>
            <a:r>
              <a:t/>
            </a:r>
            <a:endParaRPr i="1" sz="1700">
              <a:solidFill>
                <a:srgbClr val="0C0C0C"/>
              </a:solidFill>
            </a:endParaRPr>
          </a:p>
          <a:p>
            <a:pPr indent="0" lvl="0" marL="0" marR="0" rtl="0" algn="l">
              <a:spcBef>
                <a:spcPts val="0"/>
              </a:spcBef>
              <a:spcAft>
                <a:spcPts val="0"/>
              </a:spcAft>
              <a:buNone/>
            </a:pPr>
            <a:r>
              <a:rPr lang="es" sz="1300">
                <a:solidFill>
                  <a:srgbClr val="0C0C0C"/>
                </a:solidFill>
              </a:rPr>
              <a:t>A continuación, algunos tips.</a:t>
            </a:r>
            <a:br>
              <a:rPr lang="es" sz="1300">
                <a:solidFill>
                  <a:srgbClr val="0C0C0C"/>
                </a:solidFill>
              </a:rPr>
            </a:br>
            <a:endParaRPr sz="1300">
              <a:solidFill>
                <a:srgbClr val="0C0C0C"/>
              </a:solidFill>
            </a:endParaRPr>
          </a:p>
        </p:txBody>
      </p:sp>
      <p:grpSp>
        <p:nvGrpSpPr>
          <p:cNvPr id="791" name="Google Shape;791;p82"/>
          <p:cNvGrpSpPr/>
          <p:nvPr/>
        </p:nvGrpSpPr>
        <p:grpSpPr>
          <a:xfrm>
            <a:off x="1986550" y="3065943"/>
            <a:ext cx="593056" cy="819947"/>
            <a:chOff x="-38129425" y="3222550"/>
            <a:chExt cx="228450" cy="315850"/>
          </a:xfrm>
        </p:grpSpPr>
        <p:sp>
          <p:nvSpPr>
            <p:cNvPr id="792" name="Google Shape;792;p82"/>
            <p:cNvSpPr/>
            <p:nvPr/>
          </p:nvSpPr>
          <p:spPr>
            <a:xfrm>
              <a:off x="-38129425" y="3222550"/>
              <a:ext cx="228450" cy="227650"/>
            </a:xfrm>
            <a:custGeom>
              <a:rect b="b" l="l" r="r" t="t"/>
              <a:pathLst>
                <a:path extrusionOk="0" h="9106" w="9138">
                  <a:moveTo>
                    <a:pt x="4097" y="1292"/>
                  </a:moveTo>
                  <a:cubicBezTo>
                    <a:pt x="4349" y="1292"/>
                    <a:pt x="4538" y="1450"/>
                    <a:pt x="4538" y="1702"/>
                  </a:cubicBezTo>
                  <a:cubicBezTo>
                    <a:pt x="4538" y="1922"/>
                    <a:pt x="4349" y="2111"/>
                    <a:pt x="4160" y="2111"/>
                  </a:cubicBezTo>
                  <a:cubicBezTo>
                    <a:pt x="2994" y="2111"/>
                    <a:pt x="2112" y="3056"/>
                    <a:pt x="2049" y="4222"/>
                  </a:cubicBezTo>
                  <a:cubicBezTo>
                    <a:pt x="2049" y="4443"/>
                    <a:pt x="1860" y="4600"/>
                    <a:pt x="1639" y="4600"/>
                  </a:cubicBezTo>
                  <a:cubicBezTo>
                    <a:pt x="1387" y="4600"/>
                    <a:pt x="1198" y="4411"/>
                    <a:pt x="1198" y="4222"/>
                  </a:cubicBezTo>
                  <a:cubicBezTo>
                    <a:pt x="1198" y="2584"/>
                    <a:pt x="2490" y="1324"/>
                    <a:pt x="4097" y="1292"/>
                  </a:cubicBezTo>
                  <a:close/>
                  <a:moveTo>
                    <a:pt x="4569" y="0"/>
                  </a:moveTo>
                  <a:cubicBezTo>
                    <a:pt x="2049" y="0"/>
                    <a:pt x="1" y="2048"/>
                    <a:pt x="1" y="4569"/>
                  </a:cubicBezTo>
                  <a:cubicBezTo>
                    <a:pt x="1" y="6207"/>
                    <a:pt x="946" y="7688"/>
                    <a:pt x="2332" y="8475"/>
                  </a:cubicBezTo>
                  <a:cubicBezTo>
                    <a:pt x="2458" y="8507"/>
                    <a:pt x="2521" y="8664"/>
                    <a:pt x="2521" y="8822"/>
                  </a:cubicBezTo>
                  <a:lnTo>
                    <a:pt x="2521" y="9105"/>
                  </a:lnTo>
                  <a:lnTo>
                    <a:pt x="6680" y="9105"/>
                  </a:lnTo>
                  <a:lnTo>
                    <a:pt x="6680" y="8822"/>
                  </a:lnTo>
                  <a:cubicBezTo>
                    <a:pt x="6680" y="8696"/>
                    <a:pt x="6743" y="8570"/>
                    <a:pt x="6900" y="8507"/>
                  </a:cubicBezTo>
                  <a:cubicBezTo>
                    <a:pt x="8255" y="7719"/>
                    <a:pt x="9137" y="6270"/>
                    <a:pt x="9137" y="4569"/>
                  </a:cubicBezTo>
                  <a:cubicBezTo>
                    <a:pt x="9137" y="2048"/>
                    <a:pt x="7089" y="32"/>
                    <a:pt x="4569" y="0"/>
                  </a:cubicBezTo>
                  <a:close/>
                </a:path>
              </a:pathLst>
            </a:custGeom>
            <a:solidFill>
              <a:srgbClr val="93C01F"/>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rgbClr val="93C01F"/>
                </a:solidFill>
                <a:latin typeface="Calibri"/>
                <a:ea typeface="Calibri"/>
                <a:cs typeface="Calibri"/>
                <a:sym typeface="Calibri"/>
              </a:endParaRPr>
            </a:p>
          </p:txBody>
        </p:sp>
        <p:sp>
          <p:nvSpPr>
            <p:cNvPr id="793" name="Google Shape;793;p82"/>
            <p:cNvSpPr/>
            <p:nvPr/>
          </p:nvSpPr>
          <p:spPr>
            <a:xfrm>
              <a:off x="-38067200" y="3470650"/>
              <a:ext cx="103200" cy="67750"/>
            </a:xfrm>
            <a:custGeom>
              <a:rect b="b" l="l" r="r" t="t"/>
              <a:pathLst>
                <a:path extrusionOk="0" h="2710" w="4128">
                  <a:moveTo>
                    <a:pt x="1" y="0"/>
                  </a:moveTo>
                  <a:lnTo>
                    <a:pt x="1" y="662"/>
                  </a:lnTo>
                  <a:cubicBezTo>
                    <a:pt x="1" y="1198"/>
                    <a:pt x="410" y="1702"/>
                    <a:pt x="883" y="1859"/>
                  </a:cubicBezTo>
                  <a:cubicBezTo>
                    <a:pt x="1040" y="2363"/>
                    <a:pt x="1513" y="2710"/>
                    <a:pt x="2049" y="2710"/>
                  </a:cubicBezTo>
                  <a:cubicBezTo>
                    <a:pt x="2647" y="2710"/>
                    <a:pt x="3120" y="2363"/>
                    <a:pt x="3277" y="1859"/>
                  </a:cubicBezTo>
                  <a:cubicBezTo>
                    <a:pt x="3781" y="1702"/>
                    <a:pt x="4128" y="1198"/>
                    <a:pt x="4128" y="662"/>
                  </a:cubicBezTo>
                  <a:lnTo>
                    <a:pt x="4128" y="0"/>
                  </a:lnTo>
                  <a:close/>
                </a:path>
              </a:pathLst>
            </a:custGeom>
            <a:solidFill>
              <a:srgbClr val="93C01F"/>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rgbClr val="93C01F"/>
                </a:solidFill>
                <a:latin typeface="Calibri"/>
                <a:ea typeface="Calibri"/>
                <a:cs typeface="Calibri"/>
                <a:sym typeface="Calibri"/>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7" name="Shape 797"/>
        <p:cNvGrpSpPr/>
        <p:nvPr/>
      </p:nvGrpSpPr>
      <p:grpSpPr>
        <a:xfrm>
          <a:off x="0" y="0"/>
          <a:ext cx="0" cy="0"/>
          <a:chOff x="0" y="0"/>
          <a:chExt cx="0" cy="0"/>
        </a:xfrm>
      </p:grpSpPr>
      <p:sp>
        <p:nvSpPr>
          <p:cNvPr id="798" name="Google Shape;798;p83"/>
          <p:cNvSpPr txBox="1"/>
          <p:nvPr>
            <p:ph idx="1" type="subTitle"/>
          </p:nvPr>
        </p:nvSpPr>
        <p:spPr>
          <a:xfrm>
            <a:off x="3550363" y="2113561"/>
            <a:ext cx="2333100" cy="723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s">
                <a:solidFill>
                  <a:srgbClr val="383838"/>
                </a:solidFill>
                <a:latin typeface="Ubuntu"/>
                <a:ea typeface="Ubuntu"/>
                <a:cs typeface="Ubuntu"/>
                <a:sym typeface="Ubuntu"/>
              </a:rPr>
              <a:t>Curación de contenido, ideas clave visuales… ¡Ganar tiempo, fijar conceptos!</a:t>
            </a:r>
            <a:endParaRPr>
              <a:solidFill>
                <a:srgbClr val="383838"/>
              </a:solidFill>
              <a:latin typeface="Ubuntu"/>
              <a:ea typeface="Ubuntu"/>
              <a:cs typeface="Ubuntu"/>
              <a:sym typeface="Ubuntu"/>
            </a:endParaRPr>
          </a:p>
        </p:txBody>
      </p:sp>
      <p:sp>
        <p:nvSpPr>
          <p:cNvPr id="799" name="Google Shape;799;p83"/>
          <p:cNvSpPr txBox="1"/>
          <p:nvPr>
            <p:ph idx="2" type="subTitle"/>
          </p:nvPr>
        </p:nvSpPr>
        <p:spPr>
          <a:xfrm>
            <a:off x="6188713" y="2113561"/>
            <a:ext cx="2333100" cy="723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s">
                <a:solidFill>
                  <a:srgbClr val="383838"/>
                </a:solidFill>
                <a:latin typeface="Ubuntu"/>
                <a:ea typeface="Ubuntu"/>
                <a:cs typeface="Ubuntu"/>
                <a:sym typeface="Ubuntu"/>
              </a:rPr>
              <a:t>Fenómenos, procesos, estrategias, consejos...</a:t>
            </a:r>
            <a:endParaRPr>
              <a:solidFill>
                <a:srgbClr val="383838"/>
              </a:solidFill>
              <a:latin typeface="Ubuntu"/>
              <a:ea typeface="Ubuntu"/>
              <a:cs typeface="Ubuntu"/>
              <a:sym typeface="Ubuntu"/>
            </a:endParaRPr>
          </a:p>
        </p:txBody>
      </p:sp>
      <p:sp>
        <p:nvSpPr>
          <p:cNvPr id="800" name="Google Shape;800;p83"/>
          <p:cNvSpPr txBox="1"/>
          <p:nvPr>
            <p:ph idx="3" type="subTitle"/>
          </p:nvPr>
        </p:nvSpPr>
        <p:spPr>
          <a:xfrm>
            <a:off x="912025" y="3524386"/>
            <a:ext cx="2333100" cy="723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s">
                <a:latin typeface="Ubuntu"/>
                <a:ea typeface="Ubuntu"/>
                <a:cs typeface="Ubuntu"/>
                <a:sym typeface="Ubuntu"/>
              </a:rPr>
              <a:t>¡Poner algo en su lugar!</a:t>
            </a:r>
            <a:endParaRPr>
              <a:latin typeface="Ubuntu"/>
              <a:ea typeface="Ubuntu"/>
              <a:cs typeface="Ubuntu"/>
              <a:sym typeface="Ubuntu"/>
            </a:endParaRPr>
          </a:p>
          <a:p>
            <a:pPr indent="0" lvl="0" marL="0" rtl="0" algn="l">
              <a:lnSpc>
                <a:spcPct val="100000"/>
              </a:lnSpc>
              <a:spcBef>
                <a:spcPts val="0"/>
              </a:spcBef>
              <a:spcAft>
                <a:spcPts val="0"/>
              </a:spcAft>
              <a:buSzPts val="1200"/>
              <a:buNone/>
            </a:pPr>
            <a:r>
              <a:rPr lang="es">
                <a:latin typeface="Ubuntu"/>
                <a:ea typeface="Ubuntu"/>
                <a:cs typeface="Ubuntu"/>
                <a:sym typeface="Ubuntu"/>
              </a:rPr>
              <a:t>Ofrecer una ruta</a:t>
            </a:r>
            <a:endParaRPr>
              <a:latin typeface="Ubuntu"/>
              <a:ea typeface="Ubuntu"/>
              <a:cs typeface="Ubuntu"/>
              <a:sym typeface="Ubuntu"/>
            </a:endParaRPr>
          </a:p>
          <a:p>
            <a:pPr indent="0" lvl="0" marL="0" rtl="0" algn="l">
              <a:lnSpc>
                <a:spcPct val="100000"/>
              </a:lnSpc>
              <a:spcBef>
                <a:spcPts val="0"/>
              </a:spcBef>
              <a:spcAft>
                <a:spcPts val="0"/>
              </a:spcAft>
              <a:buSzPts val="1200"/>
              <a:buNone/>
            </a:pPr>
            <a:r>
              <a:rPr lang="es">
                <a:latin typeface="Ubuntu"/>
                <a:ea typeface="Ubuntu"/>
                <a:cs typeface="Ubuntu"/>
                <a:sym typeface="Ubuntu"/>
              </a:rPr>
              <a:t>...</a:t>
            </a:r>
            <a:endParaRPr>
              <a:latin typeface="Ubuntu"/>
              <a:ea typeface="Ubuntu"/>
              <a:cs typeface="Ubuntu"/>
              <a:sym typeface="Ubuntu"/>
            </a:endParaRPr>
          </a:p>
        </p:txBody>
      </p:sp>
      <p:sp>
        <p:nvSpPr>
          <p:cNvPr id="801" name="Google Shape;801;p83"/>
          <p:cNvSpPr txBox="1"/>
          <p:nvPr>
            <p:ph idx="4" type="subTitle"/>
          </p:nvPr>
        </p:nvSpPr>
        <p:spPr>
          <a:xfrm>
            <a:off x="3550363" y="3524386"/>
            <a:ext cx="2333100" cy="723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s">
                <a:solidFill>
                  <a:srgbClr val="383838"/>
                </a:solidFill>
                <a:latin typeface="Ubuntu"/>
                <a:ea typeface="Ubuntu"/>
                <a:cs typeface="Ubuntu"/>
                <a:sym typeface="Ubuntu"/>
              </a:rPr>
              <a:t>Transmitir un contenido, hecho… pensado visualmente (infografía como oratoria digital)</a:t>
            </a:r>
            <a:endParaRPr>
              <a:solidFill>
                <a:srgbClr val="383838"/>
              </a:solidFill>
              <a:latin typeface="Ubuntu"/>
              <a:ea typeface="Ubuntu"/>
              <a:cs typeface="Ubuntu"/>
              <a:sym typeface="Ubuntu"/>
            </a:endParaRPr>
          </a:p>
        </p:txBody>
      </p:sp>
      <p:sp>
        <p:nvSpPr>
          <p:cNvPr id="802" name="Google Shape;802;p83"/>
          <p:cNvSpPr txBox="1"/>
          <p:nvPr>
            <p:ph idx="6" type="subTitle"/>
          </p:nvPr>
        </p:nvSpPr>
        <p:spPr>
          <a:xfrm>
            <a:off x="912025" y="2265961"/>
            <a:ext cx="2333100" cy="723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800"/>
              <a:buNone/>
            </a:pPr>
            <a:r>
              <a:rPr lang="es">
                <a:solidFill>
                  <a:srgbClr val="383838"/>
                </a:solidFill>
                <a:latin typeface="Ubuntu"/>
                <a:ea typeface="Ubuntu"/>
                <a:cs typeface="Ubuntu"/>
                <a:sym typeface="Ubuntu"/>
              </a:rPr>
              <a:t>No tenemos, son insuficientes o precisan una explicación</a:t>
            </a:r>
            <a:endParaRPr>
              <a:solidFill>
                <a:srgbClr val="383838"/>
              </a:solidFill>
              <a:latin typeface="Ubuntu"/>
              <a:ea typeface="Ubuntu"/>
              <a:cs typeface="Ubuntu"/>
              <a:sym typeface="Ubuntu"/>
            </a:endParaRPr>
          </a:p>
          <a:p>
            <a:pPr indent="0" lvl="0" marL="0" rtl="0" algn="l">
              <a:lnSpc>
                <a:spcPct val="100000"/>
              </a:lnSpc>
              <a:spcBef>
                <a:spcPts val="0"/>
              </a:spcBef>
              <a:spcAft>
                <a:spcPts val="0"/>
              </a:spcAft>
              <a:buClr>
                <a:schemeClr val="dk1"/>
              </a:buClr>
              <a:buSzPts val="800"/>
              <a:buNone/>
            </a:pPr>
            <a:r>
              <a:t/>
            </a:r>
            <a:endParaRPr>
              <a:solidFill>
                <a:srgbClr val="383838"/>
              </a:solidFill>
              <a:latin typeface="Ubuntu"/>
              <a:ea typeface="Ubuntu"/>
              <a:cs typeface="Ubuntu"/>
              <a:sym typeface="Ubuntu"/>
            </a:endParaRPr>
          </a:p>
          <a:p>
            <a:pPr indent="0" lvl="0" marL="0" rtl="0" algn="l">
              <a:lnSpc>
                <a:spcPct val="100000"/>
              </a:lnSpc>
              <a:spcBef>
                <a:spcPts val="0"/>
              </a:spcBef>
              <a:spcAft>
                <a:spcPts val="0"/>
              </a:spcAft>
              <a:buSzPts val="1200"/>
              <a:buNone/>
            </a:pPr>
            <a:r>
              <a:t/>
            </a:r>
            <a:endParaRPr>
              <a:solidFill>
                <a:srgbClr val="383838"/>
              </a:solidFill>
              <a:latin typeface="Ubuntu"/>
              <a:ea typeface="Ubuntu"/>
              <a:cs typeface="Ubuntu"/>
              <a:sym typeface="Ubuntu"/>
            </a:endParaRPr>
          </a:p>
        </p:txBody>
      </p:sp>
      <p:sp>
        <p:nvSpPr>
          <p:cNvPr id="803" name="Google Shape;803;p83"/>
          <p:cNvSpPr txBox="1"/>
          <p:nvPr>
            <p:ph idx="7" type="subTitle"/>
          </p:nvPr>
        </p:nvSpPr>
        <p:spPr>
          <a:xfrm>
            <a:off x="912025" y="3245255"/>
            <a:ext cx="2333100" cy="3600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Clr>
                <a:schemeClr val="dk1"/>
              </a:buClr>
              <a:buSzPts val="1200"/>
              <a:buNone/>
            </a:pPr>
            <a:r>
              <a:rPr lang="es">
                <a:solidFill>
                  <a:srgbClr val="383838"/>
                </a:solidFill>
                <a:latin typeface="Ubuntu"/>
                <a:ea typeface="Ubuntu"/>
                <a:cs typeface="Ubuntu"/>
                <a:sym typeface="Ubuntu"/>
              </a:rPr>
              <a:t>MAPEAR</a:t>
            </a:r>
            <a:endParaRPr>
              <a:solidFill>
                <a:srgbClr val="383838"/>
              </a:solidFill>
              <a:latin typeface="Ubuntu"/>
              <a:ea typeface="Ubuntu"/>
              <a:cs typeface="Ubuntu"/>
              <a:sym typeface="Ubuntu"/>
            </a:endParaRPr>
          </a:p>
        </p:txBody>
      </p:sp>
      <p:sp>
        <p:nvSpPr>
          <p:cNvPr id="804" name="Google Shape;804;p83"/>
          <p:cNvSpPr txBox="1"/>
          <p:nvPr>
            <p:ph idx="13" type="subTitle"/>
          </p:nvPr>
        </p:nvSpPr>
        <p:spPr>
          <a:xfrm>
            <a:off x="912025" y="1832775"/>
            <a:ext cx="2333100" cy="3600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Clr>
                <a:schemeClr val="dk1"/>
              </a:buClr>
              <a:buSzPts val="1200"/>
              <a:buNone/>
            </a:pPr>
            <a:r>
              <a:rPr lang="es">
                <a:solidFill>
                  <a:srgbClr val="383838"/>
                </a:solidFill>
                <a:latin typeface="Ubuntu"/>
                <a:ea typeface="Ubuntu"/>
                <a:cs typeface="Ubuntu"/>
                <a:sym typeface="Ubuntu"/>
              </a:rPr>
              <a:t>ALTERNATIVA A IMÁGENES</a:t>
            </a:r>
            <a:endParaRPr>
              <a:solidFill>
                <a:srgbClr val="383838"/>
              </a:solidFill>
              <a:latin typeface="Ubuntu"/>
              <a:ea typeface="Ubuntu"/>
              <a:cs typeface="Ubuntu"/>
              <a:sym typeface="Ubuntu"/>
            </a:endParaRPr>
          </a:p>
        </p:txBody>
      </p:sp>
      <p:sp>
        <p:nvSpPr>
          <p:cNvPr id="805" name="Google Shape;805;p83"/>
          <p:cNvSpPr txBox="1"/>
          <p:nvPr>
            <p:ph idx="8" type="subTitle"/>
          </p:nvPr>
        </p:nvSpPr>
        <p:spPr>
          <a:xfrm>
            <a:off x="3550363" y="3245255"/>
            <a:ext cx="2333100" cy="3600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Clr>
                <a:schemeClr val="dk1"/>
              </a:buClr>
              <a:buSzPts val="1200"/>
              <a:buNone/>
            </a:pPr>
            <a:r>
              <a:rPr lang="es">
                <a:latin typeface="Ubuntu"/>
                <a:ea typeface="Ubuntu"/>
                <a:cs typeface="Ubuntu"/>
                <a:sym typeface="Ubuntu"/>
              </a:rPr>
              <a:t>EVOCAR</a:t>
            </a:r>
            <a:endParaRPr>
              <a:latin typeface="Ubuntu"/>
              <a:ea typeface="Ubuntu"/>
              <a:cs typeface="Ubuntu"/>
              <a:sym typeface="Ubuntu"/>
            </a:endParaRPr>
          </a:p>
        </p:txBody>
      </p:sp>
      <p:sp>
        <p:nvSpPr>
          <p:cNvPr id="806" name="Google Shape;806;p83"/>
          <p:cNvSpPr txBox="1"/>
          <p:nvPr>
            <p:ph idx="14" type="subTitle"/>
          </p:nvPr>
        </p:nvSpPr>
        <p:spPr>
          <a:xfrm>
            <a:off x="3550363" y="1832775"/>
            <a:ext cx="2333100" cy="3600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Clr>
                <a:schemeClr val="dk1"/>
              </a:buClr>
              <a:buSzPts val="1200"/>
              <a:buNone/>
            </a:pPr>
            <a:r>
              <a:rPr lang="es">
                <a:latin typeface="Ubuntu"/>
                <a:ea typeface="Ubuntu"/>
                <a:cs typeface="Ubuntu"/>
                <a:sym typeface="Ubuntu"/>
              </a:rPr>
              <a:t>SINOPSIS</a:t>
            </a:r>
            <a:endParaRPr>
              <a:latin typeface="Ubuntu"/>
              <a:ea typeface="Ubuntu"/>
              <a:cs typeface="Ubuntu"/>
              <a:sym typeface="Ubuntu"/>
            </a:endParaRPr>
          </a:p>
        </p:txBody>
      </p:sp>
      <p:sp>
        <p:nvSpPr>
          <p:cNvPr id="807" name="Google Shape;807;p83"/>
          <p:cNvSpPr/>
          <p:nvPr/>
        </p:nvSpPr>
        <p:spPr>
          <a:xfrm>
            <a:off x="658199" y="1921961"/>
            <a:ext cx="180564" cy="181630"/>
          </a:xfrm>
          <a:custGeom>
            <a:rect b="b" l="l" r="r" t="t"/>
            <a:pathLst>
              <a:path extrusionOk="0" h="5107" w="5077">
                <a:moveTo>
                  <a:pt x="973" y="1"/>
                </a:moveTo>
                <a:lnTo>
                  <a:pt x="1" y="1004"/>
                </a:lnTo>
                <a:lnTo>
                  <a:pt x="1551" y="2554"/>
                </a:lnTo>
                <a:lnTo>
                  <a:pt x="1" y="4104"/>
                </a:lnTo>
                <a:lnTo>
                  <a:pt x="973" y="5107"/>
                </a:lnTo>
                <a:lnTo>
                  <a:pt x="2554" y="3557"/>
                </a:lnTo>
                <a:lnTo>
                  <a:pt x="4104" y="5107"/>
                </a:lnTo>
                <a:lnTo>
                  <a:pt x="5077" y="4104"/>
                </a:lnTo>
                <a:lnTo>
                  <a:pt x="3557" y="2554"/>
                </a:lnTo>
                <a:lnTo>
                  <a:pt x="5077" y="1004"/>
                </a:lnTo>
                <a:lnTo>
                  <a:pt x="4104" y="1"/>
                </a:lnTo>
                <a:lnTo>
                  <a:pt x="2554" y="1520"/>
                </a:lnTo>
                <a:lnTo>
                  <a:pt x="973" y="1"/>
                </a:lnTo>
                <a:close/>
              </a:path>
            </a:pathLst>
          </a:custGeom>
          <a:solidFill>
            <a:srgbClr val="D2D700"/>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Ubuntu"/>
              <a:ea typeface="Ubuntu"/>
              <a:cs typeface="Ubuntu"/>
              <a:sym typeface="Ubuntu"/>
            </a:endParaRPr>
          </a:p>
        </p:txBody>
      </p:sp>
      <p:sp>
        <p:nvSpPr>
          <p:cNvPr id="808" name="Google Shape;808;p83"/>
          <p:cNvSpPr/>
          <p:nvPr/>
        </p:nvSpPr>
        <p:spPr>
          <a:xfrm>
            <a:off x="658199" y="3334436"/>
            <a:ext cx="180564" cy="181630"/>
          </a:xfrm>
          <a:custGeom>
            <a:rect b="b" l="l" r="r" t="t"/>
            <a:pathLst>
              <a:path extrusionOk="0" h="5107" w="5077">
                <a:moveTo>
                  <a:pt x="973" y="1"/>
                </a:moveTo>
                <a:lnTo>
                  <a:pt x="1" y="1004"/>
                </a:lnTo>
                <a:lnTo>
                  <a:pt x="1551" y="2554"/>
                </a:lnTo>
                <a:lnTo>
                  <a:pt x="1" y="4104"/>
                </a:lnTo>
                <a:lnTo>
                  <a:pt x="973" y="5107"/>
                </a:lnTo>
                <a:lnTo>
                  <a:pt x="2554" y="3557"/>
                </a:lnTo>
                <a:lnTo>
                  <a:pt x="4104" y="5107"/>
                </a:lnTo>
                <a:lnTo>
                  <a:pt x="5077" y="4104"/>
                </a:lnTo>
                <a:lnTo>
                  <a:pt x="3557" y="2554"/>
                </a:lnTo>
                <a:lnTo>
                  <a:pt x="5077" y="1004"/>
                </a:lnTo>
                <a:lnTo>
                  <a:pt x="4104" y="1"/>
                </a:lnTo>
                <a:lnTo>
                  <a:pt x="2554" y="1520"/>
                </a:lnTo>
                <a:lnTo>
                  <a:pt x="973" y="1"/>
                </a:lnTo>
                <a:close/>
              </a:path>
            </a:pathLst>
          </a:custGeom>
          <a:solidFill>
            <a:srgbClr val="D2D700"/>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Ubuntu"/>
              <a:ea typeface="Ubuntu"/>
              <a:cs typeface="Ubuntu"/>
              <a:sym typeface="Ubuntu"/>
            </a:endParaRPr>
          </a:p>
        </p:txBody>
      </p:sp>
      <p:sp>
        <p:nvSpPr>
          <p:cNvPr id="809" name="Google Shape;809;p83"/>
          <p:cNvSpPr/>
          <p:nvPr/>
        </p:nvSpPr>
        <p:spPr>
          <a:xfrm>
            <a:off x="3296761" y="1921961"/>
            <a:ext cx="180564" cy="181630"/>
          </a:xfrm>
          <a:custGeom>
            <a:rect b="b" l="l" r="r" t="t"/>
            <a:pathLst>
              <a:path extrusionOk="0" h="5107" w="5077">
                <a:moveTo>
                  <a:pt x="973" y="1"/>
                </a:moveTo>
                <a:lnTo>
                  <a:pt x="1" y="1004"/>
                </a:lnTo>
                <a:lnTo>
                  <a:pt x="1551" y="2554"/>
                </a:lnTo>
                <a:lnTo>
                  <a:pt x="1" y="4104"/>
                </a:lnTo>
                <a:lnTo>
                  <a:pt x="973" y="5107"/>
                </a:lnTo>
                <a:lnTo>
                  <a:pt x="2554" y="3557"/>
                </a:lnTo>
                <a:lnTo>
                  <a:pt x="4104" y="5107"/>
                </a:lnTo>
                <a:lnTo>
                  <a:pt x="5077" y="4104"/>
                </a:lnTo>
                <a:lnTo>
                  <a:pt x="3557" y="2554"/>
                </a:lnTo>
                <a:lnTo>
                  <a:pt x="5077" y="1004"/>
                </a:lnTo>
                <a:lnTo>
                  <a:pt x="4104" y="1"/>
                </a:lnTo>
                <a:lnTo>
                  <a:pt x="2554" y="1520"/>
                </a:lnTo>
                <a:lnTo>
                  <a:pt x="973" y="1"/>
                </a:lnTo>
                <a:close/>
              </a:path>
            </a:pathLst>
          </a:custGeom>
          <a:solidFill>
            <a:srgbClr val="D2D700"/>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Ubuntu"/>
              <a:ea typeface="Ubuntu"/>
              <a:cs typeface="Ubuntu"/>
              <a:sym typeface="Ubuntu"/>
            </a:endParaRPr>
          </a:p>
        </p:txBody>
      </p:sp>
      <p:sp>
        <p:nvSpPr>
          <p:cNvPr id="810" name="Google Shape;810;p83"/>
          <p:cNvSpPr/>
          <p:nvPr/>
        </p:nvSpPr>
        <p:spPr>
          <a:xfrm>
            <a:off x="3296761" y="3334436"/>
            <a:ext cx="180564" cy="181630"/>
          </a:xfrm>
          <a:custGeom>
            <a:rect b="b" l="l" r="r" t="t"/>
            <a:pathLst>
              <a:path extrusionOk="0" h="5107" w="5077">
                <a:moveTo>
                  <a:pt x="973" y="1"/>
                </a:moveTo>
                <a:lnTo>
                  <a:pt x="1" y="1004"/>
                </a:lnTo>
                <a:lnTo>
                  <a:pt x="1551" y="2554"/>
                </a:lnTo>
                <a:lnTo>
                  <a:pt x="1" y="4104"/>
                </a:lnTo>
                <a:lnTo>
                  <a:pt x="973" y="5107"/>
                </a:lnTo>
                <a:lnTo>
                  <a:pt x="2554" y="3557"/>
                </a:lnTo>
                <a:lnTo>
                  <a:pt x="4104" y="5107"/>
                </a:lnTo>
                <a:lnTo>
                  <a:pt x="5077" y="4104"/>
                </a:lnTo>
                <a:lnTo>
                  <a:pt x="3557" y="2554"/>
                </a:lnTo>
                <a:lnTo>
                  <a:pt x="5077" y="1004"/>
                </a:lnTo>
                <a:lnTo>
                  <a:pt x="4104" y="1"/>
                </a:lnTo>
                <a:lnTo>
                  <a:pt x="2554" y="1520"/>
                </a:lnTo>
                <a:lnTo>
                  <a:pt x="973" y="1"/>
                </a:lnTo>
                <a:close/>
              </a:path>
            </a:pathLst>
          </a:custGeom>
          <a:solidFill>
            <a:srgbClr val="D2D700"/>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Ubuntu"/>
              <a:ea typeface="Ubuntu"/>
              <a:cs typeface="Ubuntu"/>
              <a:sym typeface="Ubuntu"/>
            </a:endParaRPr>
          </a:p>
        </p:txBody>
      </p:sp>
      <p:sp>
        <p:nvSpPr>
          <p:cNvPr id="811" name="Google Shape;811;p83"/>
          <p:cNvSpPr/>
          <p:nvPr/>
        </p:nvSpPr>
        <p:spPr>
          <a:xfrm>
            <a:off x="5935324" y="1921961"/>
            <a:ext cx="180564" cy="181630"/>
          </a:xfrm>
          <a:custGeom>
            <a:rect b="b" l="l" r="r" t="t"/>
            <a:pathLst>
              <a:path extrusionOk="0" h="5107" w="5077">
                <a:moveTo>
                  <a:pt x="973" y="1"/>
                </a:moveTo>
                <a:lnTo>
                  <a:pt x="1" y="1004"/>
                </a:lnTo>
                <a:lnTo>
                  <a:pt x="1551" y="2554"/>
                </a:lnTo>
                <a:lnTo>
                  <a:pt x="1" y="4104"/>
                </a:lnTo>
                <a:lnTo>
                  <a:pt x="973" y="5107"/>
                </a:lnTo>
                <a:lnTo>
                  <a:pt x="2554" y="3557"/>
                </a:lnTo>
                <a:lnTo>
                  <a:pt x="4104" y="5107"/>
                </a:lnTo>
                <a:lnTo>
                  <a:pt x="5077" y="4104"/>
                </a:lnTo>
                <a:lnTo>
                  <a:pt x="3557" y="2554"/>
                </a:lnTo>
                <a:lnTo>
                  <a:pt x="5077" y="1004"/>
                </a:lnTo>
                <a:lnTo>
                  <a:pt x="4104" y="1"/>
                </a:lnTo>
                <a:lnTo>
                  <a:pt x="2554" y="1520"/>
                </a:lnTo>
                <a:lnTo>
                  <a:pt x="973" y="1"/>
                </a:lnTo>
                <a:close/>
              </a:path>
            </a:pathLst>
          </a:custGeom>
          <a:solidFill>
            <a:srgbClr val="D2D700"/>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Ubuntu"/>
              <a:ea typeface="Ubuntu"/>
              <a:cs typeface="Ubuntu"/>
              <a:sym typeface="Ubuntu"/>
            </a:endParaRPr>
          </a:p>
        </p:txBody>
      </p:sp>
      <p:sp>
        <p:nvSpPr>
          <p:cNvPr id="812" name="Google Shape;812;p83"/>
          <p:cNvSpPr txBox="1"/>
          <p:nvPr>
            <p:ph idx="9" type="subTitle"/>
          </p:nvPr>
        </p:nvSpPr>
        <p:spPr>
          <a:xfrm>
            <a:off x="6188700" y="3245255"/>
            <a:ext cx="2333100" cy="3600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Clr>
                <a:srgbClr val="A30E33"/>
              </a:buClr>
              <a:buSzPts val="1200"/>
              <a:buNone/>
            </a:pPr>
            <a:r>
              <a:rPr lang="es">
                <a:solidFill>
                  <a:srgbClr val="93C01F"/>
                </a:solidFill>
                <a:latin typeface="Ubuntu"/>
                <a:ea typeface="Ubuntu"/>
                <a:cs typeface="Ubuntu"/>
                <a:sym typeface="Ubuntu"/>
              </a:rPr>
              <a:t>¿QUÉ MÁS SE OS OCURRE?</a:t>
            </a:r>
            <a:endParaRPr>
              <a:solidFill>
                <a:srgbClr val="93C01F"/>
              </a:solidFill>
              <a:latin typeface="Ubuntu"/>
              <a:ea typeface="Ubuntu"/>
              <a:cs typeface="Ubuntu"/>
              <a:sym typeface="Ubuntu"/>
            </a:endParaRPr>
          </a:p>
        </p:txBody>
      </p:sp>
      <p:sp>
        <p:nvSpPr>
          <p:cNvPr id="813" name="Google Shape;813;p83"/>
          <p:cNvSpPr txBox="1"/>
          <p:nvPr>
            <p:ph idx="15" type="subTitle"/>
          </p:nvPr>
        </p:nvSpPr>
        <p:spPr>
          <a:xfrm>
            <a:off x="6188700" y="1832775"/>
            <a:ext cx="2333100" cy="3600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Clr>
                <a:schemeClr val="dk1"/>
              </a:buClr>
              <a:buSzPts val="1200"/>
              <a:buNone/>
            </a:pPr>
            <a:r>
              <a:rPr lang="es">
                <a:solidFill>
                  <a:srgbClr val="383838"/>
                </a:solidFill>
                <a:latin typeface="Ubuntu"/>
                <a:ea typeface="Ubuntu"/>
                <a:cs typeface="Ubuntu"/>
                <a:sym typeface="Ubuntu"/>
              </a:rPr>
              <a:t>DETALLES</a:t>
            </a:r>
            <a:endParaRPr>
              <a:solidFill>
                <a:srgbClr val="383838"/>
              </a:solidFill>
              <a:latin typeface="Ubuntu"/>
              <a:ea typeface="Ubuntu"/>
              <a:cs typeface="Ubuntu"/>
              <a:sym typeface="Ubuntu"/>
            </a:endParaRPr>
          </a:p>
        </p:txBody>
      </p:sp>
      <p:sp>
        <p:nvSpPr>
          <p:cNvPr id="814" name="Google Shape;814;p83"/>
          <p:cNvSpPr txBox="1"/>
          <p:nvPr/>
        </p:nvSpPr>
        <p:spPr>
          <a:xfrm>
            <a:off x="5883475" y="2983775"/>
            <a:ext cx="505800" cy="3882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sz="2100">
                <a:solidFill>
                  <a:srgbClr val="D2D700"/>
                </a:solidFill>
                <a:latin typeface="Ubuntu"/>
                <a:ea typeface="Ubuntu"/>
                <a:cs typeface="Ubuntu"/>
                <a:sym typeface="Ubuntu"/>
              </a:rPr>
              <a:t>...</a:t>
            </a:r>
            <a:endParaRPr sz="1900">
              <a:solidFill>
                <a:srgbClr val="D2D700"/>
              </a:solidFill>
              <a:latin typeface="Ubuntu"/>
              <a:ea typeface="Ubuntu"/>
              <a:cs typeface="Ubuntu"/>
              <a:sym typeface="Ubuntu"/>
            </a:endParaRPr>
          </a:p>
        </p:txBody>
      </p:sp>
      <p:sp>
        <p:nvSpPr>
          <p:cNvPr id="815" name="Google Shape;815;p83"/>
          <p:cNvSpPr txBox="1"/>
          <p:nvPr>
            <p:ph type="title"/>
          </p:nvPr>
        </p:nvSpPr>
        <p:spPr>
          <a:xfrm>
            <a:off x="628650" y="412389"/>
            <a:ext cx="7886700" cy="994200"/>
          </a:xfrm>
          <a:prstGeom prst="rect">
            <a:avLst/>
          </a:prstGeom>
          <a:noFill/>
          <a:ln>
            <a:noFill/>
          </a:ln>
        </p:spPr>
        <p:txBody>
          <a:bodyPr anchorCtr="0" anchor="t" bIns="68575" lIns="68575" spcFirstLastPara="1" rIns="68575" wrap="square" tIns="68575">
            <a:normAutofit/>
          </a:bodyPr>
          <a:lstStyle/>
          <a:p>
            <a:pPr indent="0" lvl="0" marL="0" rtl="0" algn="ctr">
              <a:lnSpc>
                <a:spcPct val="90000"/>
              </a:lnSpc>
              <a:spcBef>
                <a:spcPts val="0"/>
              </a:spcBef>
              <a:spcAft>
                <a:spcPts val="0"/>
              </a:spcAft>
              <a:buClr>
                <a:schemeClr val="dk1"/>
              </a:buClr>
              <a:buSzPts val="1000"/>
              <a:buFont typeface="Roboto"/>
              <a:buNone/>
            </a:pPr>
            <a:r>
              <a:rPr lang="es" sz="2600"/>
              <a:t>CUÁNDO INFOGRAFIAR</a:t>
            </a:r>
            <a:endParaRPr sz="2600"/>
          </a:p>
          <a:p>
            <a:pPr indent="0" lvl="0" marL="0" rtl="0" algn="ctr">
              <a:lnSpc>
                <a:spcPct val="90000"/>
              </a:lnSpc>
              <a:spcBef>
                <a:spcPts val="0"/>
              </a:spcBef>
              <a:spcAft>
                <a:spcPts val="0"/>
              </a:spcAft>
              <a:buClr>
                <a:schemeClr val="dk1"/>
              </a:buClr>
              <a:buSzPts val="1000"/>
              <a:buFont typeface="Roboto"/>
              <a:buNone/>
            </a:pPr>
            <a:r>
              <a:rPr lang="es"/>
              <a:t>Algunas ideas</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9" name="Shape 819"/>
        <p:cNvGrpSpPr/>
        <p:nvPr/>
      </p:nvGrpSpPr>
      <p:grpSpPr>
        <a:xfrm>
          <a:off x="0" y="0"/>
          <a:ext cx="0" cy="0"/>
          <a:chOff x="0" y="0"/>
          <a:chExt cx="0" cy="0"/>
        </a:xfrm>
      </p:grpSpPr>
      <p:graphicFrame>
        <p:nvGraphicFramePr>
          <p:cNvPr id="820" name="Google Shape;820;p84"/>
          <p:cNvGraphicFramePr/>
          <p:nvPr/>
        </p:nvGraphicFramePr>
        <p:xfrm>
          <a:off x="522839" y="1166363"/>
          <a:ext cx="3000000" cy="3000000"/>
        </p:xfrm>
        <a:graphic>
          <a:graphicData uri="http://schemas.openxmlformats.org/drawingml/2006/table">
            <a:tbl>
              <a:tblPr>
                <a:noFill/>
                <a:tableStyleId>{E86AB5B9-7FCE-4B0E-AF32-F418405C5021}</a:tableStyleId>
              </a:tblPr>
              <a:tblGrid>
                <a:gridCol w="3846725"/>
                <a:gridCol w="4251600"/>
              </a:tblGrid>
              <a:tr h="583925">
                <a:tc>
                  <a:txBody>
                    <a:bodyPr/>
                    <a:lstStyle/>
                    <a:p>
                      <a:pPr indent="0" lvl="0" marL="0" marR="0" rtl="0" algn="ctr">
                        <a:spcBef>
                          <a:spcPts val="0"/>
                        </a:spcBef>
                        <a:spcAft>
                          <a:spcPts val="0"/>
                        </a:spcAft>
                        <a:buClr>
                          <a:srgbClr val="FFFFFF"/>
                        </a:buClr>
                        <a:buSzPts val="1800"/>
                        <a:buFont typeface="Roboto"/>
                        <a:buNone/>
                      </a:pPr>
                      <a:r>
                        <a:rPr b="1" lang="es">
                          <a:solidFill>
                            <a:srgbClr val="FFFFFF"/>
                          </a:solidFill>
                          <a:latin typeface="Ubuntu"/>
                          <a:ea typeface="Ubuntu"/>
                          <a:cs typeface="Ubuntu"/>
                          <a:sym typeface="Ubuntu"/>
                        </a:rPr>
                        <a:t>TIPO DE VARIABLE/S</a:t>
                      </a:r>
                      <a:endParaRPr b="1" u="none" cap="none" strike="noStrike">
                        <a:solidFill>
                          <a:srgbClr val="FFFFFF"/>
                        </a:solidFill>
                        <a:latin typeface="Ubuntu"/>
                        <a:ea typeface="Ubuntu"/>
                        <a:cs typeface="Ubuntu"/>
                        <a:sym typeface="Ubuntu"/>
                      </a:endParaRPr>
                    </a:p>
                  </a:txBody>
                  <a:tcPr marT="68575" marB="685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3C01F"/>
                    </a:solidFill>
                  </a:tcPr>
                </a:tc>
                <a:tc>
                  <a:txBody>
                    <a:bodyPr/>
                    <a:lstStyle/>
                    <a:p>
                      <a:pPr indent="0" lvl="0" marL="0" marR="0" rtl="0" algn="ctr">
                        <a:spcBef>
                          <a:spcPts val="0"/>
                        </a:spcBef>
                        <a:spcAft>
                          <a:spcPts val="0"/>
                        </a:spcAft>
                        <a:buClr>
                          <a:srgbClr val="FFFFFF"/>
                        </a:buClr>
                        <a:buSzPts val="1800"/>
                        <a:buFont typeface="Roboto"/>
                        <a:buNone/>
                      </a:pPr>
                      <a:r>
                        <a:rPr b="1" lang="es">
                          <a:solidFill>
                            <a:srgbClr val="FFFFFF"/>
                          </a:solidFill>
                          <a:latin typeface="Ubuntu"/>
                          <a:ea typeface="Ubuntu"/>
                          <a:cs typeface="Ubuntu"/>
                          <a:sym typeface="Ubuntu"/>
                        </a:rPr>
                        <a:t>REPRESENTACIÓN VISUAL DE COMPOSICIÓN PRINCIPAL</a:t>
                      </a:r>
                      <a:endParaRPr b="1" u="none" cap="none" strike="noStrike">
                        <a:solidFill>
                          <a:srgbClr val="FFFFFF"/>
                        </a:solidFill>
                        <a:latin typeface="Ubuntu"/>
                        <a:ea typeface="Ubuntu"/>
                        <a:cs typeface="Ubuntu"/>
                        <a:sym typeface="Ubuntu"/>
                      </a:endParaRPr>
                    </a:p>
                  </a:txBody>
                  <a:tcPr marT="68575" marB="685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3C01F"/>
                    </a:solidFill>
                  </a:tcPr>
                </a:tc>
              </a:tr>
              <a:tr h="365750">
                <a:tc>
                  <a:txBody>
                    <a:bodyPr/>
                    <a:lstStyle/>
                    <a:p>
                      <a:pPr indent="0" lvl="0" marL="0" marR="0" rtl="0" algn="ctr">
                        <a:spcBef>
                          <a:spcPts val="0"/>
                        </a:spcBef>
                        <a:spcAft>
                          <a:spcPts val="0"/>
                        </a:spcAft>
                        <a:buClr>
                          <a:schemeClr val="dk1"/>
                        </a:buClr>
                        <a:buSzPts val="1500"/>
                        <a:buFont typeface="Calibri"/>
                        <a:buNone/>
                      </a:pPr>
                      <a:r>
                        <a:rPr lang="es" u="none" cap="none" strike="noStrike">
                          <a:solidFill>
                            <a:srgbClr val="383838"/>
                          </a:solidFill>
                          <a:latin typeface="Ubuntu"/>
                          <a:ea typeface="Ubuntu"/>
                          <a:cs typeface="Ubuntu"/>
                          <a:sym typeface="Ubuntu"/>
                        </a:rPr>
                        <a:t>Gráficas de evolución/ fiebre /dispersión</a:t>
                      </a:r>
                      <a:endParaRPr u="none" cap="none" strike="noStrike">
                        <a:solidFill>
                          <a:srgbClr val="383838"/>
                        </a:solidFill>
                        <a:latin typeface="Ubuntu"/>
                        <a:ea typeface="Ubuntu"/>
                        <a:cs typeface="Ubuntu"/>
                        <a:sym typeface="Ubuntu"/>
                      </a:endParaRPr>
                    </a:p>
                  </a:txBody>
                  <a:tcPr marT="68575" marB="68575" marR="91425" marL="91425"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E2E616"/>
                    </a:solidFill>
                  </a:tcPr>
                </a:tc>
                <a:tc>
                  <a:txBody>
                    <a:bodyPr/>
                    <a:lstStyle/>
                    <a:p>
                      <a:pPr indent="0" lvl="0" marL="0" marR="0" rtl="0" algn="ctr">
                        <a:spcBef>
                          <a:spcPts val="0"/>
                        </a:spcBef>
                        <a:spcAft>
                          <a:spcPts val="0"/>
                        </a:spcAft>
                        <a:buClr>
                          <a:schemeClr val="dk1"/>
                        </a:buClr>
                        <a:buSzPts val="1500"/>
                        <a:buFont typeface="Calibri"/>
                        <a:buNone/>
                      </a:pPr>
                      <a:r>
                        <a:rPr lang="es" u="none" cap="none" strike="noStrike">
                          <a:solidFill>
                            <a:srgbClr val="383838"/>
                          </a:solidFill>
                          <a:latin typeface="Ubuntu"/>
                          <a:ea typeface="Ubuntu"/>
                          <a:cs typeface="Ubuntu"/>
                          <a:sym typeface="Ubuntu"/>
                        </a:rPr>
                        <a:t>Cronológica y evolutiva (tendencias)</a:t>
                      </a:r>
                      <a:endParaRPr u="none" cap="none" strike="noStrike">
                        <a:solidFill>
                          <a:srgbClr val="383838"/>
                        </a:solidFill>
                        <a:latin typeface="Ubuntu"/>
                        <a:ea typeface="Ubuntu"/>
                        <a:cs typeface="Ubuntu"/>
                        <a:sym typeface="Ubuntu"/>
                      </a:endParaRPr>
                    </a:p>
                  </a:txBody>
                  <a:tcPr marT="68575" marB="68575" marR="91425" marL="91425"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E2E616"/>
                    </a:solidFill>
                  </a:tcPr>
                </a:tc>
              </a:tr>
              <a:tr h="594350">
                <a:tc>
                  <a:txBody>
                    <a:bodyPr/>
                    <a:lstStyle/>
                    <a:p>
                      <a:pPr indent="0" lvl="0" marL="0" marR="0" rtl="0" algn="ctr">
                        <a:spcBef>
                          <a:spcPts val="0"/>
                        </a:spcBef>
                        <a:spcAft>
                          <a:spcPts val="0"/>
                        </a:spcAft>
                        <a:buClr>
                          <a:schemeClr val="dk1"/>
                        </a:buClr>
                        <a:buSzPts val="1500"/>
                        <a:buFont typeface="Calibri"/>
                        <a:buNone/>
                      </a:pPr>
                      <a:r>
                        <a:rPr lang="es" u="none" cap="none" strike="noStrike">
                          <a:solidFill>
                            <a:srgbClr val="383838"/>
                          </a:solidFill>
                          <a:latin typeface="Ubuntu"/>
                          <a:ea typeface="Ubuntu"/>
                          <a:cs typeface="Ubuntu"/>
                          <a:sym typeface="Ubuntu"/>
                        </a:rPr>
                        <a:t>Gráfica de tartas/barras</a:t>
                      </a:r>
                      <a:endParaRPr u="none" cap="none" strike="noStrike">
                        <a:solidFill>
                          <a:srgbClr val="383838"/>
                        </a:solidFill>
                        <a:latin typeface="Ubuntu"/>
                        <a:ea typeface="Ubuntu"/>
                        <a:cs typeface="Ubuntu"/>
                        <a:sym typeface="Ubuntu"/>
                      </a:endParaRPr>
                    </a:p>
                  </a:txBody>
                  <a:tcPr marT="68575" marB="68575" marR="91425" marL="91425"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E2E616"/>
                    </a:solidFill>
                  </a:tcPr>
                </a:tc>
                <a:tc>
                  <a:txBody>
                    <a:bodyPr/>
                    <a:lstStyle/>
                    <a:p>
                      <a:pPr indent="0" lvl="0" marL="0" marR="0" rtl="0" algn="ctr">
                        <a:spcBef>
                          <a:spcPts val="0"/>
                        </a:spcBef>
                        <a:spcAft>
                          <a:spcPts val="0"/>
                        </a:spcAft>
                        <a:buClr>
                          <a:schemeClr val="dk1"/>
                        </a:buClr>
                        <a:buSzPts val="1500"/>
                        <a:buFont typeface="Calibri"/>
                        <a:buNone/>
                      </a:pPr>
                      <a:r>
                        <a:rPr lang="es" u="none" cap="none" strike="noStrike">
                          <a:solidFill>
                            <a:srgbClr val="383838"/>
                          </a:solidFill>
                          <a:latin typeface="Ubuntu"/>
                          <a:ea typeface="Ubuntu"/>
                          <a:cs typeface="Ubuntu"/>
                          <a:sym typeface="Ubuntu"/>
                        </a:rPr>
                        <a:t>Estadística y comparativa (en términos porcentuales)</a:t>
                      </a:r>
                      <a:endParaRPr u="none" cap="none" strike="noStrike">
                        <a:solidFill>
                          <a:srgbClr val="383838"/>
                        </a:solidFill>
                        <a:latin typeface="Ubuntu"/>
                        <a:ea typeface="Ubuntu"/>
                        <a:cs typeface="Ubuntu"/>
                        <a:sym typeface="Ubuntu"/>
                      </a:endParaRPr>
                    </a:p>
                  </a:txBody>
                  <a:tcPr marT="68575" marB="68575" marR="91425" marL="91425"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E2E616"/>
                    </a:solidFill>
                  </a:tcPr>
                </a:tc>
              </a:tr>
              <a:tr h="365750">
                <a:tc>
                  <a:txBody>
                    <a:bodyPr/>
                    <a:lstStyle/>
                    <a:p>
                      <a:pPr indent="0" lvl="0" marL="0" marR="0" rtl="0" algn="ctr">
                        <a:spcBef>
                          <a:spcPts val="0"/>
                        </a:spcBef>
                        <a:spcAft>
                          <a:spcPts val="0"/>
                        </a:spcAft>
                        <a:buClr>
                          <a:schemeClr val="dk1"/>
                        </a:buClr>
                        <a:buSzPts val="1500"/>
                        <a:buFont typeface="Calibri"/>
                        <a:buNone/>
                      </a:pPr>
                      <a:r>
                        <a:rPr lang="es" u="none" cap="none" strike="noStrike">
                          <a:solidFill>
                            <a:srgbClr val="383838"/>
                          </a:solidFill>
                          <a:latin typeface="Ubuntu"/>
                          <a:ea typeface="Ubuntu"/>
                          <a:cs typeface="Ubuntu"/>
                          <a:sym typeface="Ubuntu"/>
                        </a:rPr>
                        <a:t>Gráficas de barras</a:t>
                      </a:r>
                      <a:endParaRPr u="none" cap="none" strike="noStrike">
                        <a:solidFill>
                          <a:srgbClr val="383838"/>
                        </a:solidFill>
                        <a:latin typeface="Ubuntu"/>
                        <a:ea typeface="Ubuntu"/>
                        <a:cs typeface="Ubuntu"/>
                        <a:sym typeface="Ubuntu"/>
                      </a:endParaRPr>
                    </a:p>
                  </a:txBody>
                  <a:tcPr marT="68575" marB="68575" marR="91425" marL="91425"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E2E616"/>
                    </a:solidFill>
                  </a:tcPr>
                </a:tc>
                <a:tc>
                  <a:txBody>
                    <a:bodyPr/>
                    <a:lstStyle/>
                    <a:p>
                      <a:pPr indent="0" lvl="0" marL="0" marR="0" rtl="0" algn="ctr">
                        <a:spcBef>
                          <a:spcPts val="0"/>
                        </a:spcBef>
                        <a:spcAft>
                          <a:spcPts val="0"/>
                        </a:spcAft>
                        <a:buClr>
                          <a:schemeClr val="dk1"/>
                        </a:buClr>
                        <a:buSzPts val="1500"/>
                        <a:buFont typeface="Calibri"/>
                        <a:buNone/>
                      </a:pPr>
                      <a:r>
                        <a:rPr lang="es" u="none" cap="none" strike="noStrike">
                          <a:solidFill>
                            <a:srgbClr val="383838"/>
                          </a:solidFill>
                          <a:latin typeface="Ubuntu"/>
                          <a:ea typeface="Ubuntu"/>
                          <a:cs typeface="Ubuntu"/>
                          <a:sym typeface="Ubuntu"/>
                        </a:rPr>
                        <a:t>Comparativa (en términos absolutos)</a:t>
                      </a:r>
                      <a:endParaRPr u="none" cap="none" strike="noStrike">
                        <a:solidFill>
                          <a:srgbClr val="383838"/>
                        </a:solidFill>
                        <a:latin typeface="Ubuntu"/>
                        <a:ea typeface="Ubuntu"/>
                        <a:cs typeface="Ubuntu"/>
                        <a:sym typeface="Ubuntu"/>
                      </a:endParaRPr>
                    </a:p>
                  </a:txBody>
                  <a:tcPr marT="68575" marB="68575" marR="91425" marL="91425"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E2E616"/>
                    </a:solidFill>
                  </a:tcPr>
                </a:tc>
              </a:tr>
              <a:tr h="365750">
                <a:tc>
                  <a:txBody>
                    <a:bodyPr/>
                    <a:lstStyle/>
                    <a:p>
                      <a:pPr indent="0" lvl="0" marL="0" marR="0" rtl="0" algn="ctr">
                        <a:spcBef>
                          <a:spcPts val="0"/>
                        </a:spcBef>
                        <a:spcAft>
                          <a:spcPts val="0"/>
                        </a:spcAft>
                        <a:buClr>
                          <a:schemeClr val="dk1"/>
                        </a:buClr>
                        <a:buSzPts val="1500"/>
                        <a:buFont typeface="Calibri"/>
                        <a:buNone/>
                      </a:pPr>
                      <a:r>
                        <a:rPr lang="es" u="none" cap="none" strike="noStrike">
                          <a:solidFill>
                            <a:srgbClr val="383838"/>
                          </a:solidFill>
                          <a:latin typeface="Ubuntu"/>
                          <a:ea typeface="Ubuntu"/>
                          <a:cs typeface="Ubuntu"/>
                          <a:sym typeface="Ubuntu"/>
                        </a:rPr>
                        <a:t>Mapas, planos y cartogramas</a:t>
                      </a:r>
                      <a:endParaRPr u="none" cap="none" strike="noStrike">
                        <a:solidFill>
                          <a:srgbClr val="383838"/>
                        </a:solidFill>
                        <a:latin typeface="Ubuntu"/>
                        <a:ea typeface="Ubuntu"/>
                        <a:cs typeface="Ubuntu"/>
                        <a:sym typeface="Ubuntu"/>
                      </a:endParaRPr>
                    </a:p>
                  </a:txBody>
                  <a:tcPr marT="68575" marB="68575" marR="91425" marL="91425"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E2E616"/>
                    </a:solidFill>
                  </a:tcPr>
                </a:tc>
                <a:tc>
                  <a:txBody>
                    <a:bodyPr/>
                    <a:lstStyle/>
                    <a:p>
                      <a:pPr indent="0" lvl="0" marL="0" marR="0" rtl="0" algn="ctr">
                        <a:spcBef>
                          <a:spcPts val="0"/>
                        </a:spcBef>
                        <a:spcAft>
                          <a:spcPts val="0"/>
                        </a:spcAft>
                        <a:buClr>
                          <a:schemeClr val="dk1"/>
                        </a:buClr>
                        <a:buSzPts val="1500"/>
                        <a:buFont typeface="Calibri"/>
                        <a:buNone/>
                      </a:pPr>
                      <a:r>
                        <a:rPr lang="es" u="none" cap="none" strike="noStrike">
                          <a:solidFill>
                            <a:srgbClr val="383838"/>
                          </a:solidFill>
                          <a:latin typeface="Ubuntu"/>
                          <a:ea typeface="Ubuntu"/>
                          <a:cs typeface="Ubuntu"/>
                          <a:sym typeface="Ubuntu"/>
                        </a:rPr>
                        <a:t>Geo-localización</a:t>
                      </a:r>
                      <a:endParaRPr u="none" cap="none" strike="noStrike">
                        <a:solidFill>
                          <a:srgbClr val="383838"/>
                        </a:solidFill>
                        <a:latin typeface="Ubuntu"/>
                        <a:ea typeface="Ubuntu"/>
                        <a:cs typeface="Ubuntu"/>
                        <a:sym typeface="Ubuntu"/>
                      </a:endParaRPr>
                    </a:p>
                  </a:txBody>
                  <a:tcPr marT="68575" marB="68575" marR="91425" marL="91425"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E2E616"/>
                    </a:solidFill>
                  </a:tcPr>
                </a:tc>
              </a:tr>
              <a:tr h="365750">
                <a:tc>
                  <a:txBody>
                    <a:bodyPr/>
                    <a:lstStyle/>
                    <a:p>
                      <a:pPr indent="0" lvl="0" marL="0" marR="0" rtl="0" algn="ctr">
                        <a:spcBef>
                          <a:spcPts val="0"/>
                        </a:spcBef>
                        <a:spcAft>
                          <a:spcPts val="0"/>
                        </a:spcAft>
                        <a:buClr>
                          <a:schemeClr val="dk1"/>
                        </a:buClr>
                        <a:buSzPts val="1500"/>
                        <a:buFont typeface="Calibri"/>
                        <a:buNone/>
                      </a:pPr>
                      <a:r>
                        <a:rPr lang="es" u="none" cap="none" strike="noStrike">
                          <a:solidFill>
                            <a:srgbClr val="383838"/>
                          </a:solidFill>
                          <a:latin typeface="Ubuntu"/>
                          <a:ea typeface="Ubuntu"/>
                          <a:cs typeface="Ubuntu"/>
                          <a:sym typeface="Ubuntu"/>
                        </a:rPr>
                        <a:t>Diagrama de procesos</a:t>
                      </a:r>
                      <a:endParaRPr u="none" cap="none" strike="noStrike">
                        <a:solidFill>
                          <a:srgbClr val="383838"/>
                        </a:solidFill>
                        <a:latin typeface="Ubuntu"/>
                        <a:ea typeface="Ubuntu"/>
                        <a:cs typeface="Ubuntu"/>
                        <a:sym typeface="Ubuntu"/>
                      </a:endParaRPr>
                    </a:p>
                  </a:txBody>
                  <a:tcPr marT="68575" marB="68575" marR="91425" marL="91425"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E2E616"/>
                    </a:solidFill>
                  </a:tcPr>
                </a:tc>
                <a:tc>
                  <a:txBody>
                    <a:bodyPr/>
                    <a:lstStyle/>
                    <a:p>
                      <a:pPr indent="0" lvl="0" marL="0" marR="0" rtl="0" algn="ctr">
                        <a:spcBef>
                          <a:spcPts val="0"/>
                        </a:spcBef>
                        <a:spcAft>
                          <a:spcPts val="0"/>
                        </a:spcAft>
                        <a:buClr>
                          <a:schemeClr val="dk1"/>
                        </a:buClr>
                        <a:buSzPts val="1500"/>
                        <a:buFont typeface="Calibri"/>
                        <a:buNone/>
                      </a:pPr>
                      <a:r>
                        <a:rPr lang="es" u="none" cap="none" strike="noStrike">
                          <a:solidFill>
                            <a:srgbClr val="383838"/>
                          </a:solidFill>
                          <a:latin typeface="Ubuntu"/>
                          <a:ea typeface="Ubuntu"/>
                          <a:cs typeface="Ubuntu"/>
                          <a:sym typeface="Ubuntu"/>
                        </a:rPr>
                        <a:t>Secuencial</a:t>
                      </a:r>
                      <a:endParaRPr u="none" cap="none" strike="noStrike">
                        <a:solidFill>
                          <a:srgbClr val="383838"/>
                        </a:solidFill>
                        <a:latin typeface="Ubuntu"/>
                        <a:ea typeface="Ubuntu"/>
                        <a:cs typeface="Ubuntu"/>
                        <a:sym typeface="Ubuntu"/>
                      </a:endParaRPr>
                    </a:p>
                  </a:txBody>
                  <a:tcPr marT="68575" marB="68575" marR="91425" marL="91425"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E2E616"/>
                    </a:solidFill>
                  </a:tcPr>
                </a:tc>
              </a:tr>
              <a:tr h="365750">
                <a:tc>
                  <a:txBody>
                    <a:bodyPr/>
                    <a:lstStyle/>
                    <a:p>
                      <a:pPr indent="0" lvl="0" marL="0" marR="0" rtl="0" algn="ctr">
                        <a:spcBef>
                          <a:spcPts val="0"/>
                        </a:spcBef>
                        <a:spcAft>
                          <a:spcPts val="0"/>
                        </a:spcAft>
                        <a:buClr>
                          <a:schemeClr val="dk1"/>
                        </a:buClr>
                        <a:buSzPts val="1500"/>
                        <a:buFont typeface="Calibri"/>
                        <a:buNone/>
                      </a:pPr>
                      <a:r>
                        <a:rPr lang="es" u="none" cap="none" strike="noStrike">
                          <a:solidFill>
                            <a:srgbClr val="383838"/>
                          </a:solidFill>
                          <a:latin typeface="Ubuntu"/>
                          <a:ea typeface="Ubuntu"/>
                          <a:cs typeface="Ubuntu"/>
                          <a:sym typeface="Ubuntu"/>
                        </a:rPr>
                        <a:t>Diagrama de vínculos de puntos nodales</a:t>
                      </a:r>
                      <a:endParaRPr u="none" cap="none" strike="noStrike">
                        <a:solidFill>
                          <a:srgbClr val="383838"/>
                        </a:solidFill>
                        <a:latin typeface="Ubuntu"/>
                        <a:ea typeface="Ubuntu"/>
                        <a:cs typeface="Ubuntu"/>
                        <a:sym typeface="Ubuntu"/>
                      </a:endParaRPr>
                    </a:p>
                  </a:txBody>
                  <a:tcPr marT="68575" marB="68575" marR="91425" marL="91425"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E2E616"/>
                    </a:solidFill>
                  </a:tcPr>
                </a:tc>
                <a:tc>
                  <a:txBody>
                    <a:bodyPr/>
                    <a:lstStyle/>
                    <a:p>
                      <a:pPr indent="0" lvl="0" marL="0" marR="0" rtl="0" algn="ctr">
                        <a:spcBef>
                          <a:spcPts val="0"/>
                        </a:spcBef>
                        <a:spcAft>
                          <a:spcPts val="0"/>
                        </a:spcAft>
                        <a:buClr>
                          <a:schemeClr val="dk1"/>
                        </a:buClr>
                        <a:buSzPts val="1500"/>
                        <a:buFont typeface="Calibri"/>
                        <a:buNone/>
                      </a:pPr>
                      <a:r>
                        <a:rPr lang="es" u="none" cap="none" strike="noStrike">
                          <a:solidFill>
                            <a:srgbClr val="383838"/>
                          </a:solidFill>
                          <a:latin typeface="Ubuntu"/>
                          <a:ea typeface="Ubuntu"/>
                          <a:cs typeface="Ubuntu"/>
                          <a:sym typeface="Ubuntu"/>
                        </a:rPr>
                        <a:t>Jerarquía</a:t>
                      </a:r>
                      <a:endParaRPr u="none" cap="none" strike="noStrike">
                        <a:solidFill>
                          <a:srgbClr val="383838"/>
                        </a:solidFill>
                        <a:latin typeface="Ubuntu"/>
                        <a:ea typeface="Ubuntu"/>
                        <a:cs typeface="Ubuntu"/>
                        <a:sym typeface="Ubuntu"/>
                      </a:endParaRPr>
                    </a:p>
                  </a:txBody>
                  <a:tcPr marT="68575" marB="68575" marR="91425" marL="91425"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E2E616"/>
                    </a:solidFill>
                  </a:tcPr>
                </a:tc>
              </a:tr>
              <a:tr h="365750">
                <a:tc>
                  <a:txBody>
                    <a:bodyPr/>
                    <a:lstStyle/>
                    <a:p>
                      <a:pPr indent="0" lvl="0" marL="0" marR="0" rtl="0" algn="ctr">
                        <a:spcBef>
                          <a:spcPts val="0"/>
                        </a:spcBef>
                        <a:spcAft>
                          <a:spcPts val="0"/>
                        </a:spcAft>
                        <a:buClr>
                          <a:schemeClr val="dk1"/>
                        </a:buClr>
                        <a:buSzPts val="1500"/>
                        <a:buFont typeface="Calibri"/>
                        <a:buNone/>
                      </a:pPr>
                      <a:r>
                        <a:rPr lang="es" u="none" cap="none" strike="noStrike">
                          <a:solidFill>
                            <a:srgbClr val="383838"/>
                          </a:solidFill>
                          <a:latin typeface="Ubuntu"/>
                          <a:ea typeface="Ubuntu"/>
                          <a:cs typeface="Ubuntu"/>
                          <a:sym typeface="Ubuntu"/>
                        </a:rPr>
                        <a:t>Vídeos interactivos</a:t>
                      </a:r>
                      <a:endParaRPr u="none" cap="none" strike="noStrike">
                        <a:solidFill>
                          <a:srgbClr val="383838"/>
                        </a:solidFill>
                        <a:latin typeface="Ubuntu"/>
                        <a:ea typeface="Ubuntu"/>
                        <a:cs typeface="Ubuntu"/>
                        <a:sym typeface="Ubuntu"/>
                      </a:endParaRPr>
                    </a:p>
                  </a:txBody>
                  <a:tcPr marT="68575" marB="68575" marR="91425" marL="91425"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E2E616"/>
                    </a:solidFill>
                  </a:tcPr>
                </a:tc>
                <a:tc>
                  <a:txBody>
                    <a:bodyPr/>
                    <a:lstStyle/>
                    <a:p>
                      <a:pPr indent="0" lvl="0" marL="0" marR="0" rtl="0" algn="ctr">
                        <a:spcBef>
                          <a:spcPts val="0"/>
                        </a:spcBef>
                        <a:spcAft>
                          <a:spcPts val="0"/>
                        </a:spcAft>
                        <a:buClr>
                          <a:schemeClr val="dk1"/>
                        </a:buClr>
                        <a:buSzPts val="1500"/>
                        <a:buFont typeface="Calibri"/>
                        <a:buNone/>
                      </a:pPr>
                      <a:r>
                        <a:rPr lang="es" u="none" cap="none" strike="noStrike">
                          <a:solidFill>
                            <a:srgbClr val="383838"/>
                          </a:solidFill>
                          <a:latin typeface="Ubuntu"/>
                          <a:ea typeface="Ubuntu"/>
                          <a:cs typeface="Ubuntu"/>
                          <a:sym typeface="Ubuntu"/>
                        </a:rPr>
                        <a:t>Testimonial</a:t>
                      </a:r>
                      <a:endParaRPr u="none" cap="none" strike="noStrike">
                        <a:solidFill>
                          <a:srgbClr val="383838"/>
                        </a:solidFill>
                        <a:latin typeface="Ubuntu"/>
                        <a:ea typeface="Ubuntu"/>
                        <a:cs typeface="Ubuntu"/>
                        <a:sym typeface="Ubuntu"/>
                      </a:endParaRPr>
                    </a:p>
                  </a:txBody>
                  <a:tcPr marT="68575" marB="68575" marR="91425" marL="91425"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E2E616"/>
                    </a:solidFill>
                  </a:tcPr>
                </a:tc>
              </a:tr>
            </a:tbl>
          </a:graphicData>
        </a:graphic>
      </p:graphicFrame>
      <p:sp>
        <p:nvSpPr>
          <p:cNvPr id="821" name="Google Shape;821;p84"/>
          <p:cNvSpPr txBox="1"/>
          <p:nvPr/>
        </p:nvSpPr>
        <p:spPr>
          <a:xfrm>
            <a:off x="0" y="4718250"/>
            <a:ext cx="9064500" cy="2631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None/>
            </a:pPr>
            <a:r>
              <a:rPr lang="es" sz="900">
                <a:solidFill>
                  <a:srgbClr val="222222"/>
                </a:solidFill>
              </a:rPr>
              <a:t>Fuente: Elaboración propia a partir de varios autores.</a:t>
            </a:r>
            <a:endParaRPr sz="900">
              <a:solidFill>
                <a:srgbClr val="222222"/>
              </a:solidFill>
            </a:endParaRPr>
          </a:p>
        </p:txBody>
      </p:sp>
      <p:sp>
        <p:nvSpPr>
          <p:cNvPr id="822" name="Google Shape;822;p84"/>
          <p:cNvSpPr txBox="1"/>
          <p:nvPr>
            <p:ph idx="4294967295" type="title"/>
          </p:nvPr>
        </p:nvSpPr>
        <p:spPr>
          <a:xfrm>
            <a:off x="529225" y="388325"/>
            <a:ext cx="8100000" cy="723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3300"/>
              <a:buFont typeface="Calibri"/>
              <a:buNone/>
            </a:pPr>
            <a:r>
              <a:rPr b="1" lang="es" sz="2600"/>
              <a:t>Seleccionar forma/s según función</a:t>
            </a:r>
            <a:endParaRPr b="1" sz="260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6" name="Shape 826"/>
        <p:cNvGrpSpPr/>
        <p:nvPr/>
      </p:nvGrpSpPr>
      <p:grpSpPr>
        <a:xfrm>
          <a:off x="0" y="0"/>
          <a:ext cx="0" cy="0"/>
          <a:chOff x="0" y="0"/>
          <a:chExt cx="0" cy="0"/>
        </a:xfrm>
      </p:grpSpPr>
      <p:sp>
        <p:nvSpPr>
          <p:cNvPr id="827" name="Google Shape;827;p85"/>
          <p:cNvSpPr txBox="1"/>
          <p:nvPr>
            <p:ph idx="4294967295" type="title"/>
          </p:nvPr>
        </p:nvSpPr>
        <p:spPr>
          <a:xfrm>
            <a:off x="0" y="388144"/>
            <a:ext cx="9144000" cy="723900"/>
          </a:xfrm>
          <a:prstGeom prst="rect">
            <a:avLst/>
          </a:prstGeom>
          <a:noFill/>
          <a:ln>
            <a:noFill/>
          </a:ln>
        </p:spPr>
        <p:txBody>
          <a:bodyPr anchorCtr="0" anchor="t" bIns="91425" lIns="91425" spcFirstLastPara="1" rIns="91425" wrap="square" tIns="91425">
            <a:noAutofit/>
          </a:bodyPr>
          <a:lstStyle/>
          <a:p>
            <a:pPr indent="0" lvl="0" marL="0" rtl="0" algn="ctr">
              <a:lnSpc>
                <a:spcPct val="90000"/>
              </a:lnSpc>
              <a:spcBef>
                <a:spcPts val="0"/>
              </a:spcBef>
              <a:spcAft>
                <a:spcPts val="0"/>
              </a:spcAft>
              <a:buClr>
                <a:schemeClr val="dk1"/>
              </a:buClr>
              <a:buSzPts val="1800"/>
              <a:buFont typeface="Roboto"/>
              <a:buNone/>
            </a:pPr>
            <a:r>
              <a:rPr lang="es" sz="2600" cap="none"/>
              <a:t>NO HAY SOLUCIONES ÚNICAS</a:t>
            </a:r>
            <a:endParaRPr sz="2600" cap="none"/>
          </a:p>
        </p:txBody>
      </p:sp>
      <p:sp>
        <p:nvSpPr>
          <p:cNvPr id="828" name="Google Shape;828;p85"/>
          <p:cNvSpPr txBox="1"/>
          <p:nvPr>
            <p:ph idx="4294967295" type="title"/>
          </p:nvPr>
        </p:nvSpPr>
        <p:spPr>
          <a:xfrm>
            <a:off x="173182" y="784277"/>
            <a:ext cx="9144000" cy="802500"/>
          </a:xfrm>
          <a:prstGeom prst="rect">
            <a:avLst/>
          </a:prstGeom>
          <a:noFill/>
          <a:ln>
            <a:noFill/>
          </a:ln>
        </p:spPr>
        <p:txBody>
          <a:bodyPr anchorCtr="0" anchor="ctr" bIns="45700" lIns="91400" spcFirstLastPara="1" rIns="91400" wrap="square" tIns="45700">
            <a:noAutofit/>
          </a:bodyPr>
          <a:lstStyle/>
          <a:p>
            <a:pPr indent="0" lvl="0" marL="0" rtl="0" algn="ctr">
              <a:lnSpc>
                <a:spcPct val="100000"/>
              </a:lnSpc>
              <a:spcBef>
                <a:spcPts val="0"/>
              </a:spcBef>
              <a:spcAft>
                <a:spcPts val="0"/>
              </a:spcAft>
              <a:buClr>
                <a:srgbClr val="FF9933"/>
              </a:buClr>
              <a:buSzPts val="1500"/>
              <a:buFont typeface="Calibri"/>
              <a:buNone/>
            </a:pPr>
            <a:r>
              <a:rPr lang="es" sz="2200">
                <a:solidFill>
                  <a:srgbClr val="93C01F"/>
                </a:solidFill>
              </a:rPr>
              <a:t>¿Cómo representaríais visualmente estos datos? </a:t>
            </a:r>
            <a:br>
              <a:rPr lang="es" sz="2200">
                <a:solidFill>
                  <a:srgbClr val="93C01F"/>
                </a:solidFill>
              </a:rPr>
            </a:br>
            <a:r>
              <a:rPr lang="es" sz="2200">
                <a:solidFill>
                  <a:srgbClr val="93C01F"/>
                </a:solidFill>
              </a:rPr>
              <a:t>(pensad 5 formas)</a:t>
            </a:r>
            <a:endParaRPr sz="2200">
              <a:solidFill>
                <a:srgbClr val="93C01F"/>
              </a:solidFill>
            </a:endParaRPr>
          </a:p>
        </p:txBody>
      </p:sp>
      <p:graphicFrame>
        <p:nvGraphicFramePr>
          <p:cNvPr id="829" name="Google Shape;829;p85"/>
          <p:cNvGraphicFramePr/>
          <p:nvPr/>
        </p:nvGraphicFramePr>
        <p:xfrm>
          <a:off x="1515314" y="1756169"/>
          <a:ext cx="3000000" cy="3000000"/>
        </p:xfrm>
        <a:graphic>
          <a:graphicData uri="http://schemas.openxmlformats.org/drawingml/2006/table">
            <a:tbl>
              <a:tblPr>
                <a:noFill/>
                <a:tableStyleId>{E86AB5B9-7FCE-4B0E-AF32-F418405C5021}</a:tableStyleId>
              </a:tblPr>
              <a:tblGrid>
                <a:gridCol w="1222675"/>
                <a:gridCol w="1222675"/>
                <a:gridCol w="1222675"/>
                <a:gridCol w="1222675"/>
                <a:gridCol w="1222675"/>
              </a:tblGrid>
              <a:tr h="326775">
                <a:tc>
                  <a:txBody>
                    <a:bodyPr/>
                    <a:lstStyle/>
                    <a:p>
                      <a:pPr indent="0" lvl="0" marL="0" marR="0" rtl="0" algn="l">
                        <a:spcBef>
                          <a:spcPts val="0"/>
                        </a:spcBef>
                        <a:spcAft>
                          <a:spcPts val="0"/>
                        </a:spcAft>
                        <a:buClr>
                          <a:schemeClr val="dk1"/>
                        </a:buClr>
                        <a:buSzPts val="1800"/>
                        <a:buFont typeface="Calibri"/>
                        <a:buNone/>
                      </a:pPr>
                      <a:r>
                        <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2">
                  <a:txBody>
                    <a:bodyPr/>
                    <a:lstStyle/>
                    <a:p>
                      <a:pPr indent="0" lvl="0" marL="0" marR="0" rtl="0" algn="ctr">
                        <a:lnSpc>
                          <a:spcPct val="115000"/>
                        </a:lnSpc>
                        <a:spcBef>
                          <a:spcPts val="0"/>
                        </a:spcBef>
                        <a:spcAft>
                          <a:spcPts val="0"/>
                        </a:spcAft>
                        <a:buClr>
                          <a:schemeClr val="dk1"/>
                        </a:buClr>
                        <a:buSzPts val="1800"/>
                        <a:buFont typeface="Calibri"/>
                        <a:buNone/>
                      </a:pPr>
                      <a:r>
                        <a:rPr lang="es" sz="1600" u="none" cap="none" strike="noStrike">
                          <a:solidFill>
                            <a:schemeClr val="dk1"/>
                          </a:solidFill>
                          <a:latin typeface="Ubuntu"/>
                          <a:ea typeface="Ubuntu"/>
                          <a:cs typeface="Ubuntu"/>
                          <a:sym typeface="Ubuntu"/>
                        </a:rPr>
                        <a:t>UMA</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gridSpan="2">
                  <a:txBody>
                    <a:bodyPr/>
                    <a:lstStyle/>
                    <a:p>
                      <a:pPr indent="0" lvl="0" marL="0" marR="0" rtl="0" algn="ctr">
                        <a:lnSpc>
                          <a:spcPct val="115000"/>
                        </a:lnSpc>
                        <a:spcBef>
                          <a:spcPts val="0"/>
                        </a:spcBef>
                        <a:spcAft>
                          <a:spcPts val="0"/>
                        </a:spcAft>
                        <a:buClr>
                          <a:schemeClr val="dk1"/>
                        </a:buClr>
                        <a:buSzPts val="1800"/>
                        <a:buFont typeface="Calibri"/>
                        <a:buNone/>
                      </a:pPr>
                      <a:r>
                        <a:rPr lang="es" sz="1600" u="none" cap="none" strike="noStrike">
                          <a:solidFill>
                            <a:schemeClr val="dk1"/>
                          </a:solidFill>
                          <a:latin typeface="Ubuntu"/>
                          <a:ea typeface="Ubuntu"/>
                          <a:cs typeface="Ubuntu"/>
                          <a:sym typeface="Ubuntu"/>
                        </a:rPr>
                        <a:t>US</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r h="326775">
                <a:tc>
                  <a:txBody>
                    <a:bodyPr/>
                    <a:lstStyle/>
                    <a:p>
                      <a:pPr indent="0" lvl="0" marL="0" marR="0" rtl="0" algn="l">
                        <a:spcBef>
                          <a:spcPts val="0"/>
                        </a:spcBef>
                        <a:spcAft>
                          <a:spcPts val="0"/>
                        </a:spcAft>
                        <a:buClr>
                          <a:schemeClr val="dk1"/>
                        </a:buClr>
                        <a:buSzPts val="1800"/>
                        <a:buFont typeface="Calibri"/>
                        <a:buNone/>
                      </a:pPr>
                      <a:r>
                        <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800"/>
                        <a:buFont typeface="Calibri"/>
                        <a:buNone/>
                      </a:pPr>
                      <a:r>
                        <a:rPr lang="es" sz="1600" u="none" cap="none" strike="noStrike">
                          <a:solidFill>
                            <a:schemeClr val="dk1"/>
                          </a:solidFill>
                          <a:latin typeface="Ubuntu"/>
                          <a:ea typeface="Ubuntu"/>
                          <a:cs typeface="Ubuntu"/>
                          <a:sym typeface="Ubuntu"/>
                        </a:rPr>
                        <a:t>2018-19</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800"/>
                        <a:buFont typeface="Calibri"/>
                        <a:buNone/>
                      </a:pPr>
                      <a:r>
                        <a:rPr lang="es" sz="1600" u="none" cap="none" strike="noStrike">
                          <a:solidFill>
                            <a:schemeClr val="dk1"/>
                          </a:solidFill>
                          <a:latin typeface="Ubuntu"/>
                          <a:ea typeface="Ubuntu"/>
                          <a:cs typeface="Ubuntu"/>
                          <a:sym typeface="Ubuntu"/>
                        </a:rPr>
                        <a:t>2019-20</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800"/>
                        <a:buFont typeface="Calibri"/>
                        <a:buNone/>
                      </a:pPr>
                      <a:r>
                        <a:rPr lang="es" sz="1600" u="none" cap="none" strike="noStrike">
                          <a:solidFill>
                            <a:schemeClr val="dk1"/>
                          </a:solidFill>
                          <a:latin typeface="Ubuntu"/>
                          <a:ea typeface="Ubuntu"/>
                          <a:cs typeface="Ubuntu"/>
                          <a:sym typeface="Ubuntu"/>
                        </a:rPr>
                        <a:t>2018-19</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800"/>
                        <a:buFont typeface="Calibri"/>
                        <a:buNone/>
                      </a:pPr>
                      <a:r>
                        <a:rPr lang="es" sz="1600" u="none" cap="none" strike="noStrike">
                          <a:solidFill>
                            <a:schemeClr val="dk1"/>
                          </a:solidFill>
                          <a:latin typeface="Ubuntu"/>
                          <a:ea typeface="Ubuntu"/>
                          <a:cs typeface="Ubuntu"/>
                          <a:sym typeface="Ubuntu"/>
                        </a:rPr>
                        <a:t>2019-20</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26775">
                <a:tc>
                  <a:txBody>
                    <a:bodyPr/>
                    <a:lstStyle/>
                    <a:p>
                      <a:pPr indent="0" lvl="0" marL="0" marR="0" rtl="0" algn="l">
                        <a:lnSpc>
                          <a:spcPct val="115000"/>
                        </a:lnSpc>
                        <a:spcBef>
                          <a:spcPts val="0"/>
                        </a:spcBef>
                        <a:spcAft>
                          <a:spcPts val="0"/>
                        </a:spcAft>
                        <a:buClr>
                          <a:schemeClr val="dk1"/>
                        </a:buClr>
                        <a:buSzPts val="1800"/>
                        <a:buFont typeface="Calibri"/>
                        <a:buNone/>
                      </a:pPr>
                      <a:r>
                        <a:rPr lang="es" sz="1600" u="none" cap="none" strike="noStrike">
                          <a:solidFill>
                            <a:schemeClr val="dk1"/>
                          </a:solidFill>
                          <a:latin typeface="Ubuntu"/>
                          <a:ea typeface="Ubuntu"/>
                          <a:cs typeface="Ubuntu"/>
                          <a:sym typeface="Ubuntu"/>
                        </a:rPr>
                        <a:t>Mujeres</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800"/>
                        <a:buFont typeface="Calibri"/>
                        <a:buNone/>
                      </a:pPr>
                      <a:r>
                        <a:rPr lang="es" sz="1600" u="none" cap="none" strike="noStrike">
                          <a:solidFill>
                            <a:schemeClr val="dk1"/>
                          </a:solidFill>
                          <a:latin typeface="Ubuntu"/>
                          <a:ea typeface="Ubuntu"/>
                          <a:cs typeface="Ubuntu"/>
                          <a:sym typeface="Ubuntu"/>
                        </a:rPr>
                        <a:t>1500</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800"/>
                        <a:buFont typeface="Calibri"/>
                        <a:buNone/>
                      </a:pPr>
                      <a:r>
                        <a:rPr lang="es" sz="1600" u="none" cap="none" strike="noStrike">
                          <a:solidFill>
                            <a:schemeClr val="dk1"/>
                          </a:solidFill>
                          <a:latin typeface="Ubuntu"/>
                          <a:ea typeface="Ubuntu"/>
                          <a:cs typeface="Ubuntu"/>
                          <a:sym typeface="Ubuntu"/>
                        </a:rPr>
                        <a:t>2000</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800"/>
                        <a:buFont typeface="Calibri"/>
                        <a:buNone/>
                      </a:pPr>
                      <a:r>
                        <a:rPr lang="es" sz="1600" u="none" cap="none" strike="noStrike">
                          <a:solidFill>
                            <a:schemeClr val="dk1"/>
                          </a:solidFill>
                          <a:latin typeface="Ubuntu"/>
                          <a:ea typeface="Ubuntu"/>
                          <a:cs typeface="Ubuntu"/>
                          <a:sym typeface="Ubuntu"/>
                        </a:rPr>
                        <a:t>2200</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800"/>
                        <a:buFont typeface="Calibri"/>
                        <a:buNone/>
                      </a:pPr>
                      <a:r>
                        <a:rPr lang="es" sz="1600" u="none" cap="none" strike="noStrike">
                          <a:solidFill>
                            <a:schemeClr val="dk1"/>
                          </a:solidFill>
                          <a:latin typeface="Ubuntu"/>
                          <a:ea typeface="Ubuntu"/>
                          <a:cs typeface="Ubuntu"/>
                          <a:sym typeface="Ubuntu"/>
                        </a:rPr>
                        <a:t>2300</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26775">
                <a:tc>
                  <a:txBody>
                    <a:bodyPr/>
                    <a:lstStyle/>
                    <a:p>
                      <a:pPr indent="0" lvl="0" marL="0" marR="0" rtl="0" algn="l">
                        <a:lnSpc>
                          <a:spcPct val="115000"/>
                        </a:lnSpc>
                        <a:spcBef>
                          <a:spcPts val="0"/>
                        </a:spcBef>
                        <a:spcAft>
                          <a:spcPts val="0"/>
                        </a:spcAft>
                        <a:buClr>
                          <a:schemeClr val="dk1"/>
                        </a:buClr>
                        <a:buSzPts val="1800"/>
                        <a:buFont typeface="Calibri"/>
                        <a:buNone/>
                      </a:pPr>
                      <a:r>
                        <a:rPr lang="es" sz="1600" u="none" cap="none" strike="noStrike">
                          <a:solidFill>
                            <a:schemeClr val="dk1"/>
                          </a:solidFill>
                          <a:latin typeface="Ubuntu"/>
                          <a:ea typeface="Ubuntu"/>
                          <a:cs typeface="Ubuntu"/>
                          <a:sym typeface="Ubuntu"/>
                        </a:rPr>
                        <a:t>Hombres</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800"/>
                        <a:buFont typeface="Calibri"/>
                        <a:buNone/>
                      </a:pPr>
                      <a:r>
                        <a:rPr lang="es" sz="1600" u="none" cap="none" strike="noStrike">
                          <a:solidFill>
                            <a:schemeClr val="dk1"/>
                          </a:solidFill>
                          <a:latin typeface="Ubuntu"/>
                          <a:ea typeface="Ubuntu"/>
                          <a:cs typeface="Ubuntu"/>
                          <a:sym typeface="Ubuntu"/>
                        </a:rPr>
                        <a:t>1200</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800"/>
                        <a:buFont typeface="Calibri"/>
                        <a:buNone/>
                      </a:pPr>
                      <a:r>
                        <a:rPr lang="es" sz="1600" u="none" cap="none" strike="noStrike">
                          <a:solidFill>
                            <a:schemeClr val="dk1"/>
                          </a:solidFill>
                          <a:latin typeface="Ubuntu"/>
                          <a:ea typeface="Ubuntu"/>
                          <a:cs typeface="Ubuntu"/>
                          <a:sym typeface="Ubuntu"/>
                        </a:rPr>
                        <a:t>1300</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800"/>
                        <a:buFont typeface="Calibri"/>
                        <a:buNone/>
                      </a:pPr>
                      <a:r>
                        <a:rPr lang="es" sz="1600" u="none" cap="none" strike="noStrike">
                          <a:solidFill>
                            <a:schemeClr val="dk1"/>
                          </a:solidFill>
                          <a:latin typeface="Ubuntu"/>
                          <a:ea typeface="Ubuntu"/>
                          <a:cs typeface="Ubuntu"/>
                          <a:sym typeface="Ubuntu"/>
                        </a:rPr>
                        <a:t>3000</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800"/>
                        <a:buFont typeface="Calibri"/>
                        <a:buNone/>
                      </a:pPr>
                      <a:r>
                        <a:rPr lang="es" sz="1600" u="none" cap="none" strike="noStrike">
                          <a:solidFill>
                            <a:schemeClr val="dk1"/>
                          </a:solidFill>
                          <a:latin typeface="Ubuntu"/>
                          <a:ea typeface="Ubuntu"/>
                          <a:cs typeface="Ubuntu"/>
                          <a:sym typeface="Ubuntu"/>
                        </a:rPr>
                        <a:t>2800</a:t>
                      </a:r>
                      <a:endParaRPr sz="1600" u="none" cap="none" strike="noStrike">
                        <a:solidFill>
                          <a:schemeClr val="dk1"/>
                        </a:solidFill>
                        <a:latin typeface="Ubuntu"/>
                        <a:ea typeface="Ubuntu"/>
                        <a:cs typeface="Ubuntu"/>
                        <a:sym typeface="Ubuntu"/>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830" name="Google Shape;830;p85"/>
          <p:cNvSpPr txBox="1"/>
          <p:nvPr/>
        </p:nvSpPr>
        <p:spPr>
          <a:xfrm>
            <a:off x="1454091" y="3141058"/>
            <a:ext cx="6340500" cy="5622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None/>
            </a:pPr>
            <a:r>
              <a:rPr lang="es" sz="1000">
                <a:solidFill>
                  <a:schemeClr val="dk2"/>
                </a:solidFill>
              </a:rPr>
              <a:t>Número de estudiantes en Facultades de Comunicación andaluzas. Datos ficticios.</a:t>
            </a:r>
            <a:endParaRPr sz="1000">
              <a:solidFill>
                <a:schemeClr val="dk2"/>
              </a:solidFill>
            </a:endParaRPr>
          </a:p>
        </p:txBody>
      </p:sp>
      <p:sp>
        <p:nvSpPr>
          <p:cNvPr id="831" name="Google Shape;831;p85"/>
          <p:cNvSpPr/>
          <p:nvPr/>
        </p:nvSpPr>
        <p:spPr>
          <a:xfrm>
            <a:off x="598499" y="3855224"/>
            <a:ext cx="3609000" cy="1246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s" sz="1400">
                <a:solidFill>
                  <a:srgbClr val="666666"/>
                </a:solidFill>
              </a:rPr>
              <a:t>“la función no determina la forma unívocamente” y varias formas pueden ser adecuadas para una misma función </a:t>
            </a:r>
            <a:endParaRPr sz="1400">
              <a:solidFill>
                <a:schemeClr val="dk1"/>
              </a:solidFill>
            </a:endParaRPr>
          </a:p>
          <a:p>
            <a:pPr indent="0" lvl="0" marL="0" marR="0" rtl="0" algn="l">
              <a:spcBef>
                <a:spcPts val="0"/>
              </a:spcBef>
              <a:spcAft>
                <a:spcPts val="0"/>
              </a:spcAft>
              <a:buNone/>
            </a:pPr>
            <a:r>
              <a:rPr lang="es" sz="900">
                <a:solidFill>
                  <a:srgbClr val="666666"/>
                </a:solidFill>
              </a:rPr>
              <a:t>(Cairo, 2011: 50-ss)</a:t>
            </a:r>
            <a:endParaRPr sz="900">
              <a:solidFill>
                <a:schemeClr val="dk1"/>
              </a:solidFill>
            </a:endParaRPr>
          </a:p>
          <a:p>
            <a:pPr indent="0" lvl="0" marL="0" marR="0" rtl="0" algn="l">
              <a:spcBef>
                <a:spcPts val="0"/>
              </a:spcBef>
              <a:spcAft>
                <a:spcPts val="0"/>
              </a:spcAft>
              <a:buNone/>
            </a:pPr>
            <a:br>
              <a:rPr lang="es" sz="1400">
                <a:solidFill>
                  <a:schemeClr val="dk1"/>
                </a:solidFill>
              </a:rPr>
            </a:br>
            <a:endParaRPr sz="1400">
              <a:solidFill>
                <a:schemeClr val="dk1"/>
              </a:solidFill>
            </a:endParaRPr>
          </a:p>
        </p:txBody>
      </p:sp>
      <p:sp>
        <p:nvSpPr>
          <p:cNvPr id="832" name="Google Shape;832;p85"/>
          <p:cNvSpPr/>
          <p:nvPr/>
        </p:nvSpPr>
        <p:spPr>
          <a:xfrm>
            <a:off x="4936392" y="3855224"/>
            <a:ext cx="3609000" cy="900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s" sz="1400">
                <a:solidFill>
                  <a:srgbClr val="666666"/>
                </a:solidFill>
              </a:rPr>
              <a:t>Y en todo caso</a:t>
            </a:r>
            <a:r>
              <a:rPr b="1" lang="es" sz="1400">
                <a:solidFill>
                  <a:srgbClr val="666666"/>
                </a:solidFill>
              </a:rPr>
              <a:t> siempre podemos crear formas nuevas o combinar varias…</a:t>
            </a:r>
            <a:endParaRPr sz="1400">
              <a:solidFill>
                <a:schemeClr val="dk1"/>
              </a:solidFill>
            </a:endParaRPr>
          </a:p>
          <a:p>
            <a:pPr indent="0" lvl="0" marL="0" marR="0" rtl="0" algn="l">
              <a:spcBef>
                <a:spcPts val="0"/>
              </a:spcBef>
              <a:spcAft>
                <a:spcPts val="0"/>
              </a:spcAft>
              <a:buNone/>
            </a:pPr>
            <a:br>
              <a:rPr lang="es" sz="1400">
                <a:solidFill>
                  <a:schemeClr val="dk1"/>
                </a:solidFill>
              </a:rPr>
            </a:br>
            <a:endParaRPr sz="1400">
              <a:solidFill>
                <a:schemeClr val="dk1"/>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6" name="Shape 836"/>
        <p:cNvGrpSpPr/>
        <p:nvPr/>
      </p:nvGrpSpPr>
      <p:grpSpPr>
        <a:xfrm>
          <a:off x="0" y="0"/>
          <a:ext cx="0" cy="0"/>
          <a:chOff x="0" y="0"/>
          <a:chExt cx="0" cy="0"/>
        </a:xfrm>
      </p:grpSpPr>
      <p:sp>
        <p:nvSpPr>
          <p:cNvPr id="837" name="Google Shape;837;p86"/>
          <p:cNvSpPr txBox="1"/>
          <p:nvPr>
            <p:ph idx="4294967295" type="title"/>
          </p:nvPr>
        </p:nvSpPr>
        <p:spPr>
          <a:xfrm>
            <a:off x="529225" y="464525"/>
            <a:ext cx="7073700" cy="723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3300"/>
              <a:buFont typeface="Calibri"/>
              <a:buNone/>
            </a:pPr>
            <a:r>
              <a:rPr b="1" lang="es" sz="2600"/>
              <a:t>Aplicar principios de lo visual...</a:t>
            </a:r>
            <a:endParaRPr b="1" sz="2600"/>
          </a:p>
        </p:txBody>
      </p:sp>
      <p:pic>
        <p:nvPicPr>
          <p:cNvPr id="838" name="Google Shape;838;p86"/>
          <p:cNvPicPr preferRelativeResize="0"/>
          <p:nvPr/>
        </p:nvPicPr>
        <p:blipFill rotWithShape="1">
          <a:blip r:embed="rId3">
            <a:alphaModFix/>
          </a:blip>
          <a:srcRect b="0" l="0" r="0" t="0"/>
          <a:stretch/>
        </p:blipFill>
        <p:spPr>
          <a:xfrm>
            <a:off x="5148075" y="1204300"/>
            <a:ext cx="3634400" cy="3634400"/>
          </a:xfrm>
          <a:prstGeom prst="rect">
            <a:avLst/>
          </a:prstGeom>
          <a:noFill/>
          <a:ln>
            <a:noFill/>
          </a:ln>
        </p:spPr>
      </p:pic>
      <p:sp>
        <p:nvSpPr>
          <p:cNvPr id="839" name="Google Shape;839;p86"/>
          <p:cNvSpPr txBox="1"/>
          <p:nvPr/>
        </p:nvSpPr>
        <p:spPr>
          <a:xfrm>
            <a:off x="572125" y="1235825"/>
            <a:ext cx="4091400" cy="1219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a:solidFill>
                  <a:schemeClr val="dk2"/>
                </a:solidFill>
              </a:rPr>
              <a:t>Forma y estilo atendiendo a principios básicos de diseño (jerarquía, contraste…) y a </a:t>
            </a:r>
            <a:r>
              <a:rPr b="1" lang="es">
                <a:solidFill>
                  <a:schemeClr val="dk2"/>
                </a:solidFill>
              </a:rPr>
              <a:t>percepción humana </a:t>
            </a:r>
            <a:r>
              <a:rPr lang="es">
                <a:solidFill>
                  <a:schemeClr val="dk2"/>
                </a:solidFill>
                <a:highlight>
                  <a:srgbClr val="FFFFFF"/>
                </a:highlight>
              </a:rPr>
              <a:t>(leyes de Gestalt):  figura-fondo, semejanza, experiencia...</a:t>
            </a:r>
            <a:endParaRPr>
              <a:solidFill>
                <a:schemeClr val="dk2"/>
              </a:solidFill>
              <a:highlight>
                <a:srgbClr val="FFFFFF"/>
              </a:highlight>
            </a:endParaRPr>
          </a:p>
          <a:p>
            <a:pPr indent="0" lvl="0" marL="0" marR="0" rtl="0" algn="ctr">
              <a:spcBef>
                <a:spcPts val="0"/>
              </a:spcBef>
              <a:spcAft>
                <a:spcPts val="0"/>
              </a:spcAft>
              <a:buNone/>
            </a:pPr>
            <a:r>
              <a:t/>
            </a:r>
            <a:endParaRPr>
              <a:solidFill>
                <a:schemeClr val="dk2"/>
              </a:solidFill>
            </a:endParaRPr>
          </a:p>
        </p:txBody>
      </p:sp>
      <p:sp>
        <p:nvSpPr>
          <p:cNvPr id="840" name="Google Shape;840;p86"/>
          <p:cNvSpPr txBox="1"/>
          <p:nvPr/>
        </p:nvSpPr>
        <p:spPr>
          <a:xfrm>
            <a:off x="1012825" y="4546500"/>
            <a:ext cx="3000000" cy="2922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None/>
            </a:pPr>
            <a:r>
              <a:rPr i="1" lang="es" sz="1000" u="sng">
                <a:solidFill>
                  <a:schemeClr val="hlink"/>
                </a:solidFill>
                <a:hlinkClick r:id="rId4"/>
              </a:rPr>
              <a:t>El País</a:t>
            </a:r>
            <a:endParaRPr i="1" sz="1000">
              <a:solidFill>
                <a:schemeClr val="dk1"/>
              </a:solidFill>
            </a:endParaRPr>
          </a:p>
        </p:txBody>
      </p:sp>
      <p:pic>
        <p:nvPicPr>
          <p:cNvPr id="841" name="Google Shape;841;p86"/>
          <p:cNvPicPr preferRelativeResize="0"/>
          <p:nvPr/>
        </p:nvPicPr>
        <p:blipFill rotWithShape="1">
          <a:blip r:embed="rId5">
            <a:alphaModFix/>
          </a:blip>
          <a:srcRect b="0" l="0" r="0" t="0"/>
          <a:stretch/>
        </p:blipFill>
        <p:spPr>
          <a:xfrm>
            <a:off x="934051" y="2685226"/>
            <a:ext cx="3327177" cy="1786075"/>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5" name="Shape 845"/>
        <p:cNvGrpSpPr/>
        <p:nvPr/>
      </p:nvGrpSpPr>
      <p:grpSpPr>
        <a:xfrm>
          <a:off x="0" y="0"/>
          <a:ext cx="0" cy="0"/>
          <a:chOff x="0" y="0"/>
          <a:chExt cx="0" cy="0"/>
        </a:xfrm>
      </p:grpSpPr>
      <p:sp>
        <p:nvSpPr>
          <p:cNvPr id="846" name="Google Shape;846;p87"/>
          <p:cNvSpPr txBox="1"/>
          <p:nvPr>
            <p:ph idx="4294967295" type="title"/>
          </p:nvPr>
        </p:nvSpPr>
        <p:spPr>
          <a:xfrm>
            <a:off x="529225" y="291350"/>
            <a:ext cx="3468600" cy="723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3300"/>
              <a:buFont typeface="Calibri"/>
              <a:buNone/>
            </a:pPr>
            <a:r>
              <a:rPr b="1" lang="es" sz="2600"/>
              <a:t>Apropiarse del humor y de la cultura del meme</a:t>
            </a:r>
            <a:endParaRPr b="1" sz="2600"/>
          </a:p>
        </p:txBody>
      </p:sp>
      <p:pic>
        <p:nvPicPr>
          <p:cNvPr id="847" name="Google Shape;847;p87"/>
          <p:cNvPicPr preferRelativeResize="0"/>
          <p:nvPr/>
        </p:nvPicPr>
        <p:blipFill rotWithShape="1">
          <a:blip r:embed="rId3">
            <a:alphaModFix/>
          </a:blip>
          <a:srcRect b="0" l="0" r="0" t="0"/>
          <a:stretch/>
        </p:blipFill>
        <p:spPr>
          <a:xfrm>
            <a:off x="4523900" y="183100"/>
            <a:ext cx="3194175" cy="4732100"/>
          </a:xfrm>
          <a:prstGeom prst="rect">
            <a:avLst/>
          </a:prstGeom>
          <a:noFill/>
          <a:ln>
            <a:noFill/>
          </a:ln>
        </p:spPr>
      </p:pic>
      <p:sp>
        <p:nvSpPr>
          <p:cNvPr id="848" name="Google Shape;848;p87"/>
          <p:cNvSpPr txBox="1"/>
          <p:nvPr/>
        </p:nvSpPr>
        <p:spPr>
          <a:xfrm>
            <a:off x="6691175" y="4619400"/>
            <a:ext cx="1901100" cy="279900"/>
          </a:xfrm>
          <a:prstGeom prst="rect">
            <a:avLst/>
          </a:prstGeom>
          <a:noFill/>
          <a:ln>
            <a:noFill/>
          </a:ln>
        </p:spPr>
        <p:txBody>
          <a:bodyPr anchorCtr="0" anchor="t" bIns="91425" lIns="91425" spcFirstLastPara="1" rIns="91425" wrap="square" tIns="91425">
            <a:noAutofit/>
          </a:bodyPr>
          <a:lstStyle/>
          <a:p>
            <a:pPr indent="0" lvl="0" marL="0" marR="0" rtl="0" algn="r">
              <a:spcBef>
                <a:spcPts val="0"/>
              </a:spcBef>
              <a:spcAft>
                <a:spcPts val="0"/>
              </a:spcAft>
              <a:buNone/>
            </a:pPr>
            <a:r>
              <a:rPr lang="es" sz="900">
                <a:solidFill>
                  <a:schemeClr val="dk1"/>
                </a:solidFill>
              </a:rPr>
              <a:t>Fuente: </a:t>
            </a:r>
            <a:r>
              <a:rPr lang="es" sz="900" u="sng">
                <a:solidFill>
                  <a:schemeClr val="hlink"/>
                </a:solidFill>
                <a:hlinkClick r:id="rId4"/>
              </a:rPr>
              <a:t>Gifty</a:t>
            </a:r>
            <a:endParaRPr sz="900">
              <a:solidFill>
                <a:schemeClr val="dk1"/>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2" name="Shape 852"/>
        <p:cNvGrpSpPr/>
        <p:nvPr/>
      </p:nvGrpSpPr>
      <p:grpSpPr>
        <a:xfrm>
          <a:off x="0" y="0"/>
          <a:ext cx="0" cy="0"/>
          <a:chOff x="0" y="0"/>
          <a:chExt cx="0" cy="0"/>
        </a:xfrm>
      </p:grpSpPr>
      <p:sp>
        <p:nvSpPr>
          <p:cNvPr id="853" name="Google Shape;853;p88"/>
          <p:cNvSpPr txBox="1"/>
          <p:nvPr>
            <p:ph idx="4294967295" type="title"/>
          </p:nvPr>
        </p:nvSpPr>
        <p:spPr>
          <a:xfrm>
            <a:off x="453025" y="388325"/>
            <a:ext cx="5346600" cy="723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3300"/>
              <a:buFont typeface="Calibri"/>
              <a:buNone/>
            </a:pPr>
            <a:r>
              <a:rPr b="1" lang="es" sz="2600"/>
              <a:t>Creatividad y experimentación</a:t>
            </a:r>
            <a:endParaRPr b="1" sz="2600"/>
          </a:p>
        </p:txBody>
      </p:sp>
      <p:sp>
        <p:nvSpPr>
          <p:cNvPr id="854" name="Google Shape;854;p88"/>
          <p:cNvSpPr txBox="1"/>
          <p:nvPr/>
        </p:nvSpPr>
        <p:spPr>
          <a:xfrm>
            <a:off x="515441" y="4185693"/>
            <a:ext cx="4901700" cy="642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a:solidFill>
                  <a:srgbClr val="4D4D4D"/>
                </a:solidFill>
              </a:rPr>
              <a:t>Aunque a veces no sea </a:t>
            </a:r>
            <a:r>
              <a:rPr b="1" lang="es">
                <a:solidFill>
                  <a:srgbClr val="4D4D4D"/>
                </a:solidFill>
              </a:rPr>
              <a:t>viable </a:t>
            </a:r>
            <a:r>
              <a:rPr lang="es">
                <a:solidFill>
                  <a:srgbClr val="4D4D4D"/>
                </a:solidFill>
              </a:rPr>
              <a:t>por tiempo/recursos o haya que sacrificarla en pro de </a:t>
            </a:r>
            <a:r>
              <a:rPr b="1" lang="es">
                <a:solidFill>
                  <a:srgbClr val="4D4D4D"/>
                </a:solidFill>
              </a:rPr>
              <a:t>funcionalidad y eficacia</a:t>
            </a:r>
            <a:r>
              <a:rPr lang="es">
                <a:solidFill>
                  <a:srgbClr val="4D4D4D"/>
                </a:solidFill>
              </a:rPr>
              <a:t> como herramienta educativa...</a:t>
            </a:r>
            <a:endParaRPr>
              <a:solidFill>
                <a:srgbClr val="4D4D4D"/>
              </a:solidFill>
            </a:endParaRPr>
          </a:p>
        </p:txBody>
      </p:sp>
      <p:sp>
        <p:nvSpPr>
          <p:cNvPr id="855" name="Google Shape;855;p88"/>
          <p:cNvSpPr txBox="1"/>
          <p:nvPr/>
        </p:nvSpPr>
        <p:spPr>
          <a:xfrm>
            <a:off x="2543600" y="3480000"/>
            <a:ext cx="2873700" cy="8844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sz="800">
                <a:solidFill>
                  <a:schemeClr val="dk1"/>
                </a:solidFill>
              </a:rPr>
              <a:t>A la izqda., </a:t>
            </a:r>
            <a:r>
              <a:rPr b="1" lang="es" sz="800">
                <a:solidFill>
                  <a:schemeClr val="dk1"/>
                </a:solidFill>
              </a:rPr>
              <a:t>megainfografía</a:t>
            </a:r>
            <a:r>
              <a:rPr lang="es" sz="800">
                <a:solidFill>
                  <a:schemeClr val="dk1"/>
                </a:solidFill>
              </a:rPr>
              <a:t>. Autor: Juantxo Cruz, redactor jefe de infografía de </a:t>
            </a:r>
            <a:r>
              <a:rPr i="1" lang="es" sz="800">
                <a:solidFill>
                  <a:schemeClr val="dk1"/>
                </a:solidFill>
              </a:rPr>
              <a:t>El Mundo</a:t>
            </a:r>
            <a:r>
              <a:rPr lang="es" sz="800">
                <a:solidFill>
                  <a:schemeClr val="dk1"/>
                </a:solidFill>
              </a:rPr>
              <a:t>, 10 láminas. Fuente: </a:t>
            </a:r>
            <a:r>
              <a:rPr lang="es" sz="800" u="sng">
                <a:solidFill>
                  <a:schemeClr val="hlink"/>
                </a:solidFill>
                <a:hlinkClick r:id="rId3"/>
              </a:rPr>
              <a:t>Cuatrotipos</a:t>
            </a:r>
            <a:r>
              <a:rPr lang="es" sz="800">
                <a:solidFill>
                  <a:schemeClr val="dk1"/>
                </a:solidFill>
              </a:rPr>
              <a:t>. A la derecha, </a:t>
            </a:r>
            <a:r>
              <a:rPr b="1" lang="es" sz="800">
                <a:solidFill>
                  <a:schemeClr val="dk1"/>
                </a:solidFill>
              </a:rPr>
              <a:t>crónica visual </a:t>
            </a:r>
            <a:r>
              <a:rPr i="1" lang="es" sz="800">
                <a:solidFill>
                  <a:schemeClr val="dk1"/>
                </a:solidFill>
              </a:rPr>
              <a:t>de La Vanguardia</a:t>
            </a:r>
            <a:r>
              <a:rPr lang="es" sz="800">
                <a:solidFill>
                  <a:schemeClr val="dk1"/>
                </a:solidFill>
              </a:rPr>
              <a:t>. Originales y más info vía </a:t>
            </a:r>
            <a:r>
              <a:rPr lang="es" sz="800" u="sng">
                <a:solidFill>
                  <a:schemeClr val="hlink"/>
                </a:solidFill>
                <a:hlinkClick r:id="rId4"/>
              </a:rPr>
              <a:t>La Vanguardia</a:t>
            </a:r>
            <a:r>
              <a:rPr lang="es" sz="800">
                <a:solidFill>
                  <a:schemeClr val="dk1"/>
                </a:solidFill>
              </a:rPr>
              <a:t>.</a:t>
            </a:r>
            <a:endParaRPr sz="800">
              <a:solidFill>
                <a:schemeClr val="dk1"/>
              </a:solidFill>
            </a:endParaRPr>
          </a:p>
          <a:p>
            <a:pPr indent="0" lvl="0" marL="0" marR="0" rtl="0" algn="l">
              <a:spcBef>
                <a:spcPts val="0"/>
              </a:spcBef>
              <a:spcAft>
                <a:spcPts val="0"/>
              </a:spcAft>
              <a:buNone/>
            </a:pPr>
            <a:br>
              <a:rPr lang="es" sz="800">
                <a:solidFill>
                  <a:schemeClr val="dk1"/>
                </a:solidFill>
              </a:rPr>
            </a:br>
            <a:endParaRPr sz="800">
              <a:solidFill>
                <a:schemeClr val="dk1"/>
              </a:solidFill>
            </a:endParaRPr>
          </a:p>
          <a:p>
            <a:pPr indent="0" lvl="0" marL="0" marR="0" rtl="0" algn="l">
              <a:spcBef>
                <a:spcPts val="0"/>
              </a:spcBef>
              <a:spcAft>
                <a:spcPts val="0"/>
              </a:spcAft>
              <a:buNone/>
            </a:pPr>
            <a:br>
              <a:rPr lang="es" sz="800">
                <a:solidFill>
                  <a:schemeClr val="dk1"/>
                </a:solidFill>
              </a:rPr>
            </a:br>
            <a:endParaRPr sz="800">
              <a:solidFill>
                <a:schemeClr val="dk1"/>
              </a:solidFill>
            </a:endParaRPr>
          </a:p>
        </p:txBody>
      </p:sp>
      <p:pic>
        <p:nvPicPr>
          <p:cNvPr id="856" name="Google Shape;856;p88"/>
          <p:cNvPicPr preferRelativeResize="0"/>
          <p:nvPr/>
        </p:nvPicPr>
        <p:blipFill rotWithShape="1">
          <a:blip r:embed="rId5">
            <a:alphaModFix/>
          </a:blip>
          <a:srcRect b="0" l="0" r="0" t="0"/>
          <a:stretch/>
        </p:blipFill>
        <p:spPr>
          <a:xfrm>
            <a:off x="577294" y="1075569"/>
            <a:ext cx="1893094" cy="2843213"/>
          </a:xfrm>
          <a:prstGeom prst="rect">
            <a:avLst/>
          </a:prstGeom>
          <a:noFill/>
          <a:ln>
            <a:noFill/>
          </a:ln>
        </p:spPr>
      </p:pic>
      <p:pic>
        <p:nvPicPr>
          <p:cNvPr id="857" name="Google Shape;857;p88"/>
          <p:cNvPicPr preferRelativeResize="0"/>
          <p:nvPr/>
        </p:nvPicPr>
        <p:blipFill rotWithShape="1">
          <a:blip r:embed="rId6">
            <a:alphaModFix/>
          </a:blip>
          <a:srcRect b="0" l="0" r="0" t="0"/>
          <a:stretch/>
        </p:blipFill>
        <p:spPr>
          <a:xfrm>
            <a:off x="2612877" y="1075569"/>
            <a:ext cx="1893094" cy="2264569"/>
          </a:xfrm>
          <a:prstGeom prst="rect">
            <a:avLst/>
          </a:prstGeom>
          <a:noFill/>
          <a:ln>
            <a:noFill/>
          </a:ln>
        </p:spPr>
      </p:pic>
      <p:pic>
        <p:nvPicPr>
          <p:cNvPr id="858" name="Google Shape;858;p88"/>
          <p:cNvPicPr preferRelativeResize="0"/>
          <p:nvPr/>
        </p:nvPicPr>
        <p:blipFill rotWithShape="1">
          <a:blip r:embed="rId7">
            <a:alphaModFix/>
          </a:blip>
          <a:srcRect b="0" l="0" r="0" t="0"/>
          <a:stretch/>
        </p:blipFill>
        <p:spPr>
          <a:xfrm>
            <a:off x="5544641" y="83525"/>
            <a:ext cx="3484666" cy="4976450"/>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2" name="Shape 862"/>
        <p:cNvGrpSpPr/>
        <p:nvPr/>
      </p:nvGrpSpPr>
      <p:grpSpPr>
        <a:xfrm>
          <a:off x="0" y="0"/>
          <a:ext cx="0" cy="0"/>
          <a:chOff x="0" y="0"/>
          <a:chExt cx="0" cy="0"/>
        </a:xfrm>
      </p:grpSpPr>
      <p:sp>
        <p:nvSpPr>
          <p:cNvPr id="863" name="Google Shape;863;p89"/>
          <p:cNvSpPr txBox="1"/>
          <p:nvPr>
            <p:ph idx="4294967295" type="title"/>
          </p:nvPr>
        </p:nvSpPr>
        <p:spPr>
          <a:xfrm>
            <a:off x="529225" y="235925"/>
            <a:ext cx="6918900" cy="723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3300"/>
              <a:buFont typeface="Calibri"/>
              <a:buNone/>
            </a:pPr>
            <a:r>
              <a:rPr b="1" lang="es" sz="2600"/>
              <a:t>Orientación a la audiencia</a:t>
            </a:r>
            <a:endParaRPr b="1" sz="2600"/>
          </a:p>
        </p:txBody>
      </p:sp>
      <p:sp>
        <p:nvSpPr>
          <p:cNvPr id="864" name="Google Shape;864;p89"/>
          <p:cNvSpPr txBox="1"/>
          <p:nvPr/>
        </p:nvSpPr>
        <p:spPr>
          <a:xfrm>
            <a:off x="529225" y="723208"/>
            <a:ext cx="8012100" cy="622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a:solidFill>
                  <a:srgbClr val="383838"/>
                </a:solidFill>
              </a:rPr>
              <a:t>Enfoque y complejidad de información según </a:t>
            </a:r>
            <a:r>
              <a:rPr b="1" lang="es">
                <a:solidFill>
                  <a:srgbClr val="383838"/>
                </a:solidFill>
              </a:rPr>
              <a:t>estilos de aprendizaje, nivel de conocimientos/ competencias </a:t>
            </a:r>
            <a:r>
              <a:rPr lang="es">
                <a:solidFill>
                  <a:srgbClr val="383838"/>
                </a:solidFill>
              </a:rPr>
              <a:t>sobre materia o hábitos respecto a lo visual…</a:t>
            </a:r>
            <a:endParaRPr>
              <a:solidFill>
                <a:srgbClr val="383838"/>
              </a:solidFill>
            </a:endParaRPr>
          </a:p>
          <a:p>
            <a:pPr indent="0" lvl="0" marL="0" marR="0" rtl="0" algn="l">
              <a:spcBef>
                <a:spcPts val="0"/>
              </a:spcBef>
              <a:spcAft>
                <a:spcPts val="0"/>
              </a:spcAft>
              <a:buNone/>
            </a:pPr>
            <a:r>
              <a:t/>
            </a:r>
            <a:endParaRPr sz="1300">
              <a:solidFill>
                <a:schemeClr val="accent2"/>
              </a:solidFill>
            </a:endParaRPr>
          </a:p>
          <a:p>
            <a:pPr indent="0" lvl="0" marL="0" marR="0" rtl="0" algn="l">
              <a:spcBef>
                <a:spcPts val="0"/>
              </a:spcBef>
              <a:spcAft>
                <a:spcPts val="0"/>
              </a:spcAft>
              <a:buNone/>
            </a:pPr>
            <a:r>
              <a:t/>
            </a:r>
            <a:endParaRPr sz="1300">
              <a:solidFill>
                <a:schemeClr val="accent2"/>
              </a:solidFill>
            </a:endParaRPr>
          </a:p>
          <a:p>
            <a:pPr indent="0" lvl="0" marL="0" marR="0" rtl="0" algn="ctr">
              <a:spcBef>
                <a:spcPts val="0"/>
              </a:spcBef>
              <a:spcAft>
                <a:spcPts val="0"/>
              </a:spcAft>
              <a:buNone/>
            </a:pPr>
            <a:r>
              <a:t/>
            </a:r>
            <a:endParaRPr sz="1300">
              <a:solidFill>
                <a:schemeClr val="accent2"/>
              </a:solidFill>
            </a:endParaRPr>
          </a:p>
        </p:txBody>
      </p:sp>
      <p:sp>
        <p:nvSpPr>
          <p:cNvPr id="865" name="Google Shape;865;p89"/>
          <p:cNvSpPr txBox="1"/>
          <p:nvPr/>
        </p:nvSpPr>
        <p:spPr>
          <a:xfrm>
            <a:off x="95400" y="4818775"/>
            <a:ext cx="8648400" cy="539400"/>
          </a:xfrm>
          <a:prstGeom prst="rect">
            <a:avLst/>
          </a:prstGeom>
          <a:noFill/>
          <a:ln>
            <a:noFill/>
          </a:ln>
        </p:spPr>
        <p:txBody>
          <a:bodyPr anchorCtr="0" anchor="t" bIns="45700" lIns="91400" spcFirstLastPara="1" rIns="91400" wrap="square" tIns="45700">
            <a:noAutofit/>
          </a:bodyPr>
          <a:lstStyle/>
          <a:p>
            <a:pPr indent="-25400" lvl="1" marL="25400" marR="0" rtl="0" algn="ctr">
              <a:spcBef>
                <a:spcPts val="0"/>
              </a:spcBef>
              <a:spcAft>
                <a:spcPts val="0"/>
              </a:spcAft>
              <a:buNone/>
            </a:pPr>
            <a:r>
              <a:rPr i="0" lang="es" sz="800" u="none" cap="none" strike="noStrike">
                <a:solidFill>
                  <a:srgbClr val="111111"/>
                </a:solidFill>
              </a:rPr>
              <a:t>Ring around NYC (</a:t>
            </a:r>
            <a:r>
              <a:rPr i="1" lang="es" sz="800" u="none" cap="none" strike="noStrike">
                <a:solidFill>
                  <a:srgbClr val="111111"/>
                </a:solidFill>
              </a:rPr>
              <a:t>National Geographic</a:t>
            </a:r>
            <a:r>
              <a:rPr i="0" lang="es" sz="800" u="none" cap="none" strike="noStrike">
                <a:solidFill>
                  <a:srgbClr val="111111"/>
                </a:solidFill>
              </a:rPr>
              <a:t>) / A moving boundary (</a:t>
            </a:r>
            <a:r>
              <a:rPr i="1" lang="es" sz="800" u="none" cap="none" strike="noStrike">
                <a:solidFill>
                  <a:srgbClr val="111111"/>
                </a:solidFill>
              </a:rPr>
              <a:t>The New York Times</a:t>
            </a:r>
            <a:r>
              <a:rPr i="0" lang="es" sz="800" u="none" cap="none" strike="noStrike">
                <a:solidFill>
                  <a:srgbClr val="111111"/>
                </a:solidFill>
              </a:rPr>
              <a:t>). Premiado en 31 SND- 2010</a:t>
            </a:r>
            <a:endParaRPr i="0" sz="800" u="none" cap="none" strike="noStrike">
              <a:solidFill>
                <a:srgbClr val="111111"/>
              </a:solidFill>
            </a:endParaRPr>
          </a:p>
          <a:p>
            <a:pPr indent="-25400" lvl="1" marL="203200" marR="0" rtl="0" algn="ctr">
              <a:spcBef>
                <a:spcPts val="0"/>
              </a:spcBef>
              <a:spcAft>
                <a:spcPts val="0"/>
              </a:spcAft>
              <a:buNone/>
            </a:pPr>
            <a:r>
              <a:t/>
            </a:r>
            <a:endParaRPr i="0" sz="900" u="none" cap="none" strike="noStrike">
              <a:solidFill>
                <a:srgbClr val="111111"/>
              </a:solidFill>
            </a:endParaRPr>
          </a:p>
        </p:txBody>
      </p:sp>
      <p:pic>
        <p:nvPicPr>
          <p:cNvPr id="866" name="Google Shape;866;p89"/>
          <p:cNvPicPr preferRelativeResize="0"/>
          <p:nvPr/>
        </p:nvPicPr>
        <p:blipFill rotWithShape="1">
          <a:blip r:embed="rId3">
            <a:alphaModFix/>
          </a:blip>
          <a:srcRect b="0" l="0" r="0" t="0"/>
          <a:stretch/>
        </p:blipFill>
        <p:spPr>
          <a:xfrm>
            <a:off x="854689" y="1346008"/>
            <a:ext cx="3569916" cy="3460067"/>
          </a:xfrm>
          <a:prstGeom prst="rect">
            <a:avLst/>
          </a:prstGeom>
          <a:noFill/>
          <a:ln>
            <a:noFill/>
          </a:ln>
        </p:spPr>
      </p:pic>
      <p:pic>
        <p:nvPicPr>
          <p:cNvPr id="867" name="Google Shape;867;p89"/>
          <p:cNvPicPr preferRelativeResize="0"/>
          <p:nvPr/>
        </p:nvPicPr>
        <p:blipFill rotWithShape="1">
          <a:blip r:embed="rId4">
            <a:alphaModFix/>
          </a:blip>
          <a:srcRect b="0" l="0" r="0" t="0"/>
          <a:stretch/>
        </p:blipFill>
        <p:spPr>
          <a:xfrm>
            <a:off x="4649731" y="1346009"/>
            <a:ext cx="3434120" cy="3460055"/>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1" name="Shape 871"/>
        <p:cNvGrpSpPr/>
        <p:nvPr/>
      </p:nvGrpSpPr>
      <p:grpSpPr>
        <a:xfrm>
          <a:off x="0" y="0"/>
          <a:ext cx="0" cy="0"/>
          <a:chOff x="0" y="0"/>
          <a:chExt cx="0" cy="0"/>
        </a:xfrm>
      </p:grpSpPr>
      <p:sp>
        <p:nvSpPr>
          <p:cNvPr id="872" name="Google Shape;872;p90"/>
          <p:cNvSpPr txBox="1"/>
          <p:nvPr>
            <p:ph idx="4294967295" type="title"/>
          </p:nvPr>
        </p:nvSpPr>
        <p:spPr>
          <a:xfrm>
            <a:off x="529225" y="312125"/>
            <a:ext cx="6918900" cy="723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3300"/>
              <a:buFont typeface="Calibri"/>
              <a:buNone/>
            </a:pPr>
            <a:r>
              <a:rPr b="1" lang="es" sz="2600"/>
              <a:t>Menos es más, también en infografía</a:t>
            </a:r>
            <a:endParaRPr b="1" sz="2600"/>
          </a:p>
        </p:txBody>
      </p:sp>
      <p:sp>
        <p:nvSpPr>
          <p:cNvPr id="873" name="Google Shape;873;p90"/>
          <p:cNvSpPr txBox="1"/>
          <p:nvPr/>
        </p:nvSpPr>
        <p:spPr>
          <a:xfrm>
            <a:off x="529225" y="854825"/>
            <a:ext cx="8493000" cy="4155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a:solidFill>
                  <a:schemeClr val="dk2"/>
                </a:solidFill>
              </a:rPr>
              <a:t>A mayor complejidad de la información, más sencilla debe representarse.</a:t>
            </a:r>
            <a:endParaRPr>
              <a:solidFill>
                <a:schemeClr val="dk2"/>
              </a:solidFill>
            </a:endParaRPr>
          </a:p>
          <a:p>
            <a:pPr indent="0" lvl="0" marL="0" marR="0" rtl="0" algn="l">
              <a:spcBef>
                <a:spcPts val="0"/>
              </a:spcBef>
              <a:spcAft>
                <a:spcPts val="0"/>
              </a:spcAft>
              <a:buNone/>
            </a:pPr>
            <a:r>
              <a:t/>
            </a:r>
            <a:endParaRPr sz="1200">
              <a:solidFill>
                <a:schemeClr val="dk2"/>
              </a:solidFill>
            </a:endParaRPr>
          </a:p>
          <a:p>
            <a:pPr indent="0" lvl="0" marL="0" marR="0" rtl="0" algn="ctr">
              <a:spcBef>
                <a:spcPts val="0"/>
              </a:spcBef>
              <a:spcAft>
                <a:spcPts val="0"/>
              </a:spcAft>
              <a:buNone/>
            </a:pPr>
            <a:r>
              <a:t/>
            </a:r>
            <a:endParaRPr sz="1200">
              <a:solidFill>
                <a:schemeClr val="dk2"/>
              </a:solidFill>
            </a:endParaRPr>
          </a:p>
        </p:txBody>
      </p:sp>
      <p:pic>
        <p:nvPicPr>
          <p:cNvPr id="874" name="Google Shape;874;p90"/>
          <p:cNvPicPr preferRelativeResize="0"/>
          <p:nvPr/>
        </p:nvPicPr>
        <p:blipFill rotWithShape="1">
          <a:blip r:embed="rId3">
            <a:alphaModFix/>
          </a:blip>
          <a:srcRect b="7133" l="18818" r="17259" t="19697"/>
          <a:stretch/>
        </p:blipFill>
        <p:spPr>
          <a:xfrm>
            <a:off x="5374994" y="2824834"/>
            <a:ext cx="2334493" cy="1670135"/>
          </a:xfrm>
          <a:prstGeom prst="rect">
            <a:avLst/>
          </a:prstGeom>
          <a:noFill/>
          <a:ln>
            <a:noFill/>
          </a:ln>
        </p:spPr>
      </p:pic>
      <p:pic>
        <p:nvPicPr>
          <p:cNvPr id="875" name="Google Shape;875;p90"/>
          <p:cNvPicPr preferRelativeResize="0"/>
          <p:nvPr/>
        </p:nvPicPr>
        <p:blipFill rotWithShape="1">
          <a:blip r:embed="rId4">
            <a:alphaModFix/>
          </a:blip>
          <a:srcRect b="0" l="0" r="0" t="0"/>
          <a:stretch/>
        </p:blipFill>
        <p:spPr>
          <a:xfrm>
            <a:off x="469915" y="1398366"/>
            <a:ext cx="4571173" cy="3169910"/>
          </a:xfrm>
          <a:prstGeom prst="rect">
            <a:avLst/>
          </a:prstGeom>
          <a:noFill/>
          <a:ln>
            <a:noFill/>
          </a:ln>
        </p:spPr>
      </p:pic>
      <p:sp>
        <p:nvSpPr>
          <p:cNvPr id="876" name="Google Shape;876;p90"/>
          <p:cNvSpPr/>
          <p:nvPr/>
        </p:nvSpPr>
        <p:spPr>
          <a:xfrm>
            <a:off x="234958" y="4568276"/>
            <a:ext cx="4572000" cy="4155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s" sz="800" u="sng">
                <a:solidFill>
                  <a:srgbClr val="009999"/>
                </a:solidFill>
                <a:latin typeface="Calibri"/>
                <a:ea typeface="Calibri"/>
                <a:cs typeface="Calibri"/>
                <a:sym typeface="Calibri"/>
                <a:hlinkClick r:id="rId5">
                  <a:extLst>
                    <a:ext uri="{A12FA001-AC4F-418D-AE19-62706E023703}">
                      <ahyp:hlinkClr val="tx"/>
                    </a:ext>
                  </a:extLst>
                </a:hlinkClick>
              </a:rPr>
              <a:t>Fuente de infografía: http://www.johngrimwade.com/M20.html</a:t>
            </a:r>
            <a:endParaRPr sz="800">
              <a:solidFill>
                <a:schemeClr val="dk1"/>
              </a:solidFill>
              <a:latin typeface="Calibri"/>
              <a:ea typeface="Calibri"/>
              <a:cs typeface="Calibri"/>
              <a:sym typeface="Calibri"/>
            </a:endParaRPr>
          </a:p>
          <a:p>
            <a:pPr indent="0" lvl="0" marL="0" marR="0" rtl="0" algn="l">
              <a:spcBef>
                <a:spcPts val="0"/>
              </a:spcBef>
              <a:spcAft>
                <a:spcPts val="0"/>
              </a:spcAft>
              <a:buNone/>
            </a:pPr>
            <a:br>
              <a:rPr lang="es" sz="800">
                <a:solidFill>
                  <a:schemeClr val="dk1"/>
                </a:solidFill>
                <a:latin typeface="Calibri"/>
                <a:ea typeface="Calibri"/>
                <a:cs typeface="Calibri"/>
                <a:sym typeface="Calibri"/>
              </a:rPr>
            </a:br>
            <a:endParaRPr sz="800">
              <a:solidFill>
                <a:schemeClr val="dk1"/>
              </a:solidFill>
              <a:latin typeface="Calibri"/>
              <a:ea typeface="Calibri"/>
              <a:cs typeface="Calibri"/>
              <a:sym typeface="Calibri"/>
            </a:endParaRPr>
          </a:p>
        </p:txBody>
      </p:sp>
      <p:sp>
        <p:nvSpPr>
          <p:cNvPr id="877" name="Google Shape;877;p90"/>
          <p:cNvSpPr/>
          <p:nvPr/>
        </p:nvSpPr>
        <p:spPr>
          <a:xfrm>
            <a:off x="5243375" y="1387400"/>
            <a:ext cx="3388500" cy="1200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s" sz="1100">
                <a:solidFill>
                  <a:srgbClr val="595959"/>
                </a:solidFill>
                <a:latin typeface="Calibri"/>
                <a:ea typeface="Calibri"/>
                <a:cs typeface="Calibri"/>
                <a:sym typeface="Calibri"/>
              </a:rPr>
              <a:t>“Es mejor optar por un estilo neutro y desnudo, basado en imágenes simples y líneas de color. Comprender cómo usar la abstracción en nuestro favor es crucial. (…) es mejor mostrar sólo lo fundamental, simplificar la representación de la realidad para que aquellos detalles cruciales para la comprensión de la historia destaquen sobre el fondo… (</a:t>
            </a:r>
            <a:r>
              <a:rPr lang="es" sz="1100" u="sng">
                <a:solidFill>
                  <a:srgbClr val="595959"/>
                </a:solidFill>
                <a:latin typeface="Calibri"/>
                <a:ea typeface="Calibri"/>
                <a:cs typeface="Calibri"/>
                <a:sym typeface="Calibri"/>
                <a:hlinkClick r:id="rId6">
                  <a:extLst>
                    <a:ext uri="{A12FA001-AC4F-418D-AE19-62706E023703}">
                      <ahyp:hlinkClr val="tx"/>
                    </a:ext>
                  </a:extLst>
                </a:hlinkClick>
              </a:rPr>
              <a:t>Cairo</a:t>
            </a:r>
            <a:r>
              <a:rPr lang="es" sz="1100">
                <a:solidFill>
                  <a:srgbClr val="595959"/>
                </a:solidFill>
                <a:latin typeface="Calibri"/>
                <a:ea typeface="Calibri"/>
                <a:cs typeface="Calibri"/>
                <a:sym typeface="Calibri"/>
              </a:rPr>
              <a:t>)”</a:t>
            </a:r>
            <a:endParaRPr sz="11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70" name="Shape 270"/>
        <p:cNvGrpSpPr/>
        <p:nvPr/>
      </p:nvGrpSpPr>
      <p:grpSpPr>
        <a:xfrm>
          <a:off x="0" y="0"/>
          <a:ext cx="0" cy="0"/>
          <a:chOff x="0" y="0"/>
          <a:chExt cx="0" cy="0"/>
        </a:xfrm>
      </p:grpSpPr>
      <p:sp>
        <p:nvSpPr>
          <p:cNvPr id="271" name="Google Shape;271;p46"/>
          <p:cNvSpPr/>
          <p:nvPr/>
        </p:nvSpPr>
        <p:spPr>
          <a:xfrm rot="5400000">
            <a:off x="2000250" y="-2000250"/>
            <a:ext cx="5143500" cy="9144000"/>
          </a:xfrm>
          <a:prstGeom prst="rect">
            <a:avLst/>
          </a:prstGeom>
          <a:solidFill>
            <a:srgbClr val="D2D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46"/>
          <p:cNvSpPr/>
          <p:nvPr/>
        </p:nvSpPr>
        <p:spPr>
          <a:xfrm>
            <a:off x="742857" y="205187"/>
            <a:ext cx="7576500" cy="4582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46"/>
          <p:cNvSpPr txBox="1"/>
          <p:nvPr>
            <p:ph type="title"/>
          </p:nvPr>
        </p:nvSpPr>
        <p:spPr>
          <a:xfrm>
            <a:off x="2244725" y="1052125"/>
            <a:ext cx="5101200" cy="2423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s" sz="4000"/>
              <a:t>10 r</a:t>
            </a:r>
            <a:r>
              <a:rPr lang="es" sz="4000"/>
              <a:t>azones para infografiar (también en educación)</a:t>
            </a:r>
            <a:endParaRPr b="1" sz="4000"/>
          </a:p>
        </p:txBody>
      </p:sp>
      <p:sp>
        <p:nvSpPr>
          <p:cNvPr id="274" name="Google Shape;274;p46"/>
          <p:cNvSpPr/>
          <p:nvPr/>
        </p:nvSpPr>
        <p:spPr>
          <a:xfrm>
            <a:off x="386381" y="1062557"/>
            <a:ext cx="1739700" cy="476700"/>
          </a:xfrm>
          <a:prstGeom prst="rect">
            <a:avLst/>
          </a:prstGeom>
          <a:solidFill>
            <a:srgbClr val="D2D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1" name="Shape 881"/>
        <p:cNvGrpSpPr/>
        <p:nvPr/>
      </p:nvGrpSpPr>
      <p:grpSpPr>
        <a:xfrm>
          <a:off x="0" y="0"/>
          <a:ext cx="0" cy="0"/>
          <a:chOff x="0" y="0"/>
          <a:chExt cx="0" cy="0"/>
        </a:xfrm>
      </p:grpSpPr>
      <p:sp>
        <p:nvSpPr>
          <p:cNvPr id="882" name="Google Shape;882;p91"/>
          <p:cNvSpPr txBox="1"/>
          <p:nvPr/>
        </p:nvSpPr>
        <p:spPr>
          <a:xfrm>
            <a:off x="529225" y="913325"/>
            <a:ext cx="3672000" cy="329700"/>
          </a:xfrm>
          <a:prstGeom prst="rect">
            <a:avLst/>
          </a:prstGeom>
          <a:noFill/>
          <a:ln>
            <a:noFill/>
          </a:ln>
        </p:spPr>
        <p:txBody>
          <a:bodyPr anchorCtr="0" anchor="t" bIns="45700" lIns="91400" spcFirstLastPara="1" rIns="91400" wrap="square" tIns="45700">
            <a:noAutofit/>
          </a:bodyPr>
          <a:lstStyle/>
          <a:p>
            <a:pPr indent="-12700" lvl="0" marL="12700" marR="0" rtl="0" algn="l">
              <a:lnSpc>
                <a:spcPct val="95000"/>
              </a:lnSpc>
              <a:spcBef>
                <a:spcPts val="0"/>
              </a:spcBef>
              <a:spcAft>
                <a:spcPts val="0"/>
              </a:spcAft>
              <a:buNone/>
            </a:pPr>
            <a:r>
              <a:rPr lang="es">
                <a:solidFill>
                  <a:schemeClr val="dk2"/>
                </a:solidFill>
              </a:rPr>
              <a:t>Las propias </a:t>
            </a:r>
            <a:r>
              <a:rPr b="1" lang="es">
                <a:solidFill>
                  <a:schemeClr val="dk2"/>
                </a:solidFill>
              </a:rPr>
              <a:t>herramientas</a:t>
            </a:r>
            <a:r>
              <a:rPr lang="es">
                <a:solidFill>
                  <a:schemeClr val="dk2"/>
                </a:solidFill>
              </a:rPr>
              <a:t> digitales de creación de información visual contienen </a:t>
            </a:r>
            <a:r>
              <a:rPr b="1" lang="es">
                <a:solidFill>
                  <a:schemeClr val="dk2"/>
                </a:solidFill>
              </a:rPr>
              <a:t>galerías, tutoriales y plantillas.</a:t>
            </a:r>
            <a:endParaRPr b="1">
              <a:solidFill>
                <a:schemeClr val="dk2"/>
              </a:solidFill>
            </a:endParaRPr>
          </a:p>
        </p:txBody>
      </p:sp>
      <p:sp>
        <p:nvSpPr>
          <p:cNvPr id="883" name="Google Shape;883;p91"/>
          <p:cNvSpPr txBox="1"/>
          <p:nvPr/>
        </p:nvSpPr>
        <p:spPr>
          <a:xfrm>
            <a:off x="529225" y="312125"/>
            <a:ext cx="8100000" cy="7236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3300"/>
              <a:buFont typeface="Calibri"/>
              <a:buNone/>
            </a:pPr>
            <a:r>
              <a:rPr b="1" lang="es" sz="2600">
                <a:solidFill>
                  <a:schemeClr val="dk1"/>
                </a:solidFill>
              </a:rPr>
              <a:t>Inspirarse de lo que hacen otros</a:t>
            </a:r>
            <a:endParaRPr sz="2600"/>
          </a:p>
        </p:txBody>
      </p:sp>
      <p:pic>
        <p:nvPicPr>
          <p:cNvPr descr="http://www.cibermarikiya.com/wp-content/uploads/2012/12/pinterest_msanchez2.jpg" id="884" name="Google Shape;884;p91"/>
          <p:cNvPicPr preferRelativeResize="0"/>
          <p:nvPr/>
        </p:nvPicPr>
        <p:blipFill rotWithShape="1">
          <a:blip r:embed="rId3">
            <a:alphaModFix/>
          </a:blip>
          <a:srcRect b="0" l="0" r="0" t="0"/>
          <a:stretch/>
        </p:blipFill>
        <p:spPr>
          <a:xfrm>
            <a:off x="565220" y="2471846"/>
            <a:ext cx="3520511" cy="2200930"/>
          </a:xfrm>
          <a:prstGeom prst="rect">
            <a:avLst/>
          </a:prstGeom>
          <a:noFill/>
          <a:ln>
            <a:noFill/>
          </a:ln>
        </p:spPr>
      </p:pic>
      <p:sp>
        <p:nvSpPr>
          <p:cNvPr id="885" name="Google Shape;885;p91"/>
          <p:cNvSpPr txBox="1"/>
          <p:nvPr/>
        </p:nvSpPr>
        <p:spPr>
          <a:xfrm>
            <a:off x="529224" y="2065946"/>
            <a:ext cx="8164500" cy="492900"/>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b="1" lang="es" sz="1200">
                <a:solidFill>
                  <a:schemeClr val="dk2"/>
                </a:solidFill>
              </a:rPr>
              <a:t>Redes sociales visuales: </a:t>
            </a:r>
            <a:r>
              <a:rPr lang="es" sz="1200">
                <a:solidFill>
                  <a:schemeClr val="dk2"/>
                </a:solidFill>
              </a:rPr>
              <a:t>el caso de </a:t>
            </a:r>
            <a:r>
              <a:rPr b="1" lang="es" sz="1200">
                <a:solidFill>
                  <a:schemeClr val="dk2"/>
                </a:solidFill>
              </a:rPr>
              <a:t>Pinterest</a:t>
            </a:r>
            <a:endParaRPr sz="1200" u="sng">
              <a:solidFill>
                <a:schemeClr val="dk2"/>
              </a:solidFill>
              <a:hlinkClick r:id="rId4">
                <a:extLst>
                  <a:ext uri="{A12FA001-AC4F-418D-AE19-62706E023703}">
                    <ahyp:hlinkClr val="tx"/>
                  </a:ext>
                </a:extLst>
              </a:hlinkClick>
            </a:endParaRPr>
          </a:p>
        </p:txBody>
      </p:sp>
      <p:sp>
        <p:nvSpPr>
          <p:cNvPr id="886" name="Google Shape;886;p91"/>
          <p:cNvSpPr/>
          <p:nvPr/>
        </p:nvSpPr>
        <p:spPr>
          <a:xfrm>
            <a:off x="39476" y="4768406"/>
            <a:ext cx="4572000" cy="178800"/>
          </a:xfrm>
          <a:prstGeom prst="rect">
            <a:avLst/>
          </a:prstGeom>
          <a:noFill/>
          <a:ln>
            <a:noFill/>
          </a:ln>
        </p:spPr>
        <p:txBody>
          <a:bodyPr anchorCtr="0" anchor="t" bIns="34275" lIns="68575" spcFirstLastPara="1" rIns="68575" wrap="square" tIns="34275">
            <a:noAutofit/>
          </a:bodyPr>
          <a:lstStyle/>
          <a:p>
            <a:pPr indent="0" lvl="0" marL="0" marR="0" rtl="0" algn="ctr">
              <a:lnSpc>
                <a:spcPct val="95000"/>
              </a:lnSpc>
              <a:spcBef>
                <a:spcPts val="0"/>
              </a:spcBef>
              <a:spcAft>
                <a:spcPts val="0"/>
              </a:spcAft>
              <a:buNone/>
            </a:pPr>
            <a:r>
              <a:rPr lang="es" sz="800">
                <a:solidFill>
                  <a:schemeClr val="dk1"/>
                </a:solidFill>
              </a:rPr>
              <a:t>Fuente: </a:t>
            </a:r>
            <a:r>
              <a:rPr lang="es" sz="800" u="sng">
                <a:solidFill>
                  <a:schemeClr val="dk1"/>
                </a:solidFill>
                <a:hlinkClick r:id="rId5">
                  <a:extLst>
                    <a:ext uri="{A12FA001-AC4F-418D-AE19-62706E023703}">
                      <ahyp:hlinkClr val="tx"/>
                    </a:ext>
                  </a:extLst>
                </a:hlinkClick>
              </a:rPr>
              <a:t>http://pinterest.com/cibermarikiya/posters-digitales-con-graficos-e-infografias/</a:t>
            </a:r>
            <a:endParaRPr sz="800">
              <a:solidFill>
                <a:schemeClr val="dk1"/>
              </a:solidFill>
            </a:endParaRPr>
          </a:p>
        </p:txBody>
      </p:sp>
      <p:sp>
        <p:nvSpPr>
          <p:cNvPr id="887" name="Google Shape;887;p91"/>
          <p:cNvSpPr txBox="1"/>
          <p:nvPr/>
        </p:nvSpPr>
        <p:spPr>
          <a:xfrm>
            <a:off x="4634350" y="891775"/>
            <a:ext cx="4059300" cy="861000"/>
          </a:xfrm>
          <a:prstGeom prst="rect">
            <a:avLst/>
          </a:prstGeom>
          <a:noFill/>
          <a:ln>
            <a:noFill/>
          </a:ln>
        </p:spPr>
        <p:txBody>
          <a:bodyPr anchorCtr="0" anchor="t" bIns="45700" lIns="91400" spcFirstLastPara="1" rIns="91400" wrap="square" tIns="45700">
            <a:noAutofit/>
          </a:bodyPr>
          <a:lstStyle/>
          <a:p>
            <a:pPr indent="-12700" lvl="0" marL="12700" marR="0" rtl="0" algn="l">
              <a:lnSpc>
                <a:spcPct val="95000"/>
              </a:lnSpc>
              <a:spcBef>
                <a:spcPts val="0"/>
              </a:spcBef>
              <a:spcAft>
                <a:spcPts val="0"/>
              </a:spcAft>
              <a:buNone/>
            </a:pPr>
            <a:r>
              <a:rPr b="1" i="1" lang="es">
                <a:solidFill>
                  <a:schemeClr val="dk2"/>
                </a:solidFill>
              </a:rPr>
              <a:t>Benchmaking</a:t>
            </a:r>
            <a:r>
              <a:rPr lang="es">
                <a:solidFill>
                  <a:schemeClr val="dk2"/>
                </a:solidFill>
              </a:rPr>
              <a:t>: perfiles de medios e infografistas en </a:t>
            </a:r>
            <a:r>
              <a:rPr lang="es" u="sng">
                <a:solidFill>
                  <a:schemeClr val="dk2"/>
                </a:solidFill>
                <a:hlinkClick r:id="rId6">
                  <a:extLst>
                    <a:ext uri="{A12FA001-AC4F-418D-AE19-62706E023703}">
                      <ahyp:hlinkClr val="tx"/>
                    </a:ext>
                  </a:extLst>
                </a:hlinkClick>
              </a:rPr>
              <a:t>Twitter</a:t>
            </a:r>
            <a:r>
              <a:rPr lang="es">
                <a:solidFill>
                  <a:schemeClr val="dk2"/>
                </a:solidFill>
              </a:rPr>
              <a:t>, blogs, porfolios, trabajos periodísticos premiados… para inspirarnos/ descubrir recursos que usar en nuestras clases.</a:t>
            </a:r>
            <a:endParaRPr>
              <a:solidFill>
                <a:schemeClr val="dk2"/>
              </a:solidFill>
            </a:endParaRPr>
          </a:p>
          <a:p>
            <a:pPr indent="-12700" lvl="0" marL="12700" marR="0" rtl="0" algn="l">
              <a:lnSpc>
                <a:spcPct val="95000"/>
              </a:lnSpc>
              <a:spcBef>
                <a:spcPts val="0"/>
              </a:spcBef>
              <a:spcAft>
                <a:spcPts val="0"/>
              </a:spcAft>
              <a:buNone/>
            </a:pPr>
            <a:r>
              <a:t/>
            </a:r>
            <a:endParaRPr>
              <a:solidFill>
                <a:schemeClr val="dk2"/>
              </a:solidFill>
            </a:endParaRPr>
          </a:p>
        </p:txBody>
      </p:sp>
      <p:pic>
        <p:nvPicPr>
          <p:cNvPr id="888" name="Google Shape;888;p91"/>
          <p:cNvPicPr preferRelativeResize="0"/>
          <p:nvPr/>
        </p:nvPicPr>
        <p:blipFill rotWithShape="1">
          <a:blip r:embed="rId7">
            <a:alphaModFix/>
          </a:blip>
          <a:srcRect b="14420" l="16212" r="69090" t="0"/>
          <a:stretch/>
        </p:blipFill>
        <p:spPr>
          <a:xfrm>
            <a:off x="4647471" y="2014645"/>
            <a:ext cx="1798392" cy="2945283"/>
          </a:xfrm>
          <a:prstGeom prst="rect">
            <a:avLst/>
          </a:prstGeom>
          <a:noFill/>
          <a:ln>
            <a:noFill/>
          </a:ln>
        </p:spPr>
      </p:pic>
      <p:pic>
        <p:nvPicPr>
          <p:cNvPr id="889" name="Google Shape;889;p91"/>
          <p:cNvPicPr preferRelativeResize="0"/>
          <p:nvPr/>
        </p:nvPicPr>
        <p:blipFill rotWithShape="1">
          <a:blip r:embed="rId8">
            <a:alphaModFix/>
          </a:blip>
          <a:srcRect b="0" l="0" r="0" t="0"/>
          <a:stretch/>
        </p:blipFill>
        <p:spPr>
          <a:xfrm>
            <a:off x="6434159" y="3036865"/>
            <a:ext cx="2559984" cy="1439988"/>
          </a:xfrm>
          <a:prstGeom prst="rect">
            <a:avLst/>
          </a:prstGeom>
          <a:noFill/>
          <a:ln>
            <a:noFill/>
          </a:ln>
        </p:spPr>
      </p:pic>
      <p:pic>
        <p:nvPicPr>
          <p:cNvPr descr="Malofiej Awards | The Best of Graphics Infographics Visualization Dataviz" id="890" name="Google Shape;890;p91"/>
          <p:cNvPicPr preferRelativeResize="0"/>
          <p:nvPr/>
        </p:nvPicPr>
        <p:blipFill rotWithShape="1">
          <a:blip r:embed="rId9">
            <a:alphaModFix/>
          </a:blip>
          <a:srcRect b="0" l="0" r="0" t="0"/>
          <a:stretch/>
        </p:blipFill>
        <p:spPr>
          <a:xfrm>
            <a:off x="6721844" y="2262485"/>
            <a:ext cx="1907381" cy="450056"/>
          </a:xfrm>
          <a:prstGeom prst="rect">
            <a:avLst/>
          </a:prstGeom>
          <a:noFill/>
          <a:ln>
            <a:noFill/>
          </a:ln>
        </p:spPr>
      </p:pic>
      <p:pic>
        <p:nvPicPr>
          <p:cNvPr descr="ÑH" id="891" name="Google Shape;891;p91"/>
          <p:cNvPicPr preferRelativeResize="0"/>
          <p:nvPr/>
        </p:nvPicPr>
        <p:blipFill rotWithShape="1">
          <a:blip r:embed="rId10">
            <a:alphaModFix/>
          </a:blip>
          <a:srcRect b="0" l="0" r="0" t="0"/>
          <a:stretch/>
        </p:blipFill>
        <p:spPr>
          <a:xfrm>
            <a:off x="6914050" y="2906393"/>
            <a:ext cx="1600200" cy="415468"/>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5" name="Shape 895"/>
        <p:cNvGrpSpPr/>
        <p:nvPr/>
      </p:nvGrpSpPr>
      <p:grpSpPr>
        <a:xfrm>
          <a:off x="0" y="0"/>
          <a:ext cx="0" cy="0"/>
          <a:chOff x="0" y="0"/>
          <a:chExt cx="0" cy="0"/>
        </a:xfrm>
      </p:grpSpPr>
      <p:sp>
        <p:nvSpPr>
          <p:cNvPr id="896" name="Google Shape;896;p92"/>
          <p:cNvSpPr txBox="1"/>
          <p:nvPr/>
        </p:nvSpPr>
        <p:spPr>
          <a:xfrm>
            <a:off x="581729" y="1278536"/>
            <a:ext cx="3396000" cy="1512900"/>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A30E33"/>
              </a:buClr>
              <a:buSzPts val="3300"/>
              <a:buFont typeface="Roboto"/>
              <a:buNone/>
            </a:pPr>
            <a:r>
              <a:rPr b="1" lang="es" sz="3300">
                <a:solidFill>
                  <a:srgbClr val="93C01F"/>
                </a:solidFill>
                <a:latin typeface="Roboto"/>
                <a:ea typeface="Roboto"/>
                <a:cs typeface="Roboto"/>
                <a:sym typeface="Roboto"/>
              </a:rPr>
              <a:t>Obtención de información y tratamiento de datos </a:t>
            </a:r>
            <a:endParaRPr sz="1100">
              <a:solidFill>
                <a:srgbClr val="93C01F"/>
              </a:solidFill>
            </a:endParaRPr>
          </a:p>
        </p:txBody>
      </p:sp>
      <p:sp>
        <p:nvSpPr>
          <p:cNvPr id="897" name="Google Shape;897;p92"/>
          <p:cNvSpPr txBox="1"/>
          <p:nvPr/>
        </p:nvSpPr>
        <p:spPr>
          <a:xfrm>
            <a:off x="4430500" y="468000"/>
            <a:ext cx="4313400" cy="4116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1800"/>
              <a:buFont typeface="Calibri"/>
              <a:buNone/>
            </a:pPr>
            <a:r>
              <a:rPr lang="es" sz="1800" cap="none">
                <a:solidFill>
                  <a:schemeClr val="dk1"/>
                </a:solidFill>
              </a:rPr>
              <a:t>LA PARADOJA DE LA INFOXICACIÓN</a:t>
            </a:r>
            <a:endParaRPr sz="1100"/>
          </a:p>
        </p:txBody>
      </p:sp>
      <p:sp>
        <p:nvSpPr>
          <p:cNvPr id="898" name="Google Shape;898;p92"/>
          <p:cNvSpPr txBox="1"/>
          <p:nvPr/>
        </p:nvSpPr>
        <p:spPr>
          <a:xfrm>
            <a:off x="4290500" y="987450"/>
            <a:ext cx="4680000" cy="3846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i="1" lang="es" sz="1700">
                <a:solidFill>
                  <a:schemeClr val="dk1"/>
                </a:solidFill>
              </a:rPr>
              <a:t>¿De dónde obtener datos “seguros”? </a:t>
            </a:r>
            <a:endParaRPr sz="1100"/>
          </a:p>
        </p:txBody>
      </p:sp>
      <p:pic>
        <p:nvPicPr>
          <p:cNvPr id="899" name="Google Shape;899;p92"/>
          <p:cNvPicPr preferRelativeResize="0"/>
          <p:nvPr/>
        </p:nvPicPr>
        <p:blipFill rotWithShape="1">
          <a:blip r:embed="rId3">
            <a:alphaModFix/>
          </a:blip>
          <a:srcRect b="0" l="0" r="0" t="0"/>
          <a:stretch/>
        </p:blipFill>
        <p:spPr>
          <a:xfrm>
            <a:off x="6324801" y="1516010"/>
            <a:ext cx="2557854" cy="3277904"/>
          </a:xfrm>
          <a:prstGeom prst="rect">
            <a:avLst/>
          </a:prstGeom>
          <a:noFill/>
          <a:ln>
            <a:noFill/>
          </a:ln>
        </p:spPr>
      </p:pic>
      <p:sp>
        <p:nvSpPr>
          <p:cNvPr id="900" name="Google Shape;900;p92"/>
          <p:cNvSpPr txBox="1"/>
          <p:nvPr/>
        </p:nvSpPr>
        <p:spPr>
          <a:xfrm>
            <a:off x="4516402" y="4523225"/>
            <a:ext cx="1843500" cy="2976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s" sz="700">
                <a:solidFill>
                  <a:schemeClr val="dk1"/>
                </a:solidFill>
              </a:rPr>
              <a:t>Fuente: </a:t>
            </a:r>
            <a:r>
              <a:rPr lang="es" sz="700" u="sng">
                <a:solidFill>
                  <a:schemeClr val="dk1"/>
                </a:solidFill>
                <a:hlinkClick r:id="rId4">
                  <a:extLst>
                    <a:ext uri="{A12FA001-AC4F-418D-AE19-62706E023703}">
                      <ahyp:hlinkClr val="tx"/>
                    </a:ext>
                  </a:extLst>
                </a:hlinkClick>
              </a:rPr>
              <a:t>Clases de Periodismo, 2011</a:t>
            </a:r>
            <a:endParaRPr sz="700" u="sng">
              <a:solidFill>
                <a:schemeClr val="dk1"/>
              </a:solidFill>
              <a:hlinkClick r:id="rId5">
                <a:extLst>
                  <a:ext uri="{A12FA001-AC4F-418D-AE19-62706E023703}">
                    <ahyp:hlinkClr val="tx"/>
                  </a:ext>
                </a:extLst>
              </a:hlinkClick>
            </a:endParaRPr>
          </a:p>
        </p:txBody>
      </p:sp>
      <p:sp>
        <p:nvSpPr>
          <p:cNvPr id="901" name="Google Shape;901;p92"/>
          <p:cNvSpPr/>
          <p:nvPr/>
        </p:nvSpPr>
        <p:spPr>
          <a:xfrm>
            <a:off x="4430500" y="2571750"/>
            <a:ext cx="1843500" cy="1592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s" sz="1700">
                <a:solidFill>
                  <a:schemeClr val="dk1"/>
                </a:solidFill>
                <a:latin typeface="Calibri"/>
                <a:ea typeface="Calibri"/>
                <a:cs typeface="Calibri"/>
                <a:sym typeface="Calibri"/>
              </a:rPr>
              <a:t>¿En qué formatos para poder adaptarlos y construir fácilmente información visual?</a:t>
            </a:r>
            <a:endParaRPr sz="1100"/>
          </a:p>
        </p:txBody>
      </p:sp>
      <p:sp>
        <p:nvSpPr>
          <p:cNvPr id="902" name="Google Shape;902;p92"/>
          <p:cNvSpPr/>
          <p:nvPr/>
        </p:nvSpPr>
        <p:spPr>
          <a:xfrm>
            <a:off x="4379625" y="1516000"/>
            <a:ext cx="1843500" cy="900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s" sz="1400">
                <a:solidFill>
                  <a:schemeClr val="dk1"/>
                </a:solidFill>
                <a:latin typeface="Calibri"/>
                <a:ea typeface="Calibri"/>
                <a:cs typeface="Calibri"/>
                <a:sym typeface="Calibri"/>
              </a:rPr>
              <a:t>Cuidado con reusar los de otras infografías </a:t>
            </a:r>
            <a:endParaRPr sz="1100"/>
          </a:p>
          <a:p>
            <a:pPr indent="0" lvl="0" marL="0" marR="0" rtl="0" algn="l">
              <a:spcBef>
                <a:spcPts val="0"/>
              </a:spcBef>
              <a:spcAft>
                <a:spcPts val="0"/>
              </a:spcAft>
              <a:buNone/>
            </a:pPr>
            <a:r>
              <a:rPr lang="es" sz="1400">
                <a:solidFill>
                  <a:schemeClr val="dk1"/>
                </a:solidFill>
                <a:latin typeface="Calibri"/>
                <a:ea typeface="Calibri"/>
                <a:cs typeface="Calibri"/>
                <a:sym typeface="Calibri"/>
              </a:rPr>
              <a:t>¡FUENTES DIRECTAS Y CONFIABLES!</a:t>
            </a:r>
            <a:endParaRPr sz="1100"/>
          </a:p>
        </p:txBody>
      </p:sp>
      <p:sp>
        <p:nvSpPr>
          <p:cNvPr id="903" name="Google Shape;903;p92"/>
          <p:cNvSpPr/>
          <p:nvPr/>
        </p:nvSpPr>
        <p:spPr>
          <a:xfrm>
            <a:off x="1889210" y="3085998"/>
            <a:ext cx="781030" cy="778958"/>
          </a:xfrm>
          <a:custGeom>
            <a:rect b="b" l="l" r="r" t="t"/>
            <a:pathLst>
              <a:path extrusionOk="0" h="11658" w="11689">
                <a:moveTo>
                  <a:pt x="5829" y="2458"/>
                </a:moveTo>
                <a:cubicBezTo>
                  <a:pt x="6207" y="2458"/>
                  <a:pt x="6491" y="2773"/>
                  <a:pt x="6491" y="3120"/>
                </a:cubicBezTo>
                <a:cubicBezTo>
                  <a:pt x="6522" y="3466"/>
                  <a:pt x="6207" y="3781"/>
                  <a:pt x="5829" y="3781"/>
                </a:cubicBezTo>
                <a:cubicBezTo>
                  <a:pt x="5419" y="3781"/>
                  <a:pt x="5136" y="3466"/>
                  <a:pt x="5136" y="3120"/>
                </a:cubicBezTo>
                <a:cubicBezTo>
                  <a:pt x="5136" y="2742"/>
                  <a:pt x="5482" y="2458"/>
                  <a:pt x="5829" y="2458"/>
                </a:cubicBezTo>
                <a:close/>
                <a:moveTo>
                  <a:pt x="5860" y="4474"/>
                </a:moveTo>
                <a:cubicBezTo>
                  <a:pt x="6238" y="4474"/>
                  <a:pt x="6522" y="4789"/>
                  <a:pt x="6522" y="5136"/>
                </a:cubicBezTo>
                <a:lnTo>
                  <a:pt x="6522" y="8570"/>
                </a:lnTo>
                <a:cubicBezTo>
                  <a:pt x="6522" y="8948"/>
                  <a:pt x="6207" y="9232"/>
                  <a:pt x="5860" y="9232"/>
                </a:cubicBezTo>
                <a:cubicBezTo>
                  <a:pt x="5451" y="9232"/>
                  <a:pt x="5199" y="8917"/>
                  <a:pt x="5199" y="8570"/>
                </a:cubicBezTo>
                <a:lnTo>
                  <a:pt x="5199" y="5136"/>
                </a:lnTo>
                <a:cubicBezTo>
                  <a:pt x="5199" y="4726"/>
                  <a:pt x="5514" y="4474"/>
                  <a:pt x="5860" y="4474"/>
                </a:cubicBezTo>
                <a:close/>
                <a:moveTo>
                  <a:pt x="5829" y="1"/>
                </a:moveTo>
                <a:cubicBezTo>
                  <a:pt x="2615" y="1"/>
                  <a:pt x="0" y="2647"/>
                  <a:pt x="0" y="5829"/>
                </a:cubicBezTo>
                <a:cubicBezTo>
                  <a:pt x="0" y="9043"/>
                  <a:pt x="2615" y="11657"/>
                  <a:pt x="5829" y="11657"/>
                </a:cubicBezTo>
                <a:cubicBezTo>
                  <a:pt x="9011" y="11657"/>
                  <a:pt x="11657" y="9043"/>
                  <a:pt x="11657" y="5829"/>
                </a:cubicBezTo>
                <a:cubicBezTo>
                  <a:pt x="11689" y="2647"/>
                  <a:pt x="9042" y="1"/>
                  <a:pt x="5829" y="1"/>
                </a:cubicBezTo>
                <a:close/>
              </a:path>
            </a:pathLst>
          </a:custGeom>
          <a:solidFill>
            <a:srgbClr val="93C01F"/>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rgbClr val="93C01F"/>
              </a:solidFill>
              <a:latin typeface="Calibri"/>
              <a:ea typeface="Calibri"/>
              <a:cs typeface="Calibri"/>
              <a:sym typeface="Calibri"/>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7" name="Shape 907"/>
        <p:cNvGrpSpPr/>
        <p:nvPr/>
      </p:nvGrpSpPr>
      <p:grpSpPr>
        <a:xfrm>
          <a:off x="0" y="0"/>
          <a:ext cx="0" cy="0"/>
          <a:chOff x="0" y="0"/>
          <a:chExt cx="0" cy="0"/>
        </a:xfrm>
      </p:grpSpPr>
      <p:sp>
        <p:nvSpPr>
          <p:cNvPr id="908" name="Google Shape;908;p93"/>
          <p:cNvSpPr/>
          <p:nvPr/>
        </p:nvSpPr>
        <p:spPr>
          <a:xfrm>
            <a:off x="4482913" y="2433251"/>
            <a:ext cx="1782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s" sz="1400">
                <a:solidFill>
                  <a:schemeClr val="dk1"/>
                </a:solidFill>
                <a:latin typeface="Calibri"/>
                <a:ea typeface="Calibri"/>
                <a:cs typeface="Calibri"/>
                <a:sym typeface="Calibri"/>
              </a:rPr>
              <a:t> </a:t>
            </a:r>
            <a:endParaRPr sz="1100"/>
          </a:p>
        </p:txBody>
      </p:sp>
      <p:pic>
        <p:nvPicPr>
          <p:cNvPr id="909" name="Google Shape;909;p93"/>
          <p:cNvPicPr preferRelativeResize="0"/>
          <p:nvPr/>
        </p:nvPicPr>
        <p:blipFill rotWithShape="1">
          <a:blip r:embed="rId3">
            <a:alphaModFix/>
          </a:blip>
          <a:srcRect b="5292" l="29920" r="9925" t="8937"/>
          <a:stretch/>
        </p:blipFill>
        <p:spPr>
          <a:xfrm>
            <a:off x="30781" y="712313"/>
            <a:ext cx="5500544" cy="4411744"/>
          </a:xfrm>
          <a:prstGeom prst="rect">
            <a:avLst/>
          </a:prstGeom>
          <a:noFill/>
          <a:ln>
            <a:noFill/>
          </a:ln>
        </p:spPr>
      </p:pic>
      <p:pic>
        <p:nvPicPr>
          <p:cNvPr id="910" name="Google Shape;910;p93"/>
          <p:cNvPicPr preferRelativeResize="0"/>
          <p:nvPr/>
        </p:nvPicPr>
        <p:blipFill rotWithShape="1">
          <a:blip r:embed="rId4">
            <a:alphaModFix/>
          </a:blip>
          <a:srcRect b="0" l="0" r="0" t="0"/>
          <a:stretch/>
        </p:blipFill>
        <p:spPr>
          <a:xfrm>
            <a:off x="4082309" y="1607127"/>
            <a:ext cx="5030912" cy="2817441"/>
          </a:xfrm>
          <a:prstGeom prst="rect">
            <a:avLst/>
          </a:prstGeom>
          <a:noFill/>
          <a:ln>
            <a:noFill/>
          </a:ln>
        </p:spPr>
      </p:pic>
      <p:sp>
        <p:nvSpPr>
          <p:cNvPr id="911" name="Google Shape;911;p93"/>
          <p:cNvSpPr/>
          <p:nvPr/>
        </p:nvSpPr>
        <p:spPr>
          <a:xfrm>
            <a:off x="5704521" y="683408"/>
            <a:ext cx="3266400" cy="1315800"/>
          </a:xfrm>
          <a:prstGeom prst="rect">
            <a:avLst/>
          </a:prstGeom>
          <a:noFill/>
          <a:ln>
            <a:noFill/>
          </a:ln>
        </p:spPr>
        <p:txBody>
          <a:bodyPr anchorCtr="0" anchor="t" bIns="34275" lIns="68575" spcFirstLastPara="1" rIns="68575" wrap="square" tIns="34275">
            <a:noAutofit/>
          </a:bodyPr>
          <a:lstStyle/>
          <a:p>
            <a:pPr indent="0" lvl="0" marL="38100" marR="0" rtl="0" algn="l">
              <a:spcBef>
                <a:spcPts val="0"/>
              </a:spcBef>
              <a:spcAft>
                <a:spcPts val="0"/>
              </a:spcAft>
              <a:buNone/>
            </a:pPr>
            <a:r>
              <a:rPr b="1" lang="es" sz="1400">
                <a:solidFill>
                  <a:schemeClr val="dk1"/>
                </a:solidFill>
              </a:rPr>
              <a:t>Portales públicos de transparencia y otras webs con datos en abierto </a:t>
            </a:r>
            <a:r>
              <a:rPr lang="es" sz="1400">
                <a:solidFill>
                  <a:schemeClr val="dk1"/>
                </a:solidFill>
              </a:rPr>
              <a:t>(=</a:t>
            </a:r>
            <a:r>
              <a:rPr i="1" lang="es" sz="1400">
                <a:solidFill>
                  <a:schemeClr val="dk1"/>
                </a:solidFill>
              </a:rPr>
              <a:t>data sets</a:t>
            </a:r>
            <a:r>
              <a:rPr lang="es" sz="1400">
                <a:solidFill>
                  <a:schemeClr val="dk1"/>
                </a:solidFill>
              </a:rPr>
              <a:t> reusables, exportables y editables) nacionales, regionales y locales</a:t>
            </a:r>
            <a:endParaRPr sz="1400">
              <a:solidFill>
                <a:schemeClr val="dk1"/>
              </a:solidFill>
            </a:endParaRPr>
          </a:p>
          <a:p>
            <a:pPr indent="0" lvl="0" marL="0" marR="0" rtl="0" algn="l">
              <a:spcBef>
                <a:spcPts val="0"/>
              </a:spcBef>
              <a:spcAft>
                <a:spcPts val="0"/>
              </a:spcAft>
              <a:buNone/>
            </a:pPr>
            <a:br>
              <a:rPr lang="es" sz="1400">
                <a:solidFill>
                  <a:schemeClr val="dk1"/>
                </a:solidFill>
              </a:rPr>
            </a:br>
            <a:endParaRPr sz="1400">
              <a:solidFill>
                <a:schemeClr val="dk1"/>
              </a:solidFill>
            </a:endParaRPr>
          </a:p>
        </p:txBody>
      </p:sp>
      <p:sp>
        <p:nvSpPr>
          <p:cNvPr id="912" name="Google Shape;912;p93"/>
          <p:cNvSpPr/>
          <p:nvPr/>
        </p:nvSpPr>
        <p:spPr>
          <a:xfrm>
            <a:off x="4572000" y="4504744"/>
            <a:ext cx="4572000" cy="6927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s" sz="1400" u="sng">
                <a:solidFill>
                  <a:srgbClr val="0563C1"/>
                </a:solidFill>
                <a:latin typeface="Roboto"/>
                <a:ea typeface="Roboto"/>
                <a:cs typeface="Roboto"/>
                <a:sym typeface="Roboto"/>
                <a:hlinkClick r:id="rId5">
                  <a:extLst>
                    <a:ext uri="{A12FA001-AC4F-418D-AE19-62706E023703}">
                      <ahyp:hlinkClr val="tx"/>
                    </a:ext>
                  </a:extLst>
                </a:hlinkClick>
              </a:rPr>
              <a:t>https://datos.gob.es</a:t>
            </a:r>
            <a:endParaRPr sz="1400">
              <a:solidFill>
                <a:schemeClr val="dk1"/>
              </a:solidFill>
              <a:latin typeface="Calibri"/>
              <a:ea typeface="Calibri"/>
              <a:cs typeface="Calibri"/>
              <a:sym typeface="Calibri"/>
            </a:endParaRPr>
          </a:p>
          <a:p>
            <a:pPr indent="0" lvl="0" marL="0" marR="0" rtl="0" algn="l">
              <a:spcBef>
                <a:spcPts val="0"/>
              </a:spcBef>
              <a:spcAft>
                <a:spcPts val="0"/>
              </a:spcAft>
              <a:buNone/>
            </a:pPr>
            <a:br>
              <a:rPr lang="es" sz="1400">
                <a:solidFill>
                  <a:schemeClr val="dk1"/>
                </a:solidFill>
                <a:latin typeface="Calibri"/>
                <a:ea typeface="Calibri"/>
                <a:cs typeface="Calibri"/>
                <a:sym typeface="Calibri"/>
              </a:rPr>
            </a:br>
            <a:endParaRPr sz="1400">
              <a:solidFill>
                <a:schemeClr val="dk1"/>
              </a:solidFill>
              <a:latin typeface="Calibri"/>
              <a:ea typeface="Calibri"/>
              <a:cs typeface="Calibri"/>
              <a:sym typeface="Calibri"/>
            </a:endParaRPr>
          </a:p>
        </p:txBody>
      </p:sp>
      <p:sp>
        <p:nvSpPr>
          <p:cNvPr id="913" name="Google Shape;913;p93"/>
          <p:cNvSpPr txBox="1"/>
          <p:nvPr/>
        </p:nvSpPr>
        <p:spPr>
          <a:xfrm>
            <a:off x="528100" y="159725"/>
            <a:ext cx="7992600" cy="7236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chemeClr val="dk1"/>
              </a:buClr>
              <a:buSzPts val="1800"/>
              <a:buFont typeface="Roboto"/>
              <a:buNone/>
            </a:pPr>
            <a:r>
              <a:rPr lang="es" sz="1800" cap="none">
                <a:solidFill>
                  <a:schemeClr val="dk1"/>
                </a:solidFill>
              </a:rPr>
              <a:t>LA RED COMO FUENTE DE DATOS </a:t>
            </a:r>
            <a:endParaRPr sz="1800"/>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7" name="Shape 917"/>
        <p:cNvGrpSpPr/>
        <p:nvPr/>
      </p:nvGrpSpPr>
      <p:grpSpPr>
        <a:xfrm>
          <a:off x="0" y="0"/>
          <a:ext cx="0" cy="0"/>
          <a:chOff x="0" y="0"/>
          <a:chExt cx="0" cy="0"/>
        </a:xfrm>
      </p:grpSpPr>
      <p:sp>
        <p:nvSpPr>
          <p:cNvPr id="918" name="Google Shape;918;p94"/>
          <p:cNvSpPr txBox="1"/>
          <p:nvPr/>
        </p:nvSpPr>
        <p:spPr>
          <a:xfrm>
            <a:off x="4481475" y="203550"/>
            <a:ext cx="4430400" cy="47355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sz="1800" cap="none">
                <a:solidFill>
                  <a:schemeClr val="dk1"/>
                </a:solidFill>
              </a:rPr>
              <a:t>ESCOGER </a:t>
            </a:r>
            <a:r>
              <a:rPr lang="es" sz="1800">
                <a:solidFill>
                  <a:schemeClr val="dk1"/>
                </a:solidFill>
              </a:rPr>
              <a:t>SEGÚN</a:t>
            </a:r>
            <a:r>
              <a:rPr lang="es" sz="1800" cap="none">
                <a:solidFill>
                  <a:schemeClr val="dk1"/>
                </a:solidFill>
              </a:rPr>
              <a:t> LA TEMÁTICA</a:t>
            </a:r>
            <a:r>
              <a:rPr lang="es" sz="1600" cap="none">
                <a:solidFill>
                  <a:schemeClr val="dk1"/>
                </a:solidFill>
              </a:rPr>
              <a:t> </a:t>
            </a:r>
            <a:r>
              <a:rPr lang="es" sz="1300" cap="none">
                <a:solidFill>
                  <a:schemeClr val="dk1"/>
                </a:solidFill>
              </a:rPr>
              <a:t>(</a:t>
            </a:r>
            <a:r>
              <a:rPr i="1" lang="es" sz="1300">
                <a:solidFill>
                  <a:schemeClr val="dk1"/>
                </a:solidFill>
              </a:rPr>
              <a:t>facilitar experiencia de usuario) </a:t>
            </a:r>
            <a:r>
              <a:rPr lang="es" sz="1800" cap="none">
                <a:solidFill>
                  <a:schemeClr val="dk1"/>
                </a:solidFill>
              </a:rPr>
              <a:t>Y PRIMA</a:t>
            </a:r>
            <a:r>
              <a:rPr lang="es" sz="1800">
                <a:solidFill>
                  <a:schemeClr val="dk1"/>
                </a:solidFill>
              </a:rPr>
              <a:t>NDO LA</a:t>
            </a:r>
            <a:r>
              <a:rPr lang="es" sz="1800" cap="none">
                <a:solidFill>
                  <a:schemeClr val="dk1"/>
                </a:solidFill>
              </a:rPr>
              <a:t> LEGIBILIDAD</a:t>
            </a:r>
            <a:r>
              <a:rPr lang="es" sz="1600" cap="none">
                <a:solidFill>
                  <a:schemeClr val="dk1"/>
                </a:solidFill>
              </a:rPr>
              <a:t> </a:t>
            </a:r>
            <a:r>
              <a:rPr i="1" lang="es" sz="1300">
                <a:solidFill>
                  <a:schemeClr val="dk1"/>
                </a:solidFill>
              </a:rPr>
              <a:t>(ojo con tonos claros con fondos blancos; tipografías que en pequeño se leen peor…)</a:t>
            </a:r>
            <a:endParaRPr sz="1000"/>
          </a:p>
          <a:p>
            <a:pPr indent="0" lvl="0" marL="0" marR="0" rtl="0" algn="l">
              <a:spcBef>
                <a:spcPts val="0"/>
              </a:spcBef>
              <a:spcAft>
                <a:spcPts val="0"/>
              </a:spcAft>
              <a:buNone/>
            </a:pPr>
            <a:r>
              <a:t/>
            </a:r>
            <a:endParaRPr sz="1300" cap="none">
              <a:solidFill>
                <a:schemeClr val="dk1"/>
              </a:solidFill>
            </a:endParaRPr>
          </a:p>
          <a:p>
            <a:pPr indent="0" lvl="0" marL="0" marR="0" rtl="0" algn="l">
              <a:spcBef>
                <a:spcPts val="0"/>
              </a:spcBef>
              <a:spcAft>
                <a:spcPts val="0"/>
              </a:spcAft>
              <a:buNone/>
            </a:pPr>
            <a:r>
              <a:rPr lang="es" sz="1800" cap="none">
                <a:solidFill>
                  <a:schemeClr val="dk1"/>
                </a:solidFill>
              </a:rPr>
              <a:t>HUIR DEL EXCESO DE FUENTES Y COLORES DISTINTOS</a:t>
            </a:r>
            <a:r>
              <a:rPr i="1" lang="es" sz="1500">
                <a:solidFill>
                  <a:schemeClr val="dk1"/>
                </a:solidFill>
              </a:rPr>
              <a:t>:</a:t>
            </a:r>
            <a:r>
              <a:rPr i="1" lang="es" sz="1300">
                <a:solidFill>
                  <a:schemeClr val="dk1"/>
                </a:solidFill>
              </a:rPr>
              <a:t> ¡sólo “combinar” como elementos de contraste y para jerarquizar! En el caso del color, preguntarse si es necesario (ej. hay gráficas cuyos valores se diferencian por la forma) </a:t>
            </a:r>
            <a:endParaRPr sz="1000"/>
          </a:p>
          <a:p>
            <a:pPr indent="0" lvl="0" marL="0" marR="0" rtl="0" algn="l">
              <a:spcBef>
                <a:spcPts val="0"/>
              </a:spcBef>
              <a:spcAft>
                <a:spcPts val="0"/>
              </a:spcAft>
              <a:buNone/>
            </a:pPr>
            <a:r>
              <a:t/>
            </a:r>
            <a:endParaRPr i="1" sz="1300">
              <a:solidFill>
                <a:schemeClr val="dk1"/>
              </a:solidFill>
            </a:endParaRPr>
          </a:p>
          <a:p>
            <a:pPr indent="0" lvl="0" marL="0" marR="0" rtl="0" algn="l">
              <a:spcBef>
                <a:spcPts val="0"/>
              </a:spcBef>
              <a:spcAft>
                <a:spcPts val="0"/>
              </a:spcAft>
              <a:buNone/>
            </a:pPr>
            <a:r>
              <a:rPr lang="es" sz="1800">
                <a:solidFill>
                  <a:schemeClr val="dk1"/>
                </a:solidFill>
              </a:rPr>
              <a:t>¡ACCESIBILIDAD! </a:t>
            </a:r>
            <a:r>
              <a:rPr lang="es" sz="1300">
                <a:solidFill>
                  <a:schemeClr val="dk1"/>
                </a:solidFill>
              </a:rPr>
              <a:t>Usar solo colores seguros para web; fuentes compatibles con mayoría de navegadores…</a:t>
            </a:r>
            <a:endParaRPr sz="1000"/>
          </a:p>
          <a:p>
            <a:pPr indent="0" lvl="0" marL="0" marR="0" rtl="0" algn="l">
              <a:spcBef>
                <a:spcPts val="0"/>
              </a:spcBef>
              <a:spcAft>
                <a:spcPts val="0"/>
              </a:spcAft>
              <a:buNone/>
            </a:pPr>
            <a:r>
              <a:t/>
            </a:r>
            <a:endParaRPr sz="1300">
              <a:solidFill>
                <a:schemeClr val="dk1"/>
              </a:solidFill>
            </a:endParaRPr>
          </a:p>
          <a:p>
            <a:pPr indent="0" lvl="0" marL="0" marR="0" rtl="0" algn="l">
              <a:spcBef>
                <a:spcPts val="0"/>
              </a:spcBef>
              <a:spcAft>
                <a:spcPts val="0"/>
              </a:spcAft>
              <a:buNone/>
            </a:pPr>
            <a:r>
              <a:rPr lang="es" sz="1800">
                <a:solidFill>
                  <a:schemeClr val="dk1"/>
                </a:solidFill>
              </a:rPr>
              <a:t>¡COHERENCIA! EXTERNA</a:t>
            </a:r>
            <a:r>
              <a:rPr lang="es" sz="1500">
                <a:solidFill>
                  <a:schemeClr val="dk1"/>
                </a:solidFill>
              </a:rPr>
              <a:t>:</a:t>
            </a:r>
            <a:r>
              <a:rPr lang="es" sz="1300">
                <a:solidFill>
                  <a:schemeClr val="dk1"/>
                </a:solidFill>
              </a:rPr>
              <a:t> si el trabajo se enmarca en un proyecto/producto (web, publicación impresa…) con determinado estilo, respetar identidad visual. </a:t>
            </a:r>
            <a:r>
              <a:rPr lang="es" sz="1800">
                <a:solidFill>
                  <a:schemeClr val="dk1"/>
                </a:solidFill>
              </a:rPr>
              <a:t>E INTERNA: </a:t>
            </a:r>
            <a:r>
              <a:rPr lang="es" sz="1300">
                <a:solidFill>
                  <a:schemeClr val="dk1"/>
                </a:solidFill>
              </a:rPr>
              <a:t>los elementos similares, con un mismo estilo (ej. títulos de mismo nivel, colores que representan el mismo valor en distintas gráficas…).</a:t>
            </a:r>
            <a:endParaRPr sz="1300">
              <a:solidFill>
                <a:schemeClr val="dk1"/>
              </a:solidFill>
            </a:endParaRPr>
          </a:p>
          <a:p>
            <a:pPr indent="0" lvl="0" marL="0" marR="0" rtl="0" algn="l">
              <a:spcBef>
                <a:spcPts val="0"/>
              </a:spcBef>
              <a:spcAft>
                <a:spcPts val="0"/>
              </a:spcAft>
              <a:buNone/>
            </a:pPr>
            <a:r>
              <a:t/>
            </a:r>
            <a:endParaRPr sz="1300">
              <a:solidFill>
                <a:schemeClr val="dk1"/>
              </a:solidFill>
            </a:endParaRPr>
          </a:p>
          <a:p>
            <a:pPr indent="0" lvl="0" marL="0" marR="0" rtl="0" algn="ctr">
              <a:spcBef>
                <a:spcPts val="0"/>
              </a:spcBef>
              <a:spcAft>
                <a:spcPts val="0"/>
              </a:spcAft>
              <a:buNone/>
            </a:pPr>
            <a:r>
              <a:t/>
            </a:r>
            <a:endParaRPr sz="1300">
              <a:solidFill>
                <a:schemeClr val="dk1"/>
              </a:solidFill>
            </a:endParaRPr>
          </a:p>
        </p:txBody>
      </p:sp>
      <p:sp>
        <p:nvSpPr>
          <p:cNvPr id="919" name="Google Shape;919;p94"/>
          <p:cNvSpPr txBox="1"/>
          <p:nvPr/>
        </p:nvSpPr>
        <p:spPr>
          <a:xfrm>
            <a:off x="810328" y="1313171"/>
            <a:ext cx="3041400" cy="1512900"/>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A30E33"/>
              </a:buClr>
              <a:buSzPts val="3300"/>
              <a:buFont typeface="Roboto"/>
              <a:buNone/>
            </a:pPr>
            <a:r>
              <a:rPr b="1" lang="es" sz="3300">
                <a:solidFill>
                  <a:srgbClr val="93C01F"/>
                </a:solidFill>
                <a:latin typeface="Roboto"/>
                <a:ea typeface="Roboto"/>
                <a:cs typeface="Roboto"/>
                <a:sym typeface="Roboto"/>
              </a:rPr>
              <a:t>Definir paleta de estilos inicial: color, tipografía…</a:t>
            </a:r>
            <a:endParaRPr sz="1100">
              <a:solidFill>
                <a:srgbClr val="93C01F"/>
              </a:solidFill>
            </a:endParaRPr>
          </a:p>
        </p:txBody>
      </p:sp>
      <p:sp>
        <p:nvSpPr>
          <p:cNvPr id="920" name="Google Shape;920;p94"/>
          <p:cNvSpPr/>
          <p:nvPr/>
        </p:nvSpPr>
        <p:spPr>
          <a:xfrm>
            <a:off x="1865384" y="3194264"/>
            <a:ext cx="870886" cy="840197"/>
          </a:xfrm>
          <a:custGeom>
            <a:rect b="b" l="l" r="r" t="t"/>
            <a:pathLst>
              <a:path extrusionOk="0" h="12676" w="13139">
                <a:moveTo>
                  <a:pt x="7184" y="1702"/>
                </a:moveTo>
                <a:cubicBezTo>
                  <a:pt x="7909" y="1702"/>
                  <a:pt x="8444" y="2237"/>
                  <a:pt x="8444" y="2962"/>
                </a:cubicBezTo>
                <a:cubicBezTo>
                  <a:pt x="8444" y="3623"/>
                  <a:pt x="7877" y="4222"/>
                  <a:pt x="7184" y="4222"/>
                </a:cubicBezTo>
                <a:cubicBezTo>
                  <a:pt x="6491" y="4222"/>
                  <a:pt x="5955" y="3655"/>
                  <a:pt x="5955" y="2962"/>
                </a:cubicBezTo>
                <a:cubicBezTo>
                  <a:pt x="5955" y="2237"/>
                  <a:pt x="6491" y="1702"/>
                  <a:pt x="7184" y="1702"/>
                </a:cubicBezTo>
                <a:close/>
                <a:moveTo>
                  <a:pt x="3813" y="2521"/>
                </a:moveTo>
                <a:cubicBezTo>
                  <a:pt x="4506" y="2521"/>
                  <a:pt x="5073" y="3056"/>
                  <a:pt x="5073" y="3781"/>
                </a:cubicBezTo>
                <a:cubicBezTo>
                  <a:pt x="5073" y="4474"/>
                  <a:pt x="4506" y="5041"/>
                  <a:pt x="3813" y="5041"/>
                </a:cubicBezTo>
                <a:cubicBezTo>
                  <a:pt x="3088" y="5041"/>
                  <a:pt x="2553" y="4474"/>
                  <a:pt x="2553" y="3781"/>
                </a:cubicBezTo>
                <a:cubicBezTo>
                  <a:pt x="2521" y="3056"/>
                  <a:pt x="3088" y="2521"/>
                  <a:pt x="3813" y="2521"/>
                </a:cubicBezTo>
                <a:close/>
                <a:moveTo>
                  <a:pt x="2931" y="5892"/>
                </a:moveTo>
                <a:cubicBezTo>
                  <a:pt x="3656" y="5892"/>
                  <a:pt x="4191" y="6459"/>
                  <a:pt x="4191" y="7152"/>
                </a:cubicBezTo>
                <a:cubicBezTo>
                  <a:pt x="4191" y="7877"/>
                  <a:pt x="3656" y="8412"/>
                  <a:pt x="2931" y="8412"/>
                </a:cubicBezTo>
                <a:cubicBezTo>
                  <a:pt x="2238" y="8412"/>
                  <a:pt x="1671" y="7877"/>
                  <a:pt x="1671" y="7152"/>
                </a:cubicBezTo>
                <a:cubicBezTo>
                  <a:pt x="1671" y="6459"/>
                  <a:pt x="2238" y="5892"/>
                  <a:pt x="2931" y="5892"/>
                </a:cubicBezTo>
                <a:close/>
                <a:moveTo>
                  <a:pt x="5514" y="8475"/>
                </a:moveTo>
                <a:cubicBezTo>
                  <a:pt x="6207" y="8475"/>
                  <a:pt x="6775" y="9011"/>
                  <a:pt x="6775" y="9735"/>
                </a:cubicBezTo>
                <a:cubicBezTo>
                  <a:pt x="6775" y="10397"/>
                  <a:pt x="6176" y="10996"/>
                  <a:pt x="5514" y="10996"/>
                </a:cubicBezTo>
                <a:cubicBezTo>
                  <a:pt x="4790" y="10996"/>
                  <a:pt x="4254" y="10429"/>
                  <a:pt x="4254" y="9735"/>
                </a:cubicBezTo>
                <a:cubicBezTo>
                  <a:pt x="4254" y="9011"/>
                  <a:pt x="4790" y="8475"/>
                  <a:pt x="5514" y="8475"/>
                </a:cubicBezTo>
                <a:close/>
                <a:moveTo>
                  <a:pt x="6333" y="0"/>
                </a:moveTo>
                <a:cubicBezTo>
                  <a:pt x="2836" y="0"/>
                  <a:pt x="1" y="2836"/>
                  <a:pt x="1" y="6333"/>
                </a:cubicBezTo>
                <a:cubicBezTo>
                  <a:pt x="1" y="9420"/>
                  <a:pt x="2143" y="11878"/>
                  <a:pt x="4916" y="12508"/>
                </a:cubicBezTo>
                <a:cubicBezTo>
                  <a:pt x="5408" y="12621"/>
                  <a:pt x="5838" y="12675"/>
                  <a:pt x="6211" y="12675"/>
                </a:cubicBezTo>
                <a:cubicBezTo>
                  <a:pt x="7914" y="12675"/>
                  <a:pt x="8444" y="11545"/>
                  <a:pt x="8444" y="9735"/>
                </a:cubicBezTo>
                <a:cubicBezTo>
                  <a:pt x="8444" y="9011"/>
                  <a:pt x="9011" y="8475"/>
                  <a:pt x="9705" y="8475"/>
                </a:cubicBezTo>
                <a:cubicBezTo>
                  <a:pt x="11878" y="8475"/>
                  <a:pt x="13139" y="7719"/>
                  <a:pt x="12508" y="4915"/>
                </a:cubicBezTo>
                <a:cubicBezTo>
                  <a:pt x="11878" y="2206"/>
                  <a:pt x="9452" y="0"/>
                  <a:pt x="6333" y="0"/>
                </a:cubicBezTo>
                <a:close/>
              </a:path>
            </a:pathLst>
          </a:custGeom>
          <a:solidFill>
            <a:srgbClr val="93C01F"/>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4" name="Shape 924"/>
        <p:cNvGrpSpPr/>
        <p:nvPr/>
      </p:nvGrpSpPr>
      <p:grpSpPr>
        <a:xfrm>
          <a:off x="0" y="0"/>
          <a:ext cx="0" cy="0"/>
          <a:chOff x="0" y="0"/>
          <a:chExt cx="0" cy="0"/>
        </a:xfrm>
      </p:grpSpPr>
      <p:sp>
        <p:nvSpPr>
          <p:cNvPr id="925" name="Google Shape;925;p95"/>
          <p:cNvSpPr txBox="1"/>
          <p:nvPr/>
        </p:nvSpPr>
        <p:spPr>
          <a:xfrm>
            <a:off x="309224" y="791900"/>
            <a:ext cx="4316100" cy="1631100"/>
          </a:xfrm>
          <a:prstGeom prst="rect">
            <a:avLst/>
          </a:prstGeom>
          <a:noFill/>
          <a:ln>
            <a:noFill/>
          </a:ln>
        </p:spPr>
        <p:txBody>
          <a:bodyPr anchorCtr="0" anchor="t" bIns="45700" lIns="91400" spcFirstLastPara="1" rIns="91400" wrap="square" tIns="45700">
            <a:noAutofit/>
          </a:bodyPr>
          <a:lstStyle/>
          <a:p>
            <a:pPr indent="-330200" lvl="0" marL="457200" marR="0" rtl="0" algn="l">
              <a:spcBef>
                <a:spcPts val="500"/>
              </a:spcBef>
              <a:spcAft>
                <a:spcPts val="0"/>
              </a:spcAft>
              <a:buClr>
                <a:srgbClr val="493817"/>
              </a:buClr>
              <a:buSzPts val="1200"/>
              <a:buFont typeface="Montserrat"/>
              <a:buChar char="❏"/>
            </a:pPr>
            <a:r>
              <a:rPr lang="es" sz="1400">
                <a:solidFill>
                  <a:schemeClr val="dk1"/>
                </a:solidFill>
              </a:rPr>
              <a:t>Mantener </a:t>
            </a:r>
            <a:r>
              <a:rPr b="1" lang="es" sz="1400">
                <a:solidFill>
                  <a:schemeClr val="dk1"/>
                </a:solidFill>
              </a:rPr>
              <a:t>escalas y</a:t>
            </a:r>
            <a:r>
              <a:rPr lang="es" sz="1400">
                <a:solidFill>
                  <a:schemeClr val="dk1"/>
                </a:solidFill>
              </a:rPr>
              <a:t> </a:t>
            </a:r>
            <a:r>
              <a:rPr b="1" lang="es" sz="1400">
                <a:solidFill>
                  <a:schemeClr val="dk1"/>
                </a:solidFill>
              </a:rPr>
              <a:t>proporciones</a:t>
            </a:r>
            <a:r>
              <a:rPr lang="es" sz="1400">
                <a:solidFill>
                  <a:schemeClr val="dk1"/>
                </a:solidFill>
              </a:rPr>
              <a:t>.</a:t>
            </a:r>
            <a:endParaRPr sz="1400">
              <a:solidFill>
                <a:schemeClr val="dk1"/>
              </a:solidFill>
            </a:endParaRPr>
          </a:p>
          <a:p>
            <a:pPr indent="-330200" lvl="0" marL="457200" marR="0" rtl="0" algn="l">
              <a:spcBef>
                <a:spcPts val="500"/>
              </a:spcBef>
              <a:spcAft>
                <a:spcPts val="0"/>
              </a:spcAft>
              <a:buClr>
                <a:srgbClr val="493817"/>
              </a:buClr>
              <a:buSzPts val="1200"/>
              <a:buFont typeface="Montserrat"/>
              <a:buChar char="❏"/>
            </a:pPr>
            <a:r>
              <a:rPr lang="es" sz="1400">
                <a:solidFill>
                  <a:schemeClr val="dk1"/>
                </a:solidFill>
              </a:rPr>
              <a:t>Limitar el uso de </a:t>
            </a:r>
            <a:r>
              <a:rPr b="1" lang="es" sz="1400">
                <a:solidFill>
                  <a:schemeClr val="dk1"/>
                </a:solidFill>
              </a:rPr>
              <a:t>colores</a:t>
            </a:r>
            <a:r>
              <a:rPr lang="es" sz="1400">
                <a:solidFill>
                  <a:schemeClr val="dk1"/>
                </a:solidFill>
              </a:rPr>
              <a:t>.</a:t>
            </a:r>
            <a:endParaRPr sz="1400">
              <a:solidFill>
                <a:schemeClr val="dk1"/>
              </a:solidFill>
            </a:endParaRPr>
          </a:p>
          <a:p>
            <a:pPr indent="-330200" lvl="0" marL="457200" marR="0" rtl="0" algn="l">
              <a:spcBef>
                <a:spcPts val="500"/>
              </a:spcBef>
              <a:spcAft>
                <a:spcPts val="0"/>
              </a:spcAft>
              <a:buClr>
                <a:srgbClr val="493817"/>
              </a:buClr>
              <a:buSzPts val="1200"/>
              <a:buFont typeface="Montserrat"/>
              <a:buChar char="❏"/>
            </a:pPr>
            <a:r>
              <a:rPr lang="es" sz="1400">
                <a:solidFill>
                  <a:schemeClr val="dk1"/>
                </a:solidFill>
              </a:rPr>
              <a:t>Y, siempre que se pueda, ofrecer toda la </a:t>
            </a:r>
            <a:r>
              <a:rPr b="1" lang="es" sz="1400">
                <a:solidFill>
                  <a:schemeClr val="dk1"/>
                </a:solidFill>
              </a:rPr>
              <a:t>información completa en el propio gráfico</a:t>
            </a:r>
            <a:r>
              <a:rPr lang="es" sz="1400">
                <a:solidFill>
                  <a:schemeClr val="dk1"/>
                </a:solidFill>
              </a:rPr>
              <a:t>, sin necesidad de códigos de colores o leyendas que obliguen al lector a una lectura en dos fases.</a:t>
            </a:r>
            <a:endParaRPr sz="1400">
              <a:solidFill>
                <a:schemeClr val="dk1"/>
              </a:solidFill>
            </a:endParaRPr>
          </a:p>
        </p:txBody>
      </p:sp>
      <p:pic>
        <p:nvPicPr>
          <p:cNvPr id="926" name="Google Shape;926;p95"/>
          <p:cNvPicPr preferRelativeResize="0"/>
          <p:nvPr/>
        </p:nvPicPr>
        <p:blipFill rotWithShape="1">
          <a:blip r:embed="rId3">
            <a:alphaModFix/>
          </a:blip>
          <a:srcRect b="0" l="0" r="0" t="0"/>
          <a:stretch/>
        </p:blipFill>
        <p:spPr>
          <a:xfrm>
            <a:off x="4752875" y="791900"/>
            <a:ext cx="4081901" cy="4178926"/>
          </a:xfrm>
          <a:prstGeom prst="rect">
            <a:avLst/>
          </a:prstGeom>
          <a:noFill/>
          <a:ln>
            <a:noFill/>
          </a:ln>
        </p:spPr>
      </p:pic>
      <p:sp>
        <p:nvSpPr>
          <p:cNvPr id="927" name="Google Shape;927;p95"/>
          <p:cNvSpPr txBox="1"/>
          <p:nvPr/>
        </p:nvSpPr>
        <p:spPr>
          <a:xfrm>
            <a:off x="184597" y="4403580"/>
            <a:ext cx="4536000" cy="3660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s" sz="700">
                <a:solidFill>
                  <a:schemeClr val="dk1"/>
                </a:solidFill>
              </a:rPr>
              <a:t>A la izquierda, gráficas de la BBC. Fuente:</a:t>
            </a:r>
            <a:r>
              <a:rPr lang="es" sz="700">
                <a:solidFill>
                  <a:schemeClr val="dk1"/>
                </a:solidFill>
              </a:rPr>
              <a:t> </a:t>
            </a:r>
            <a:r>
              <a:rPr lang="es" sz="700" u="sng">
                <a:solidFill>
                  <a:schemeClr val="dk1"/>
                </a:solidFill>
                <a:hlinkClick r:id="rId4">
                  <a:extLst>
                    <a:ext uri="{A12FA001-AC4F-418D-AE19-62706E023703}">
                      <ahyp:hlinkClr val="tx"/>
                    </a:ext>
                  </a:extLst>
                </a:hlinkClick>
              </a:rPr>
              <a:t>https://twitter.com/BBCNewsGraphics/status/1186726443528740872</a:t>
            </a:r>
            <a:r>
              <a:rPr lang="es" sz="700" u="sng">
                <a:solidFill>
                  <a:schemeClr val="dk1"/>
                </a:solidFill>
              </a:rPr>
              <a:t>. </a:t>
            </a:r>
            <a:endParaRPr sz="1100"/>
          </a:p>
          <a:p>
            <a:pPr indent="0" lvl="0" marL="0" marR="0" rtl="0" algn="r">
              <a:spcBef>
                <a:spcPts val="0"/>
              </a:spcBef>
              <a:spcAft>
                <a:spcPts val="0"/>
              </a:spcAft>
              <a:buNone/>
            </a:pPr>
            <a:r>
              <a:rPr b="1" lang="es" sz="700">
                <a:solidFill>
                  <a:schemeClr val="dk1"/>
                </a:solidFill>
              </a:rPr>
              <a:t>A la </a:t>
            </a:r>
            <a:r>
              <a:rPr lang="es" sz="700">
                <a:solidFill>
                  <a:schemeClr val="dk1"/>
                </a:solidFill>
              </a:rPr>
              <a:t>derecha, gráficas publicadas en mayo de 2012 por </a:t>
            </a:r>
            <a:r>
              <a:rPr i="1" lang="es" sz="700">
                <a:solidFill>
                  <a:schemeClr val="dk1"/>
                </a:solidFill>
              </a:rPr>
              <a:t>La República </a:t>
            </a:r>
            <a:r>
              <a:rPr lang="es" sz="700">
                <a:solidFill>
                  <a:schemeClr val="dk1"/>
                </a:solidFill>
              </a:rPr>
              <a:t>de Perú</a:t>
            </a:r>
            <a:r>
              <a:rPr b="1" lang="es" sz="700">
                <a:solidFill>
                  <a:schemeClr val="dk1"/>
                </a:solidFill>
              </a:rPr>
              <a:t>.</a:t>
            </a:r>
            <a:r>
              <a:rPr lang="es" sz="700">
                <a:solidFill>
                  <a:schemeClr val="dk1"/>
                </a:solidFill>
              </a:rPr>
              <a:t> Fuente: </a:t>
            </a:r>
            <a:endParaRPr sz="700">
              <a:solidFill>
                <a:schemeClr val="dk1"/>
              </a:solidFill>
            </a:endParaRPr>
          </a:p>
          <a:p>
            <a:pPr indent="0" lvl="0" marL="0" marR="0" rtl="0" algn="r">
              <a:spcBef>
                <a:spcPts val="0"/>
              </a:spcBef>
              <a:spcAft>
                <a:spcPts val="0"/>
              </a:spcAft>
              <a:buNone/>
            </a:pPr>
            <a:r>
              <a:rPr lang="es" sz="700" u="sng">
                <a:solidFill>
                  <a:schemeClr val="dk1"/>
                </a:solidFill>
                <a:hlinkClick r:id="rId5">
                  <a:extLst>
                    <a:ext uri="{A12FA001-AC4F-418D-AE19-62706E023703}">
                      <ahyp:hlinkClr val="tx"/>
                    </a:ext>
                  </a:extLst>
                </a:hlinkClick>
              </a:rPr>
              <a:t>http://www.larepublica.pe/infografias/aprobacion-de-ollanta-humala-26-05-2012</a:t>
            </a:r>
            <a:endParaRPr sz="700">
              <a:solidFill>
                <a:schemeClr val="dk1"/>
              </a:solidFill>
            </a:endParaRPr>
          </a:p>
        </p:txBody>
      </p:sp>
      <p:sp>
        <p:nvSpPr>
          <p:cNvPr id="928" name="Google Shape;928;p95"/>
          <p:cNvSpPr txBox="1"/>
          <p:nvPr/>
        </p:nvSpPr>
        <p:spPr>
          <a:xfrm>
            <a:off x="468312" y="141684"/>
            <a:ext cx="8064600" cy="527400"/>
          </a:xfrm>
          <a:prstGeom prst="rect">
            <a:avLst/>
          </a:prstGeom>
          <a:noFill/>
          <a:ln>
            <a:noFill/>
          </a:ln>
        </p:spPr>
        <p:txBody>
          <a:bodyPr anchorCtr="0" anchor="t" bIns="107975" lIns="107975" spcFirstLastPara="1" rIns="107975" wrap="square" tIns="107975">
            <a:noAutofit/>
          </a:bodyPr>
          <a:lstStyle/>
          <a:p>
            <a:pPr indent="0" lvl="0" marL="0" marR="0" rtl="0" algn="ctr">
              <a:spcBef>
                <a:spcPts val="0"/>
              </a:spcBef>
              <a:spcAft>
                <a:spcPts val="0"/>
              </a:spcAft>
              <a:buNone/>
            </a:pPr>
            <a:r>
              <a:rPr lang="es" sz="2400">
                <a:solidFill>
                  <a:schemeClr val="dk2"/>
                </a:solidFill>
              </a:rPr>
              <a:t>Ejemplo y recomendaciones sobre gráficas…</a:t>
            </a:r>
            <a:endParaRPr sz="2400">
              <a:solidFill>
                <a:schemeClr val="dk2"/>
              </a:solidFill>
            </a:endParaRPr>
          </a:p>
        </p:txBody>
      </p:sp>
      <p:pic>
        <p:nvPicPr>
          <p:cNvPr id="929" name="Google Shape;929;p95"/>
          <p:cNvPicPr preferRelativeResize="0"/>
          <p:nvPr/>
        </p:nvPicPr>
        <p:blipFill rotWithShape="1">
          <a:blip r:embed="rId6">
            <a:alphaModFix/>
          </a:blip>
          <a:srcRect b="0" l="0" r="0" t="0"/>
          <a:stretch/>
        </p:blipFill>
        <p:spPr>
          <a:xfrm>
            <a:off x="800915" y="2568100"/>
            <a:ext cx="3318719" cy="1762671"/>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4" name="Shape 934"/>
        <p:cNvGrpSpPr/>
        <p:nvPr/>
      </p:nvGrpSpPr>
      <p:grpSpPr>
        <a:xfrm>
          <a:off x="0" y="0"/>
          <a:ext cx="0" cy="0"/>
          <a:chOff x="0" y="0"/>
          <a:chExt cx="0" cy="0"/>
        </a:xfrm>
      </p:grpSpPr>
      <p:sp>
        <p:nvSpPr>
          <p:cNvPr id="935" name="Google Shape;935;p96"/>
          <p:cNvSpPr/>
          <p:nvPr/>
        </p:nvSpPr>
        <p:spPr>
          <a:xfrm>
            <a:off x="4481475" y="297500"/>
            <a:ext cx="4545000" cy="5170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s" sz="1800">
                <a:solidFill>
                  <a:schemeClr val="dk1"/>
                </a:solidFill>
              </a:rPr>
              <a:t>TAMAÑO </a:t>
            </a:r>
            <a:r>
              <a:rPr lang="es" sz="1300">
                <a:solidFill>
                  <a:schemeClr val="dk1"/>
                </a:solidFill>
              </a:rPr>
              <a:t>global y de cada “parte” </a:t>
            </a:r>
            <a:r>
              <a:rPr lang="es" sz="1800">
                <a:solidFill>
                  <a:schemeClr val="dk1"/>
                </a:solidFill>
              </a:rPr>
              <a:t>SEGÚN</a:t>
            </a:r>
            <a:r>
              <a:rPr lang="es" sz="1800">
                <a:solidFill>
                  <a:schemeClr val="dk1"/>
                </a:solidFill>
              </a:rPr>
              <a:t> LA INFO</a:t>
            </a:r>
            <a:r>
              <a:rPr lang="es" sz="1800">
                <a:solidFill>
                  <a:schemeClr val="dk1"/>
                </a:solidFill>
              </a:rPr>
              <a:t>RMACIÓN</a:t>
            </a:r>
            <a:r>
              <a:rPr lang="es" sz="1300">
                <a:solidFill>
                  <a:schemeClr val="dk1"/>
                </a:solidFill>
              </a:rPr>
              <a:t> </a:t>
            </a:r>
            <a:r>
              <a:rPr lang="es" sz="1300">
                <a:solidFill>
                  <a:schemeClr val="dk1"/>
                </a:solidFill>
              </a:rPr>
              <a:t>(cantidad, relevancia…), no al revés. </a:t>
            </a:r>
            <a:endParaRPr sz="1300"/>
          </a:p>
          <a:p>
            <a:pPr indent="0" lvl="0" marL="0" marR="0" rtl="0" algn="l">
              <a:spcBef>
                <a:spcPts val="0"/>
              </a:spcBef>
              <a:spcAft>
                <a:spcPts val="0"/>
              </a:spcAft>
              <a:buNone/>
            </a:pPr>
            <a:r>
              <a:t/>
            </a:r>
            <a:endParaRPr sz="1300">
              <a:solidFill>
                <a:schemeClr val="dk1"/>
              </a:solidFill>
            </a:endParaRPr>
          </a:p>
          <a:p>
            <a:pPr indent="0" lvl="0" marL="0" marR="0" rtl="0" algn="l">
              <a:spcBef>
                <a:spcPts val="0"/>
              </a:spcBef>
              <a:spcAft>
                <a:spcPts val="0"/>
              </a:spcAft>
              <a:buNone/>
            </a:pPr>
            <a:r>
              <a:rPr lang="es" sz="1800">
                <a:solidFill>
                  <a:schemeClr val="dk1"/>
                </a:solidFill>
              </a:rPr>
              <a:t>ORDEN DE INFORMACIÓN </a:t>
            </a:r>
            <a:r>
              <a:rPr lang="es" sz="1300">
                <a:solidFill>
                  <a:schemeClr val="dk1"/>
                </a:solidFill>
              </a:rPr>
              <a:t>conforme a orden de lectura y que facilite la comprensión: ¿qué necesita el usuario saber primero? (ej. intro, contexto…).</a:t>
            </a:r>
            <a:endParaRPr sz="1300"/>
          </a:p>
          <a:p>
            <a:pPr indent="0" lvl="0" marL="0" marR="0" rtl="0" algn="l">
              <a:spcBef>
                <a:spcPts val="0"/>
              </a:spcBef>
              <a:spcAft>
                <a:spcPts val="0"/>
              </a:spcAft>
              <a:buNone/>
            </a:pPr>
            <a:r>
              <a:t/>
            </a:r>
            <a:endParaRPr sz="1300">
              <a:solidFill>
                <a:schemeClr val="dk1"/>
              </a:solidFill>
            </a:endParaRPr>
          </a:p>
          <a:p>
            <a:pPr indent="0" lvl="0" marL="0" marR="0" rtl="0" algn="l">
              <a:spcBef>
                <a:spcPts val="0"/>
              </a:spcBef>
              <a:spcAft>
                <a:spcPts val="0"/>
              </a:spcAft>
              <a:buNone/>
            </a:pPr>
            <a:r>
              <a:rPr lang="es" sz="1800">
                <a:solidFill>
                  <a:schemeClr val="dk1"/>
                </a:solidFill>
              </a:rPr>
              <a:t>DESPIECES, FALDONES, FONDOS EN NEGATIVO…</a:t>
            </a:r>
            <a:r>
              <a:rPr lang="es" sz="1300">
                <a:solidFill>
                  <a:schemeClr val="dk1"/>
                </a:solidFill>
              </a:rPr>
              <a:t> para detalles o temas secundarios.</a:t>
            </a:r>
            <a:endParaRPr sz="1300"/>
          </a:p>
          <a:p>
            <a:pPr indent="0" lvl="0" marL="0" marR="0" rtl="0" algn="l">
              <a:spcBef>
                <a:spcPts val="0"/>
              </a:spcBef>
              <a:spcAft>
                <a:spcPts val="0"/>
              </a:spcAft>
              <a:buNone/>
            </a:pPr>
            <a:r>
              <a:t/>
            </a:r>
            <a:endParaRPr sz="1800">
              <a:solidFill>
                <a:schemeClr val="dk1"/>
              </a:solidFill>
            </a:endParaRPr>
          </a:p>
          <a:p>
            <a:pPr indent="0" lvl="0" marL="0" marR="0" rtl="0" algn="l">
              <a:spcBef>
                <a:spcPts val="0"/>
              </a:spcBef>
              <a:spcAft>
                <a:spcPts val="0"/>
              </a:spcAft>
              <a:buNone/>
            </a:pPr>
            <a:r>
              <a:rPr lang="es" sz="1800">
                <a:solidFill>
                  <a:schemeClr val="dk1"/>
                </a:solidFill>
              </a:rPr>
              <a:t>AJUSTE A RETÍCULA/ PLANTILLA. </a:t>
            </a:r>
            <a:r>
              <a:rPr lang="es" sz="1300">
                <a:solidFill>
                  <a:schemeClr val="dk1"/>
                </a:solidFill>
              </a:rPr>
              <a:t>La maquetación de información visual debe hacerse por columnas y respetando márgenes, rompiendo ciertas “rigideces” para destacar (ej. columnas falsas; diagramas que sobrepasan varias columnas o páginas; fondos o imágenes “a sangre”…).</a:t>
            </a:r>
            <a:endParaRPr sz="1300"/>
          </a:p>
          <a:p>
            <a:pPr indent="0" lvl="0" marL="0" marR="0" rtl="0" algn="l">
              <a:spcBef>
                <a:spcPts val="0"/>
              </a:spcBef>
              <a:spcAft>
                <a:spcPts val="0"/>
              </a:spcAft>
              <a:buNone/>
            </a:pPr>
            <a:r>
              <a:t/>
            </a:r>
            <a:endParaRPr sz="1300">
              <a:solidFill>
                <a:schemeClr val="dk1"/>
              </a:solidFill>
            </a:endParaRPr>
          </a:p>
          <a:p>
            <a:pPr indent="0" lvl="0" marL="0" marR="0" rtl="0" algn="l">
              <a:spcBef>
                <a:spcPts val="0"/>
              </a:spcBef>
              <a:spcAft>
                <a:spcPts val="0"/>
              </a:spcAft>
              <a:buNone/>
            </a:pPr>
            <a:r>
              <a:rPr lang="es" sz="1800">
                <a:solidFill>
                  <a:schemeClr val="dk1"/>
                </a:solidFill>
              </a:rPr>
              <a:t>CUIDADO CON OTROS AJUSTES:</a:t>
            </a:r>
            <a:r>
              <a:rPr lang="es" sz="1300">
                <a:solidFill>
                  <a:schemeClr val="dk1"/>
                </a:solidFill>
              </a:rPr>
              <a:t> Proporción correcta de gráficos vs. manipulación; texturas vs. legibilidad; perspectiva de isométricos (2d=seguro).</a:t>
            </a:r>
            <a:endParaRPr sz="1300"/>
          </a:p>
          <a:p>
            <a:pPr indent="0" lvl="0" marL="0" marR="0" rtl="0" algn="l">
              <a:spcBef>
                <a:spcPts val="0"/>
              </a:spcBef>
              <a:spcAft>
                <a:spcPts val="0"/>
              </a:spcAft>
              <a:buNone/>
            </a:pPr>
            <a:r>
              <a:t/>
            </a:r>
            <a:endParaRPr sz="1300">
              <a:solidFill>
                <a:schemeClr val="dk1"/>
              </a:solidFill>
            </a:endParaRPr>
          </a:p>
          <a:p>
            <a:pPr indent="0" lvl="0" marL="0" marR="0" rtl="0" algn="l">
              <a:spcBef>
                <a:spcPts val="0"/>
              </a:spcBef>
              <a:spcAft>
                <a:spcPts val="0"/>
              </a:spcAft>
              <a:buNone/>
            </a:pPr>
            <a:br>
              <a:rPr lang="es" sz="1300">
                <a:solidFill>
                  <a:schemeClr val="dk1"/>
                </a:solidFill>
              </a:rPr>
            </a:br>
            <a:endParaRPr sz="1300">
              <a:solidFill>
                <a:schemeClr val="dk1"/>
              </a:solidFill>
            </a:endParaRPr>
          </a:p>
        </p:txBody>
      </p:sp>
      <p:sp>
        <p:nvSpPr>
          <p:cNvPr id="936" name="Google Shape;936;p96"/>
          <p:cNvSpPr txBox="1"/>
          <p:nvPr/>
        </p:nvSpPr>
        <p:spPr>
          <a:xfrm>
            <a:off x="762000" y="1278536"/>
            <a:ext cx="3089400" cy="1512900"/>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A30E33"/>
              </a:buClr>
              <a:buSzPts val="3300"/>
              <a:buFont typeface="Roboto"/>
              <a:buNone/>
            </a:pPr>
            <a:r>
              <a:rPr b="1" lang="es" sz="3300">
                <a:solidFill>
                  <a:srgbClr val="93C01F"/>
                </a:solidFill>
                <a:latin typeface="Roboto"/>
                <a:ea typeface="Roboto"/>
                <a:cs typeface="Roboto"/>
                <a:sym typeface="Roboto"/>
              </a:rPr>
              <a:t>Decidir tamaño del diseño y orden y disposición de los elementos en éste</a:t>
            </a:r>
            <a:endParaRPr sz="1100">
              <a:solidFill>
                <a:srgbClr val="93C01F"/>
              </a:solidFill>
            </a:endParaRPr>
          </a:p>
        </p:txBody>
      </p:sp>
      <p:grpSp>
        <p:nvGrpSpPr>
          <p:cNvPr id="937" name="Google Shape;937;p96"/>
          <p:cNvGrpSpPr/>
          <p:nvPr/>
        </p:nvGrpSpPr>
        <p:grpSpPr>
          <a:xfrm>
            <a:off x="1791088" y="3518183"/>
            <a:ext cx="946331" cy="928954"/>
            <a:chOff x="5716825" y="3235950"/>
            <a:chExt cx="300900" cy="295375"/>
          </a:xfrm>
        </p:grpSpPr>
        <p:sp>
          <p:nvSpPr>
            <p:cNvPr id="938" name="Google Shape;938;p96"/>
            <p:cNvSpPr/>
            <p:nvPr/>
          </p:nvSpPr>
          <p:spPr>
            <a:xfrm>
              <a:off x="5716825" y="3309975"/>
              <a:ext cx="137075" cy="146525"/>
            </a:xfrm>
            <a:custGeom>
              <a:rect b="b" l="l" r="r" t="t"/>
              <a:pathLst>
                <a:path extrusionOk="0" h="5861" w="5483">
                  <a:moveTo>
                    <a:pt x="2584" y="1"/>
                  </a:moveTo>
                  <a:lnTo>
                    <a:pt x="410" y="2206"/>
                  </a:lnTo>
                  <a:cubicBezTo>
                    <a:pt x="1" y="2615"/>
                    <a:pt x="1" y="3277"/>
                    <a:pt x="410" y="3655"/>
                  </a:cubicBezTo>
                  <a:lnTo>
                    <a:pt x="2584" y="5860"/>
                  </a:lnTo>
                  <a:lnTo>
                    <a:pt x="3781" y="4632"/>
                  </a:lnTo>
                  <a:cubicBezTo>
                    <a:pt x="3844" y="4584"/>
                    <a:pt x="3939" y="4561"/>
                    <a:pt x="4029" y="4561"/>
                  </a:cubicBezTo>
                  <a:cubicBezTo>
                    <a:pt x="4120" y="4561"/>
                    <a:pt x="4206" y="4584"/>
                    <a:pt x="4254" y="4632"/>
                  </a:cubicBezTo>
                  <a:lnTo>
                    <a:pt x="4726" y="5104"/>
                  </a:lnTo>
                  <a:cubicBezTo>
                    <a:pt x="4789" y="5167"/>
                    <a:pt x="4884" y="5199"/>
                    <a:pt x="4974" y="5199"/>
                  </a:cubicBezTo>
                  <a:cubicBezTo>
                    <a:pt x="5065" y="5199"/>
                    <a:pt x="5152" y="5167"/>
                    <a:pt x="5199" y="5104"/>
                  </a:cubicBezTo>
                  <a:cubicBezTo>
                    <a:pt x="5325" y="5010"/>
                    <a:pt x="5325" y="4758"/>
                    <a:pt x="5199" y="4632"/>
                  </a:cubicBezTo>
                  <a:lnTo>
                    <a:pt x="4726" y="4159"/>
                  </a:lnTo>
                  <a:cubicBezTo>
                    <a:pt x="4632" y="4065"/>
                    <a:pt x="4632" y="3813"/>
                    <a:pt x="4726" y="3687"/>
                  </a:cubicBezTo>
                  <a:lnTo>
                    <a:pt x="5482" y="2962"/>
                  </a:lnTo>
                  <a:lnTo>
                    <a:pt x="5010" y="2489"/>
                  </a:lnTo>
                  <a:lnTo>
                    <a:pt x="4789" y="2710"/>
                  </a:lnTo>
                  <a:cubicBezTo>
                    <a:pt x="4584" y="2915"/>
                    <a:pt x="4317" y="3017"/>
                    <a:pt x="4049" y="3017"/>
                  </a:cubicBezTo>
                  <a:cubicBezTo>
                    <a:pt x="3781" y="3017"/>
                    <a:pt x="3513" y="2915"/>
                    <a:pt x="3309" y="2710"/>
                  </a:cubicBezTo>
                  <a:cubicBezTo>
                    <a:pt x="2930" y="2332"/>
                    <a:pt x="2930" y="1670"/>
                    <a:pt x="3309" y="1261"/>
                  </a:cubicBezTo>
                  <a:lnTo>
                    <a:pt x="3561" y="1040"/>
                  </a:lnTo>
                  <a:lnTo>
                    <a:pt x="2584" y="1"/>
                  </a:lnTo>
                  <a:close/>
                </a:path>
              </a:pathLst>
            </a:custGeom>
            <a:solidFill>
              <a:srgbClr val="93C01F"/>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939" name="Google Shape;939;p96"/>
            <p:cNvSpPr/>
            <p:nvPr/>
          </p:nvSpPr>
          <p:spPr>
            <a:xfrm>
              <a:off x="5794025" y="3235950"/>
              <a:ext cx="145725" cy="133900"/>
            </a:xfrm>
            <a:custGeom>
              <a:rect b="b" l="l" r="r" t="t"/>
              <a:pathLst>
                <a:path extrusionOk="0" h="5356" w="5829">
                  <a:moveTo>
                    <a:pt x="2926" y="0"/>
                  </a:moveTo>
                  <a:cubicBezTo>
                    <a:pt x="2662" y="0"/>
                    <a:pt x="2394" y="95"/>
                    <a:pt x="2205" y="284"/>
                  </a:cubicBezTo>
                  <a:lnTo>
                    <a:pt x="0" y="2457"/>
                  </a:lnTo>
                  <a:lnTo>
                    <a:pt x="1229" y="3686"/>
                  </a:lnTo>
                  <a:cubicBezTo>
                    <a:pt x="1323" y="3781"/>
                    <a:pt x="1323" y="4033"/>
                    <a:pt x="1229" y="4127"/>
                  </a:cubicBezTo>
                  <a:lnTo>
                    <a:pt x="725" y="4600"/>
                  </a:lnTo>
                  <a:cubicBezTo>
                    <a:pt x="630" y="4726"/>
                    <a:pt x="630" y="4978"/>
                    <a:pt x="725" y="5072"/>
                  </a:cubicBezTo>
                  <a:cubicBezTo>
                    <a:pt x="788" y="5135"/>
                    <a:pt x="882" y="5167"/>
                    <a:pt x="977" y="5167"/>
                  </a:cubicBezTo>
                  <a:cubicBezTo>
                    <a:pt x="1071" y="5167"/>
                    <a:pt x="1166" y="5135"/>
                    <a:pt x="1229" y="5072"/>
                  </a:cubicBezTo>
                  <a:lnTo>
                    <a:pt x="1701" y="4600"/>
                  </a:lnTo>
                  <a:cubicBezTo>
                    <a:pt x="1749" y="4553"/>
                    <a:pt x="1835" y="4529"/>
                    <a:pt x="1926" y="4529"/>
                  </a:cubicBezTo>
                  <a:cubicBezTo>
                    <a:pt x="2016" y="4529"/>
                    <a:pt x="2111" y="4553"/>
                    <a:pt x="2174" y="4600"/>
                  </a:cubicBezTo>
                  <a:lnTo>
                    <a:pt x="2898" y="5356"/>
                  </a:lnTo>
                  <a:lnTo>
                    <a:pt x="3371" y="4883"/>
                  </a:lnTo>
                  <a:lnTo>
                    <a:pt x="3151" y="4663"/>
                  </a:lnTo>
                  <a:cubicBezTo>
                    <a:pt x="2741" y="4253"/>
                    <a:pt x="2741" y="3592"/>
                    <a:pt x="3151" y="3214"/>
                  </a:cubicBezTo>
                  <a:cubicBezTo>
                    <a:pt x="3340" y="3009"/>
                    <a:pt x="3607" y="2906"/>
                    <a:pt x="3875" y="2906"/>
                  </a:cubicBezTo>
                  <a:cubicBezTo>
                    <a:pt x="4143" y="2906"/>
                    <a:pt x="4411" y="3009"/>
                    <a:pt x="4600" y="3214"/>
                  </a:cubicBezTo>
                  <a:lnTo>
                    <a:pt x="4852" y="3434"/>
                  </a:lnTo>
                  <a:lnTo>
                    <a:pt x="5828" y="2457"/>
                  </a:lnTo>
                  <a:lnTo>
                    <a:pt x="3623" y="284"/>
                  </a:lnTo>
                  <a:cubicBezTo>
                    <a:pt x="3450" y="95"/>
                    <a:pt x="3190" y="0"/>
                    <a:pt x="2926" y="0"/>
                  </a:cubicBezTo>
                  <a:close/>
                </a:path>
              </a:pathLst>
            </a:custGeom>
            <a:solidFill>
              <a:srgbClr val="93C01F"/>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940" name="Google Shape;940;p96"/>
            <p:cNvSpPr/>
            <p:nvPr/>
          </p:nvSpPr>
          <p:spPr>
            <a:xfrm>
              <a:off x="5880650" y="3309975"/>
              <a:ext cx="137075" cy="145725"/>
            </a:xfrm>
            <a:custGeom>
              <a:rect b="b" l="l" r="r" t="t"/>
              <a:pathLst>
                <a:path extrusionOk="0" h="5829" w="5483">
                  <a:moveTo>
                    <a:pt x="2899" y="1"/>
                  </a:moveTo>
                  <a:lnTo>
                    <a:pt x="1702" y="1229"/>
                  </a:lnTo>
                  <a:cubicBezTo>
                    <a:pt x="1639" y="1292"/>
                    <a:pt x="1544" y="1324"/>
                    <a:pt x="1450" y="1324"/>
                  </a:cubicBezTo>
                  <a:cubicBezTo>
                    <a:pt x="1355" y="1324"/>
                    <a:pt x="1261" y="1292"/>
                    <a:pt x="1198" y="1229"/>
                  </a:cubicBezTo>
                  <a:lnTo>
                    <a:pt x="725" y="757"/>
                  </a:lnTo>
                  <a:cubicBezTo>
                    <a:pt x="678" y="694"/>
                    <a:pt x="591" y="662"/>
                    <a:pt x="501" y="662"/>
                  </a:cubicBezTo>
                  <a:cubicBezTo>
                    <a:pt x="410" y="662"/>
                    <a:pt x="316" y="694"/>
                    <a:pt x="253" y="757"/>
                  </a:cubicBezTo>
                  <a:cubicBezTo>
                    <a:pt x="158" y="883"/>
                    <a:pt x="158" y="1103"/>
                    <a:pt x="253" y="1229"/>
                  </a:cubicBezTo>
                  <a:lnTo>
                    <a:pt x="725" y="1702"/>
                  </a:lnTo>
                  <a:cubicBezTo>
                    <a:pt x="851" y="1828"/>
                    <a:pt x="851" y="2048"/>
                    <a:pt x="725" y="2174"/>
                  </a:cubicBezTo>
                  <a:lnTo>
                    <a:pt x="1" y="2899"/>
                  </a:lnTo>
                  <a:lnTo>
                    <a:pt x="473" y="3372"/>
                  </a:lnTo>
                  <a:lnTo>
                    <a:pt x="694" y="3151"/>
                  </a:lnTo>
                  <a:cubicBezTo>
                    <a:pt x="898" y="2946"/>
                    <a:pt x="1166" y="2844"/>
                    <a:pt x="1434" y="2844"/>
                  </a:cubicBezTo>
                  <a:cubicBezTo>
                    <a:pt x="1702" y="2844"/>
                    <a:pt x="1970" y="2946"/>
                    <a:pt x="2174" y="3151"/>
                  </a:cubicBezTo>
                  <a:cubicBezTo>
                    <a:pt x="2552" y="3529"/>
                    <a:pt x="2552" y="4222"/>
                    <a:pt x="2174" y="4600"/>
                  </a:cubicBezTo>
                  <a:lnTo>
                    <a:pt x="1922" y="4852"/>
                  </a:lnTo>
                  <a:lnTo>
                    <a:pt x="2899" y="5829"/>
                  </a:lnTo>
                  <a:lnTo>
                    <a:pt x="5073" y="3655"/>
                  </a:lnTo>
                  <a:cubicBezTo>
                    <a:pt x="5482" y="3277"/>
                    <a:pt x="5482" y="2615"/>
                    <a:pt x="5073" y="2206"/>
                  </a:cubicBezTo>
                  <a:lnTo>
                    <a:pt x="2899" y="1"/>
                  </a:lnTo>
                  <a:close/>
                </a:path>
              </a:pathLst>
            </a:custGeom>
            <a:solidFill>
              <a:srgbClr val="93C01F"/>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941" name="Google Shape;941;p96"/>
            <p:cNvSpPr/>
            <p:nvPr/>
          </p:nvSpPr>
          <p:spPr>
            <a:xfrm>
              <a:off x="5794025" y="3396625"/>
              <a:ext cx="147300" cy="134700"/>
            </a:xfrm>
            <a:custGeom>
              <a:rect b="b" l="l" r="r" t="t"/>
              <a:pathLst>
                <a:path extrusionOk="0" h="5388" w="5892">
                  <a:moveTo>
                    <a:pt x="2993" y="0"/>
                  </a:moveTo>
                  <a:lnTo>
                    <a:pt x="2520" y="473"/>
                  </a:lnTo>
                  <a:lnTo>
                    <a:pt x="2741" y="725"/>
                  </a:lnTo>
                  <a:cubicBezTo>
                    <a:pt x="3151" y="1103"/>
                    <a:pt x="3151" y="1764"/>
                    <a:pt x="2741" y="2174"/>
                  </a:cubicBezTo>
                  <a:cubicBezTo>
                    <a:pt x="2505" y="2363"/>
                    <a:pt x="2221" y="2457"/>
                    <a:pt x="1949" y="2457"/>
                  </a:cubicBezTo>
                  <a:cubicBezTo>
                    <a:pt x="1678" y="2457"/>
                    <a:pt x="1418" y="2363"/>
                    <a:pt x="1229" y="2174"/>
                  </a:cubicBezTo>
                  <a:lnTo>
                    <a:pt x="977" y="1922"/>
                  </a:lnTo>
                  <a:lnTo>
                    <a:pt x="0" y="2930"/>
                  </a:lnTo>
                  <a:lnTo>
                    <a:pt x="2205" y="5072"/>
                  </a:lnTo>
                  <a:cubicBezTo>
                    <a:pt x="2394" y="5293"/>
                    <a:pt x="2678" y="5387"/>
                    <a:pt x="2930" y="5387"/>
                  </a:cubicBezTo>
                  <a:cubicBezTo>
                    <a:pt x="3214" y="5387"/>
                    <a:pt x="3497" y="5293"/>
                    <a:pt x="3686" y="5072"/>
                  </a:cubicBezTo>
                  <a:lnTo>
                    <a:pt x="5891" y="2930"/>
                  </a:lnTo>
                  <a:lnTo>
                    <a:pt x="4663" y="1701"/>
                  </a:lnTo>
                  <a:cubicBezTo>
                    <a:pt x="4568" y="1575"/>
                    <a:pt x="4568" y="1355"/>
                    <a:pt x="4663" y="1229"/>
                  </a:cubicBezTo>
                  <a:lnTo>
                    <a:pt x="5167" y="756"/>
                  </a:lnTo>
                  <a:cubicBezTo>
                    <a:pt x="5261" y="630"/>
                    <a:pt x="5261" y="410"/>
                    <a:pt x="5167" y="284"/>
                  </a:cubicBezTo>
                  <a:cubicBezTo>
                    <a:pt x="5104" y="221"/>
                    <a:pt x="5009" y="189"/>
                    <a:pt x="4915" y="189"/>
                  </a:cubicBezTo>
                  <a:cubicBezTo>
                    <a:pt x="4820" y="189"/>
                    <a:pt x="4726" y="221"/>
                    <a:pt x="4663" y="284"/>
                  </a:cubicBezTo>
                  <a:lnTo>
                    <a:pt x="4190" y="756"/>
                  </a:lnTo>
                  <a:cubicBezTo>
                    <a:pt x="4143" y="819"/>
                    <a:pt x="4056" y="851"/>
                    <a:pt x="3966" y="851"/>
                  </a:cubicBezTo>
                  <a:cubicBezTo>
                    <a:pt x="3875" y="851"/>
                    <a:pt x="3781" y="819"/>
                    <a:pt x="3718" y="756"/>
                  </a:cubicBezTo>
                  <a:lnTo>
                    <a:pt x="2993" y="0"/>
                  </a:lnTo>
                  <a:close/>
                </a:path>
              </a:pathLst>
            </a:custGeom>
            <a:solidFill>
              <a:srgbClr val="93C01F"/>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5" name="Shape 945"/>
        <p:cNvGrpSpPr/>
        <p:nvPr/>
      </p:nvGrpSpPr>
      <p:grpSpPr>
        <a:xfrm>
          <a:off x="0" y="0"/>
          <a:ext cx="0" cy="0"/>
          <a:chOff x="0" y="0"/>
          <a:chExt cx="0" cy="0"/>
        </a:xfrm>
      </p:grpSpPr>
      <p:pic>
        <p:nvPicPr>
          <p:cNvPr id="946" name="Google Shape;946;p97"/>
          <p:cNvPicPr preferRelativeResize="0"/>
          <p:nvPr/>
        </p:nvPicPr>
        <p:blipFill rotWithShape="1">
          <a:blip r:embed="rId3">
            <a:alphaModFix/>
          </a:blip>
          <a:srcRect b="0" l="0" r="0" t="0"/>
          <a:stretch/>
        </p:blipFill>
        <p:spPr>
          <a:xfrm>
            <a:off x="367903" y="96980"/>
            <a:ext cx="8408195" cy="5143500"/>
          </a:xfrm>
          <a:prstGeom prst="rect">
            <a:avLst/>
          </a:prstGeom>
          <a:noFill/>
          <a:ln>
            <a:noFill/>
          </a:ln>
        </p:spPr>
      </p:pic>
      <p:sp>
        <p:nvSpPr>
          <p:cNvPr id="947" name="Google Shape;947;p97"/>
          <p:cNvSpPr/>
          <p:nvPr/>
        </p:nvSpPr>
        <p:spPr>
          <a:xfrm>
            <a:off x="0" y="4873400"/>
            <a:ext cx="9013800" cy="1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s" sz="700">
                <a:solidFill>
                  <a:schemeClr val="dk1"/>
                </a:solidFill>
              </a:rPr>
              <a:t>Infografía con las tácticas de Mourinho y Guardiola inspirada en los manuales de IKEA con motivo de los 4 clásicos en 2 semanas (2011). Por Rubén Gimeno en </a:t>
            </a:r>
            <a:r>
              <a:rPr i="1" lang="es" sz="700">
                <a:solidFill>
                  <a:schemeClr val="dk1"/>
                </a:solidFill>
              </a:rPr>
              <a:t>Marca</a:t>
            </a:r>
            <a:r>
              <a:rPr lang="es" sz="700">
                <a:solidFill>
                  <a:schemeClr val="dk1"/>
                </a:solidFill>
              </a:rPr>
              <a:t>. Fuente: </a:t>
            </a:r>
            <a:r>
              <a:rPr lang="es" sz="700" u="sng">
                <a:solidFill>
                  <a:schemeClr val="dk1"/>
                </a:solidFill>
                <a:hlinkClick r:id="rId4">
                  <a:extLst>
                    <a:ext uri="{A12FA001-AC4F-418D-AE19-62706E023703}">
                      <ahyp:hlinkClr val="tx"/>
                    </a:ext>
                  </a:extLst>
                </a:hlinkClick>
              </a:rPr>
              <a:t>http://marcainfografia.tumblr.com/</a:t>
            </a:r>
            <a:endParaRPr sz="700">
              <a:solidFill>
                <a:schemeClr val="dk1"/>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1" name="Shape 951"/>
        <p:cNvGrpSpPr/>
        <p:nvPr/>
      </p:nvGrpSpPr>
      <p:grpSpPr>
        <a:xfrm>
          <a:off x="0" y="0"/>
          <a:ext cx="0" cy="0"/>
          <a:chOff x="0" y="0"/>
          <a:chExt cx="0" cy="0"/>
        </a:xfrm>
      </p:grpSpPr>
      <p:sp>
        <p:nvSpPr>
          <p:cNvPr id="952" name="Google Shape;952;p98"/>
          <p:cNvSpPr txBox="1"/>
          <p:nvPr/>
        </p:nvSpPr>
        <p:spPr>
          <a:xfrm>
            <a:off x="4430550" y="362875"/>
            <a:ext cx="4379700" cy="622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sz="1800" cap="none">
                <a:solidFill>
                  <a:schemeClr val="dk1"/>
                </a:solidFill>
              </a:rPr>
              <a:t>BOCETO= CUADRO DE MANDO</a:t>
            </a:r>
            <a:endParaRPr sz="1200"/>
          </a:p>
          <a:p>
            <a:pPr indent="0" lvl="0" marL="0" marR="0" rtl="0" algn="l">
              <a:spcBef>
                <a:spcPts val="0"/>
              </a:spcBef>
              <a:spcAft>
                <a:spcPts val="0"/>
              </a:spcAft>
              <a:buNone/>
            </a:pPr>
            <a:r>
              <a:t/>
            </a:r>
            <a:endParaRPr sz="1400">
              <a:solidFill>
                <a:schemeClr val="dk1"/>
              </a:solidFill>
            </a:endParaRPr>
          </a:p>
          <a:p>
            <a:pPr indent="0" lvl="0" marL="0" marR="0" rtl="0" algn="l">
              <a:spcBef>
                <a:spcPts val="0"/>
              </a:spcBef>
              <a:spcAft>
                <a:spcPts val="0"/>
              </a:spcAft>
              <a:buNone/>
            </a:pPr>
            <a:r>
              <a:rPr lang="es" sz="1300">
                <a:solidFill>
                  <a:schemeClr val="dk1"/>
                </a:solidFill>
              </a:rPr>
              <a:t>Especie de “planillo” detallado de la página/s de mi proyecto visual, que recoge su distribución (bloques/ columnas…), espacio que ocupará cada elemento (lo que me facilita luego su realización a escala real con distintos programas) y “forma” aproximada de éste.</a:t>
            </a:r>
            <a:endParaRPr sz="1300" cap="none">
              <a:solidFill>
                <a:schemeClr val="dk1"/>
              </a:solidFill>
            </a:endParaRPr>
          </a:p>
          <a:p>
            <a:pPr indent="0" lvl="0" marL="0" marR="0" rtl="0" algn="l">
              <a:spcBef>
                <a:spcPts val="0"/>
              </a:spcBef>
              <a:spcAft>
                <a:spcPts val="0"/>
              </a:spcAft>
              <a:buNone/>
            </a:pPr>
            <a:r>
              <a:t/>
            </a:r>
            <a:endParaRPr sz="1400" cap="none">
              <a:solidFill>
                <a:schemeClr val="dk1"/>
              </a:solidFill>
            </a:endParaRPr>
          </a:p>
          <a:p>
            <a:pPr indent="0" lvl="0" marL="0" marR="0" rtl="0" algn="l">
              <a:spcBef>
                <a:spcPts val="0"/>
              </a:spcBef>
              <a:spcAft>
                <a:spcPts val="0"/>
              </a:spcAft>
              <a:buNone/>
            </a:pPr>
            <a:r>
              <a:rPr lang="es" sz="1100">
                <a:solidFill>
                  <a:srgbClr val="666666"/>
                </a:solidFill>
              </a:rPr>
              <a:t>“Una vez toda la información ha sido entendida, es necesario organizarla de manera rápida, “visualizar” cómo se estructurará su disposición sobre la página o cómo se secuenciará la acción en el caso de un infográfico animado” (Cairo). </a:t>
            </a:r>
            <a:endParaRPr sz="1000"/>
          </a:p>
          <a:p>
            <a:pPr indent="0" lvl="0" marL="0" marR="0" rtl="0" algn="l">
              <a:spcBef>
                <a:spcPts val="0"/>
              </a:spcBef>
              <a:spcAft>
                <a:spcPts val="0"/>
              </a:spcAft>
              <a:buNone/>
            </a:pPr>
            <a:r>
              <a:t/>
            </a:r>
            <a:endParaRPr sz="1400">
              <a:solidFill>
                <a:srgbClr val="666666"/>
              </a:solidFill>
            </a:endParaRPr>
          </a:p>
          <a:p>
            <a:pPr indent="0" lvl="0" marL="0" marR="0" rtl="0" algn="l">
              <a:spcBef>
                <a:spcPts val="0"/>
              </a:spcBef>
              <a:spcAft>
                <a:spcPts val="0"/>
              </a:spcAft>
              <a:buNone/>
            </a:pPr>
            <a:r>
              <a:rPr lang="es" sz="1800" cap="none">
                <a:solidFill>
                  <a:schemeClr val="dk1"/>
                </a:solidFill>
              </a:rPr>
              <a:t>¡HERRAMIENTA VIVA, CAMBIANTE! ¡PROCESO TAN IMPORTANTE COMO RESULTADO!</a:t>
            </a:r>
            <a:endParaRPr sz="1800"/>
          </a:p>
          <a:p>
            <a:pPr indent="0" lvl="0" marL="0" marR="0" rtl="0" algn="l">
              <a:spcBef>
                <a:spcPts val="0"/>
              </a:spcBef>
              <a:spcAft>
                <a:spcPts val="0"/>
              </a:spcAft>
              <a:buNone/>
            </a:pPr>
            <a:r>
              <a:t/>
            </a:r>
            <a:endParaRPr sz="1400" cap="none">
              <a:solidFill>
                <a:schemeClr val="dk1"/>
              </a:solidFill>
            </a:endParaRPr>
          </a:p>
          <a:p>
            <a:pPr indent="0" lvl="0" marL="0" marR="0" rtl="0" algn="l">
              <a:spcBef>
                <a:spcPts val="0"/>
              </a:spcBef>
              <a:spcAft>
                <a:spcPts val="0"/>
              </a:spcAft>
              <a:buNone/>
            </a:pPr>
            <a:r>
              <a:rPr lang="es" sz="1300">
                <a:solidFill>
                  <a:schemeClr val="dk1"/>
                </a:solidFill>
              </a:rPr>
              <a:t>Metodología fundamental para trabajar también cuando se planteen actividades de este tipo a estudiantes (orientarlos, seguir sus avances…)</a:t>
            </a:r>
            <a:endParaRPr sz="1000"/>
          </a:p>
          <a:p>
            <a:pPr indent="0" lvl="0" marL="0" marR="0" rtl="0" algn="l">
              <a:spcBef>
                <a:spcPts val="0"/>
              </a:spcBef>
              <a:spcAft>
                <a:spcPts val="0"/>
              </a:spcAft>
              <a:buNone/>
            </a:pPr>
            <a:r>
              <a:t/>
            </a:r>
            <a:endParaRPr sz="1400">
              <a:solidFill>
                <a:schemeClr val="dk1"/>
              </a:solidFill>
            </a:endParaRPr>
          </a:p>
          <a:p>
            <a:pPr indent="0" lvl="0" marL="0" marR="0" rtl="0" algn="l">
              <a:spcBef>
                <a:spcPts val="0"/>
              </a:spcBef>
              <a:spcAft>
                <a:spcPts val="0"/>
              </a:spcAft>
              <a:buNone/>
            </a:pPr>
            <a:r>
              <a:t/>
            </a:r>
            <a:endParaRPr sz="1400">
              <a:solidFill>
                <a:schemeClr val="dk1"/>
              </a:solidFill>
            </a:endParaRPr>
          </a:p>
          <a:p>
            <a:pPr indent="0" lvl="0" marL="0" marR="0" rtl="0" algn="ctr">
              <a:spcBef>
                <a:spcPts val="0"/>
              </a:spcBef>
              <a:spcAft>
                <a:spcPts val="0"/>
              </a:spcAft>
              <a:buNone/>
            </a:pPr>
            <a:r>
              <a:t/>
            </a:r>
            <a:endParaRPr sz="1400">
              <a:solidFill>
                <a:schemeClr val="dk1"/>
              </a:solidFill>
            </a:endParaRPr>
          </a:p>
        </p:txBody>
      </p:sp>
      <p:sp>
        <p:nvSpPr>
          <p:cNvPr id="953" name="Google Shape;953;p98"/>
          <p:cNvSpPr txBox="1"/>
          <p:nvPr/>
        </p:nvSpPr>
        <p:spPr>
          <a:xfrm>
            <a:off x="810328" y="1278536"/>
            <a:ext cx="3041400" cy="1512900"/>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A30E33"/>
              </a:buClr>
              <a:buSzPts val="3300"/>
              <a:buFont typeface="Roboto"/>
              <a:buNone/>
            </a:pPr>
            <a:r>
              <a:rPr b="1" lang="es" sz="3300">
                <a:solidFill>
                  <a:srgbClr val="85B016"/>
                </a:solidFill>
                <a:latin typeface="Roboto"/>
                <a:ea typeface="Roboto"/>
                <a:cs typeface="Roboto"/>
                <a:sym typeface="Roboto"/>
              </a:rPr>
              <a:t>Realizar primera versión de boceto</a:t>
            </a:r>
            <a:endParaRPr sz="1100">
              <a:solidFill>
                <a:srgbClr val="85B016"/>
              </a:solidFill>
            </a:endParaRPr>
          </a:p>
        </p:txBody>
      </p:sp>
      <p:grpSp>
        <p:nvGrpSpPr>
          <p:cNvPr id="954" name="Google Shape;954;p98"/>
          <p:cNvGrpSpPr/>
          <p:nvPr/>
        </p:nvGrpSpPr>
        <p:grpSpPr>
          <a:xfrm>
            <a:off x="1890969" y="2881760"/>
            <a:ext cx="914421" cy="1136182"/>
            <a:chOff x="-2310650" y="3525775"/>
            <a:chExt cx="292250" cy="363125"/>
          </a:xfrm>
        </p:grpSpPr>
        <p:sp>
          <p:nvSpPr>
            <p:cNvPr id="955" name="Google Shape;955;p98"/>
            <p:cNvSpPr/>
            <p:nvPr/>
          </p:nvSpPr>
          <p:spPr>
            <a:xfrm>
              <a:off x="-2053075" y="3648650"/>
              <a:ext cx="34675" cy="233950"/>
            </a:xfrm>
            <a:custGeom>
              <a:rect b="b" l="l" r="r" t="t"/>
              <a:pathLst>
                <a:path extrusionOk="0" h="9358" w="1387">
                  <a:moveTo>
                    <a:pt x="0" y="1"/>
                  </a:moveTo>
                  <a:lnTo>
                    <a:pt x="0" y="8286"/>
                  </a:lnTo>
                  <a:cubicBezTo>
                    <a:pt x="0" y="8664"/>
                    <a:pt x="158" y="9011"/>
                    <a:pt x="441" y="9263"/>
                  </a:cubicBezTo>
                  <a:cubicBezTo>
                    <a:pt x="504" y="9326"/>
                    <a:pt x="591" y="9358"/>
                    <a:pt x="677" y="9358"/>
                  </a:cubicBezTo>
                  <a:cubicBezTo>
                    <a:pt x="764" y="9358"/>
                    <a:pt x="851" y="9326"/>
                    <a:pt x="914" y="9263"/>
                  </a:cubicBezTo>
                  <a:cubicBezTo>
                    <a:pt x="1197" y="9011"/>
                    <a:pt x="1355" y="8664"/>
                    <a:pt x="1355" y="8286"/>
                  </a:cubicBezTo>
                  <a:lnTo>
                    <a:pt x="1355" y="347"/>
                  </a:lnTo>
                  <a:lnTo>
                    <a:pt x="1386" y="347"/>
                  </a:lnTo>
                  <a:cubicBezTo>
                    <a:pt x="1386" y="158"/>
                    <a:pt x="1229" y="1"/>
                    <a:pt x="1040" y="1"/>
                  </a:cubicBez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956" name="Google Shape;956;p98"/>
            <p:cNvSpPr/>
            <p:nvPr/>
          </p:nvSpPr>
          <p:spPr>
            <a:xfrm>
              <a:off x="-2259450" y="3751825"/>
              <a:ext cx="51225" cy="51225"/>
            </a:xfrm>
            <a:custGeom>
              <a:rect b="b" l="l" r="r" t="t"/>
              <a:pathLst>
                <a:path extrusionOk="0" h="2049" w="2049">
                  <a:moveTo>
                    <a:pt x="1" y="1"/>
                  </a:moveTo>
                  <a:lnTo>
                    <a:pt x="1" y="2049"/>
                  </a:lnTo>
                  <a:lnTo>
                    <a:pt x="2049" y="2049"/>
                  </a:lnTo>
                  <a:lnTo>
                    <a:pt x="2049" y="1"/>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957" name="Google Shape;957;p98"/>
            <p:cNvSpPr/>
            <p:nvPr/>
          </p:nvSpPr>
          <p:spPr>
            <a:xfrm>
              <a:off x="-2259450" y="3649450"/>
              <a:ext cx="137075" cy="51200"/>
            </a:xfrm>
            <a:custGeom>
              <a:rect b="b" l="l" r="r" t="t"/>
              <a:pathLst>
                <a:path extrusionOk="0" h="2048" w="5483">
                  <a:moveTo>
                    <a:pt x="1" y="0"/>
                  </a:moveTo>
                  <a:lnTo>
                    <a:pt x="1" y="2048"/>
                  </a:lnTo>
                  <a:lnTo>
                    <a:pt x="5483" y="2048"/>
                  </a:lnTo>
                  <a:lnTo>
                    <a:pt x="5483" y="0"/>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958" name="Google Shape;958;p98"/>
            <p:cNvSpPr/>
            <p:nvPr/>
          </p:nvSpPr>
          <p:spPr>
            <a:xfrm>
              <a:off x="-2310650" y="3525775"/>
              <a:ext cx="252075" cy="363125"/>
            </a:xfrm>
            <a:custGeom>
              <a:rect b="b" l="l" r="r" t="t"/>
              <a:pathLst>
                <a:path extrusionOk="0" h="14525" w="10083">
                  <a:moveTo>
                    <a:pt x="7814" y="4222"/>
                  </a:moveTo>
                  <a:cubicBezTo>
                    <a:pt x="8035" y="4222"/>
                    <a:pt x="8192" y="4380"/>
                    <a:pt x="8192" y="4569"/>
                  </a:cubicBezTo>
                  <a:lnTo>
                    <a:pt x="8192" y="7310"/>
                  </a:lnTo>
                  <a:cubicBezTo>
                    <a:pt x="8192" y="7530"/>
                    <a:pt x="8035" y="7657"/>
                    <a:pt x="7814" y="7657"/>
                  </a:cubicBezTo>
                  <a:lnTo>
                    <a:pt x="1671" y="7657"/>
                  </a:lnTo>
                  <a:cubicBezTo>
                    <a:pt x="1482" y="7657"/>
                    <a:pt x="1324" y="7530"/>
                    <a:pt x="1324" y="7310"/>
                  </a:cubicBezTo>
                  <a:lnTo>
                    <a:pt x="1324" y="4569"/>
                  </a:lnTo>
                  <a:cubicBezTo>
                    <a:pt x="1324" y="4380"/>
                    <a:pt x="1482" y="4222"/>
                    <a:pt x="1671" y="4222"/>
                  </a:cubicBezTo>
                  <a:close/>
                  <a:moveTo>
                    <a:pt x="7904" y="8380"/>
                  </a:moveTo>
                  <a:cubicBezTo>
                    <a:pt x="8287" y="8380"/>
                    <a:pt x="8278" y="9043"/>
                    <a:pt x="7877" y="9043"/>
                  </a:cubicBezTo>
                  <a:lnTo>
                    <a:pt x="5829" y="9043"/>
                  </a:lnTo>
                  <a:cubicBezTo>
                    <a:pt x="5388" y="9043"/>
                    <a:pt x="5357" y="8381"/>
                    <a:pt x="5829" y="8381"/>
                  </a:cubicBezTo>
                  <a:lnTo>
                    <a:pt x="7877" y="8381"/>
                  </a:lnTo>
                  <a:cubicBezTo>
                    <a:pt x="7886" y="8380"/>
                    <a:pt x="7895" y="8380"/>
                    <a:pt x="7904" y="8380"/>
                  </a:cubicBezTo>
                  <a:close/>
                  <a:moveTo>
                    <a:pt x="7904" y="9766"/>
                  </a:moveTo>
                  <a:cubicBezTo>
                    <a:pt x="8287" y="9766"/>
                    <a:pt x="8278" y="10429"/>
                    <a:pt x="7877" y="10429"/>
                  </a:cubicBezTo>
                  <a:lnTo>
                    <a:pt x="5829" y="10429"/>
                  </a:lnTo>
                  <a:cubicBezTo>
                    <a:pt x="5388" y="10429"/>
                    <a:pt x="5357" y="9767"/>
                    <a:pt x="5829" y="9767"/>
                  </a:cubicBezTo>
                  <a:lnTo>
                    <a:pt x="7877" y="9767"/>
                  </a:lnTo>
                  <a:cubicBezTo>
                    <a:pt x="7886" y="9767"/>
                    <a:pt x="7895" y="9766"/>
                    <a:pt x="7904" y="9766"/>
                  </a:cubicBezTo>
                  <a:close/>
                  <a:moveTo>
                    <a:pt x="7877" y="11091"/>
                  </a:moveTo>
                  <a:cubicBezTo>
                    <a:pt x="8287" y="11091"/>
                    <a:pt x="8287" y="11784"/>
                    <a:pt x="7877" y="11784"/>
                  </a:cubicBezTo>
                  <a:lnTo>
                    <a:pt x="5829" y="11784"/>
                  </a:lnTo>
                  <a:cubicBezTo>
                    <a:pt x="5388" y="11784"/>
                    <a:pt x="5357" y="11091"/>
                    <a:pt x="5829" y="11091"/>
                  </a:cubicBezTo>
                  <a:close/>
                  <a:moveTo>
                    <a:pt x="4475" y="8350"/>
                  </a:moveTo>
                  <a:cubicBezTo>
                    <a:pt x="4664" y="8350"/>
                    <a:pt x="4821" y="8507"/>
                    <a:pt x="4821" y="8696"/>
                  </a:cubicBezTo>
                  <a:lnTo>
                    <a:pt x="4821" y="11469"/>
                  </a:lnTo>
                  <a:cubicBezTo>
                    <a:pt x="4821" y="11658"/>
                    <a:pt x="4664" y="11815"/>
                    <a:pt x="4475" y="11815"/>
                  </a:cubicBezTo>
                  <a:lnTo>
                    <a:pt x="1734" y="11815"/>
                  </a:lnTo>
                  <a:cubicBezTo>
                    <a:pt x="1513" y="11815"/>
                    <a:pt x="1356" y="11658"/>
                    <a:pt x="1356" y="11469"/>
                  </a:cubicBezTo>
                  <a:lnTo>
                    <a:pt x="1356" y="8696"/>
                  </a:lnTo>
                  <a:cubicBezTo>
                    <a:pt x="1356" y="8507"/>
                    <a:pt x="1513" y="8350"/>
                    <a:pt x="1734" y="8350"/>
                  </a:cubicBezTo>
                  <a:close/>
                  <a:moveTo>
                    <a:pt x="7877" y="12508"/>
                  </a:moveTo>
                  <a:cubicBezTo>
                    <a:pt x="8287" y="12508"/>
                    <a:pt x="8287" y="13170"/>
                    <a:pt x="7877" y="13170"/>
                  </a:cubicBezTo>
                  <a:lnTo>
                    <a:pt x="1734" y="13170"/>
                  </a:lnTo>
                  <a:cubicBezTo>
                    <a:pt x="1293" y="13170"/>
                    <a:pt x="1261" y="12508"/>
                    <a:pt x="1734" y="12508"/>
                  </a:cubicBezTo>
                  <a:close/>
                  <a:moveTo>
                    <a:pt x="348" y="2868"/>
                  </a:moveTo>
                  <a:cubicBezTo>
                    <a:pt x="158" y="2868"/>
                    <a:pt x="1" y="3025"/>
                    <a:pt x="1" y="3214"/>
                  </a:cubicBezTo>
                  <a:lnTo>
                    <a:pt x="1" y="12823"/>
                  </a:lnTo>
                  <a:cubicBezTo>
                    <a:pt x="1" y="13768"/>
                    <a:pt x="726" y="14525"/>
                    <a:pt x="1702" y="14525"/>
                  </a:cubicBezTo>
                  <a:lnTo>
                    <a:pt x="10083" y="14525"/>
                  </a:lnTo>
                  <a:cubicBezTo>
                    <a:pt x="9767" y="14178"/>
                    <a:pt x="9515" y="13705"/>
                    <a:pt x="9515" y="13138"/>
                  </a:cubicBezTo>
                  <a:cubicBezTo>
                    <a:pt x="9547" y="1"/>
                    <a:pt x="9547" y="6333"/>
                    <a:pt x="9547" y="3214"/>
                  </a:cubicBezTo>
                  <a:cubicBezTo>
                    <a:pt x="9547" y="3025"/>
                    <a:pt x="9389" y="2868"/>
                    <a:pt x="9200" y="2868"/>
                  </a:cubicBez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2" name="Shape 962"/>
        <p:cNvGrpSpPr/>
        <p:nvPr/>
      </p:nvGrpSpPr>
      <p:grpSpPr>
        <a:xfrm>
          <a:off x="0" y="0"/>
          <a:ext cx="0" cy="0"/>
          <a:chOff x="0" y="0"/>
          <a:chExt cx="0" cy="0"/>
        </a:xfrm>
      </p:grpSpPr>
      <p:pic>
        <p:nvPicPr>
          <p:cNvPr id="963" name="Google Shape;963;p99"/>
          <p:cNvPicPr preferRelativeResize="0"/>
          <p:nvPr/>
        </p:nvPicPr>
        <p:blipFill rotWithShape="1">
          <a:blip r:embed="rId3">
            <a:alphaModFix/>
          </a:blip>
          <a:srcRect b="12788" l="13370" r="33167" t="7435"/>
          <a:stretch/>
        </p:blipFill>
        <p:spPr>
          <a:xfrm>
            <a:off x="176751" y="758111"/>
            <a:ext cx="5295799" cy="3745325"/>
          </a:xfrm>
          <a:prstGeom prst="rect">
            <a:avLst/>
          </a:prstGeom>
          <a:noFill/>
          <a:ln cap="flat" cmpd="sng" w="9525">
            <a:solidFill>
              <a:schemeClr val="dk2"/>
            </a:solidFill>
            <a:prstDash val="solid"/>
            <a:round/>
            <a:headEnd len="sm" w="sm" type="none"/>
            <a:tailEnd len="sm" w="sm" type="none"/>
          </a:ln>
        </p:spPr>
      </p:pic>
      <p:pic>
        <p:nvPicPr>
          <p:cNvPr id="964" name="Google Shape;964;p99"/>
          <p:cNvPicPr preferRelativeResize="0"/>
          <p:nvPr/>
        </p:nvPicPr>
        <p:blipFill rotWithShape="1">
          <a:blip r:embed="rId4">
            <a:alphaModFix/>
          </a:blip>
          <a:srcRect b="18633" l="13322" r="33153" t="7598"/>
          <a:stretch/>
        </p:blipFill>
        <p:spPr>
          <a:xfrm>
            <a:off x="5554874" y="2128436"/>
            <a:ext cx="3412375" cy="2375002"/>
          </a:xfrm>
          <a:prstGeom prst="rect">
            <a:avLst/>
          </a:prstGeom>
          <a:noFill/>
          <a:ln cap="flat" cmpd="sng" w="9525">
            <a:solidFill>
              <a:schemeClr val="dk2"/>
            </a:solidFill>
            <a:prstDash val="solid"/>
            <a:round/>
            <a:headEnd len="sm" w="sm" type="none"/>
            <a:tailEnd len="sm" w="sm" type="none"/>
          </a:ln>
        </p:spPr>
      </p:pic>
      <p:sp>
        <p:nvSpPr>
          <p:cNvPr id="965" name="Google Shape;965;p99"/>
          <p:cNvSpPr/>
          <p:nvPr/>
        </p:nvSpPr>
        <p:spPr>
          <a:xfrm>
            <a:off x="367903" y="4720996"/>
            <a:ext cx="8334600" cy="1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s" sz="800">
                <a:solidFill>
                  <a:schemeClr val="dk1"/>
                </a:solidFill>
              </a:rPr>
              <a:t>Boceto de uno de los estudiantes de Tipografía… para mostrar su planteamiento durante una de las sesiones online en 2020-21.</a:t>
            </a:r>
            <a:endParaRPr sz="800"/>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9" name="Shape 969"/>
        <p:cNvGrpSpPr/>
        <p:nvPr/>
      </p:nvGrpSpPr>
      <p:grpSpPr>
        <a:xfrm>
          <a:off x="0" y="0"/>
          <a:ext cx="0" cy="0"/>
          <a:chOff x="0" y="0"/>
          <a:chExt cx="0" cy="0"/>
        </a:xfrm>
      </p:grpSpPr>
      <p:sp>
        <p:nvSpPr>
          <p:cNvPr id="970" name="Google Shape;970;p100"/>
          <p:cNvSpPr txBox="1"/>
          <p:nvPr/>
        </p:nvSpPr>
        <p:spPr>
          <a:xfrm>
            <a:off x="4523500" y="622900"/>
            <a:ext cx="4337700" cy="40527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sz="1800" cap="none">
                <a:solidFill>
                  <a:schemeClr val="dk1"/>
                </a:solidFill>
              </a:rPr>
              <a:t>NO SIEMPRE TENEMOS QUE PARTIR DE CERO…</a:t>
            </a:r>
            <a:endParaRPr sz="1100"/>
          </a:p>
          <a:p>
            <a:pPr indent="0" lvl="0" marL="0" marR="0" rtl="0" algn="l">
              <a:spcBef>
                <a:spcPts val="0"/>
              </a:spcBef>
              <a:spcAft>
                <a:spcPts val="0"/>
              </a:spcAft>
              <a:buNone/>
            </a:pPr>
            <a:r>
              <a:t/>
            </a:r>
            <a:endParaRPr sz="1800" cap="none">
              <a:solidFill>
                <a:schemeClr val="dk1"/>
              </a:solidFill>
            </a:endParaRPr>
          </a:p>
          <a:p>
            <a:pPr indent="0" lvl="0" marL="0" marR="0" rtl="0" algn="l">
              <a:lnSpc>
                <a:spcPct val="95000"/>
              </a:lnSpc>
              <a:spcBef>
                <a:spcPts val="0"/>
              </a:spcBef>
              <a:spcAft>
                <a:spcPts val="0"/>
              </a:spcAft>
              <a:buNone/>
            </a:pPr>
            <a:r>
              <a:rPr lang="es" sz="1300">
                <a:solidFill>
                  <a:schemeClr val="dk1"/>
                </a:solidFill>
              </a:rPr>
              <a:t>-Trabajo con plantillas si se usan herramientas digitales…</a:t>
            </a:r>
            <a:endParaRPr sz="1000"/>
          </a:p>
          <a:p>
            <a:pPr indent="0" lvl="0" marL="0" marR="0" rtl="0" algn="l">
              <a:lnSpc>
                <a:spcPct val="95000"/>
              </a:lnSpc>
              <a:spcBef>
                <a:spcPts val="0"/>
              </a:spcBef>
              <a:spcAft>
                <a:spcPts val="0"/>
              </a:spcAft>
              <a:buNone/>
            </a:pPr>
            <a:r>
              <a:rPr lang="es" sz="1300">
                <a:solidFill>
                  <a:schemeClr val="dk1"/>
                </a:solidFill>
              </a:rPr>
              <a:t>-Inserción de recursos gráficos y tipográficos “externos” de repositorios digitales.</a:t>
            </a:r>
            <a:endParaRPr sz="1000"/>
          </a:p>
          <a:p>
            <a:pPr indent="0" lvl="0" marL="0" marR="0" rtl="0" algn="l">
              <a:lnSpc>
                <a:spcPct val="95000"/>
              </a:lnSpc>
              <a:spcBef>
                <a:spcPts val="0"/>
              </a:spcBef>
              <a:spcAft>
                <a:spcPts val="0"/>
              </a:spcAft>
              <a:buNone/>
            </a:pPr>
            <a:r>
              <a:t/>
            </a:r>
            <a:endParaRPr sz="1400">
              <a:solidFill>
                <a:schemeClr val="dk1"/>
              </a:solidFill>
            </a:endParaRPr>
          </a:p>
          <a:p>
            <a:pPr indent="0" lvl="0" marL="0" marR="0" rtl="0" algn="l">
              <a:lnSpc>
                <a:spcPct val="95000"/>
              </a:lnSpc>
              <a:spcBef>
                <a:spcPts val="0"/>
              </a:spcBef>
              <a:spcAft>
                <a:spcPts val="0"/>
              </a:spcAft>
              <a:buNone/>
            </a:pPr>
            <a:r>
              <a:rPr i="1" lang="es" sz="1400">
                <a:solidFill>
                  <a:schemeClr val="dk1"/>
                </a:solidFill>
              </a:rPr>
              <a:t>¿De dónde puedo obtener estos recursos? ¿Cómo escogerlos e incorporarlos a mis trabajos?</a:t>
            </a:r>
            <a:endParaRPr sz="1100"/>
          </a:p>
          <a:p>
            <a:pPr indent="0" lvl="0" marL="0" marR="0" rtl="0" algn="l">
              <a:lnSpc>
                <a:spcPct val="95000"/>
              </a:lnSpc>
              <a:spcBef>
                <a:spcPts val="0"/>
              </a:spcBef>
              <a:spcAft>
                <a:spcPts val="0"/>
              </a:spcAft>
              <a:buNone/>
            </a:pPr>
            <a:r>
              <a:t/>
            </a:r>
            <a:endParaRPr i="1" sz="1800">
              <a:solidFill>
                <a:schemeClr val="dk1"/>
              </a:solidFill>
            </a:endParaRPr>
          </a:p>
          <a:p>
            <a:pPr indent="0" lvl="0" marL="0" marR="0" rtl="0" algn="l">
              <a:lnSpc>
                <a:spcPct val="95000"/>
              </a:lnSpc>
              <a:spcBef>
                <a:spcPts val="0"/>
              </a:spcBef>
              <a:spcAft>
                <a:spcPts val="0"/>
              </a:spcAft>
              <a:buNone/>
            </a:pPr>
            <a:r>
              <a:rPr lang="es" sz="1800">
                <a:solidFill>
                  <a:schemeClr val="dk1"/>
                </a:solidFill>
              </a:rPr>
              <a:t>LA RED, FUENTE DE RECURSOS GRÁFICOS</a:t>
            </a:r>
            <a:endParaRPr sz="1800">
              <a:solidFill>
                <a:schemeClr val="dk1"/>
              </a:solidFill>
            </a:endParaRPr>
          </a:p>
          <a:p>
            <a:pPr indent="0" lvl="0" marL="0" marR="0" rtl="0" algn="l">
              <a:lnSpc>
                <a:spcPct val="95000"/>
              </a:lnSpc>
              <a:spcBef>
                <a:spcPts val="0"/>
              </a:spcBef>
              <a:spcAft>
                <a:spcPts val="0"/>
              </a:spcAft>
              <a:buNone/>
            </a:pPr>
            <a:r>
              <a:t/>
            </a:r>
            <a:endParaRPr sz="1800">
              <a:solidFill>
                <a:schemeClr val="dk1"/>
              </a:solidFill>
            </a:endParaRPr>
          </a:p>
          <a:p>
            <a:pPr indent="0" lvl="0" marL="0" marR="0" rtl="0" algn="l">
              <a:lnSpc>
                <a:spcPct val="95000"/>
              </a:lnSpc>
              <a:spcBef>
                <a:spcPts val="0"/>
              </a:spcBef>
              <a:spcAft>
                <a:spcPts val="0"/>
              </a:spcAft>
              <a:buNone/>
            </a:pPr>
            <a:r>
              <a:rPr lang="es" sz="1800">
                <a:solidFill>
                  <a:schemeClr val="dk1"/>
                </a:solidFill>
              </a:rPr>
              <a:t>CONSIDERAR ASPECTOS FORMALES Y LEGALES AL REUSARLOS</a:t>
            </a:r>
            <a:endParaRPr sz="1800">
              <a:solidFill>
                <a:schemeClr val="dk1"/>
              </a:solidFill>
            </a:endParaRPr>
          </a:p>
          <a:p>
            <a:pPr indent="0" lvl="0" marL="0" marR="0" rtl="0" algn="ctr">
              <a:spcBef>
                <a:spcPts val="0"/>
              </a:spcBef>
              <a:spcAft>
                <a:spcPts val="0"/>
              </a:spcAft>
              <a:buNone/>
            </a:pPr>
            <a:r>
              <a:t/>
            </a:r>
            <a:endParaRPr sz="1600">
              <a:solidFill>
                <a:schemeClr val="dk1"/>
              </a:solidFill>
            </a:endParaRPr>
          </a:p>
        </p:txBody>
      </p:sp>
      <p:sp>
        <p:nvSpPr>
          <p:cNvPr id="971" name="Google Shape;971;p100"/>
          <p:cNvSpPr txBox="1"/>
          <p:nvPr/>
        </p:nvSpPr>
        <p:spPr>
          <a:xfrm>
            <a:off x="810328" y="1278536"/>
            <a:ext cx="3041400" cy="1512900"/>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A30E33"/>
              </a:buClr>
              <a:buSzPts val="3300"/>
              <a:buFont typeface="Roboto"/>
              <a:buNone/>
            </a:pPr>
            <a:r>
              <a:rPr b="1" lang="es" sz="3300">
                <a:solidFill>
                  <a:srgbClr val="85B016"/>
                </a:solidFill>
                <a:latin typeface="Roboto"/>
                <a:ea typeface="Roboto"/>
                <a:cs typeface="Roboto"/>
                <a:sym typeface="Roboto"/>
              </a:rPr>
              <a:t>Localizar y seleccionar recursos de diseño externos</a:t>
            </a:r>
            <a:endParaRPr sz="1100">
              <a:solidFill>
                <a:srgbClr val="85B016"/>
              </a:solidFill>
            </a:endParaRPr>
          </a:p>
        </p:txBody>
      </p:sp>
      <p:sp>
        <p:nvSpPr>
          <p:cNvPr id="972" name="Google Shape;972;p100"/>
          <p:cNvSpPr/>
          <p:nvPr/>
        </p:nvSpPr>
        <p:spPr>
          <a:xfrm>
            <a:off x="1667900" y="3373581"/>
            <a:ext cx="911617" cy="879302"/>
          </a:xfrm>
          <a:custGeom>
            <a:rect b="b" l="l" r="r" t="t"/>
            <a:pathLst>
              <a:path extrusionOk="0" h="11646" w="12074">
                <a:moveTo>
                  <a:pt x="10001" y="2714"/>
                </a:moveTo>
                <a:cubicBezTo>
                  <a:pt x="10213" y="2714"/>
                  <a:pt x="10440" y="2904"/>
                  <a:pt x="10341" y="3182"/>
                </a:cubicBezTo>
                <a:lnTo>
                  <a:pt x="9332" y="5923"/>
                </a:lnTo>
                <a:cubicBezTo>
                  <a:pt x="9269" y="6065"/>
                  <a:pt x="9143" y="6136"/>
                  <a:pt x="9017" y="6136"/>
                </a:cubicBezTo>
                <a:cubicBezTo>
                  <a:pt x="8891" y="6136"/>
                  <a:pt x="8765" y="6065"/>
                  <a:pt x="8702" y="5923"/>
                </a:cubicBezTo>
                <a:lnTo>
                  <a:pt x="7978" y="4033"/>
                </a:lnTo>
                <a:lnTo>
                  <a:pt x="7285" y="5923"/>
                </a:lnTo>
                <a:cubicBezTo>
                  <a:pt x="7222" y="6065"/>
                  <a:pt x="7080" y="6136"/>
                  <a:pt x="6946" y="6136"/>
                </a:cubicBezTo>
                <a:cubicBezTo>
                  <a:pt x="6812" y="6136"/>
                  <a:pt x="6686" y="6065"/>
                  <a:pt x="6655" y="5923"/>
                </a:cubicBezTo>
                <a:lnTo>
                  <a:pt x="5615" y="3182"/>
                </a:lnTo>
                <a:cubicBezTo>
                  <a:pt x="5516" y="2904"/>
                  <a:pt x="5729" y="2714"/>
                  <a:pt x="5941" y="2714"/>
                </a:cubicBezTo>
                <a:cubicBezTo>
                  <a:pt x="6064" y="2714"/>
                  <a:pt x="6187" y="2779"/>
                  <a:pt x="6245" y="2930"/>
                </a:cubicBezTo>
                <a:lnTo>
                  <a:pt x="6970" y="4820"/>
                </a:lnTo>
                <a:lnTo>
                  <a:pt x="7663" y="2930"/>
                </a:lnTo>
                <a:cubicBezTo>
                  <a:pt x="7726" y="2804"/>
                  <a:pt x="7867" y="2741"/>
                  <a:pt x="8001" y="2741"/>
                </a:cubicBezTo>
                <a:cubicBezTo>
                  <a:pt x="8135" y="2741"/>
                  <a:pt x="8261" y="2804"/>
                  <a:pt x="8293" y="2930"/>
                </a:cubicBezTo>
                <a:lnTo>
                  <a:pt x="9017" y="4820"/>
                </a:lnTo>
                <a:lnTo>
                  <a:pt x="9711" y="2930"/>
                </a:lnTo>
                <a:cubicBezTo>
                  <a:pt x="9757" y="2779"/>
                  <a:pt x="9877" y="2714"/>
                  <a:pt x="10001" y="2714"/>
                </a:cubicBezTo>
                <a:close/>
                <a:moveTo>
                  <a:pt x="7946" y="0"/>
                </a:moveTo>
                <a:cubicBezTo>
                  <a:pt x="5678" y="0"/>
                  <a:pt x="3851" y="1827"/>
                  <a:pt x="3851" y="4096"/>
                </a:cubicBezTo>
                <a:cubicBezTo>
                  <a:pt x="3851" y="5104"/>
                  <a:pt x="4197" y="6018"/>
                  <a:pt x="4827" y="6711"/>
                </a:cubicBezTo>
                <a:lnTo>
                  <a:pt x="4134" y="7435"/>
                </a:lnTo>
                <a:cubicBezTo>
                  <a:pt x="3981" y="7364"/>
                  <a:pt x="3827" y="7329"/>
                  <a:pt x="3678" y="7329"/>
                </a:cubicBezTo>
                <a:cubicBezTo>
                  <a:pt x="3431" y="7329"/>
                  <a:pt x="3197" y="7427"/>
                  <a:pt x="3000" y="7624"/>
                </a:cubicBezTo>
                <a:lnTo>
                  <a:pt x="732" y="9861"/>
                </a:lnTo>
                <a:cubicBezTo>
                  <a:pt x="0" y="10593"/>
                  <a:pt x="722" y="11645"/>
                  <a:pt x="1524" y="11645"/>
                </a:cubicBezTo>
                <a:cubicBezTo>
                  <a:pt x="1758" y="11645"/>
                  <a:pt x="1999" y="11555"/>
                  <a:pt x="2212" y="11342"/>
                </a:cubicBezTo>
                <a:lnTo>
                  <a:pt x="4449" y="9074"/>
                </a:lnTo>
                <a:cubicBezTo>
                  <a:pt x="4764" y="8759"/>
                  <a:pt x="4796" y="8286"/>
                  <a:pt x="4638" y="7939"/>
                </a:cubicBezTo>
                <a:lnTo>
                  <a:pt x="5363" y="7246"/>
                </a:lnTo>
                <a:cubicBezTo>
                  <a:pt x="6056" y="7813"/>
                  <a:pt x="7001" y="8223"/>
                  <a:pt x="7978" y="8223"/>
                </a:cubicBezTo>
                <a:cubicBezTo>
                  <a:pt x="10278" y="8223"/>
                  <a:pt x="12073" y="6364"/>
                  <a:pt x="12073" y="4127"/>
                </a:cubicBezTo>
                <a:cubicBezTo>
                  <a:pt x="12073" y="1796"/>
                  <a:pt x="10246" y="0"/>
                  <a:pt x="7946" y="0"/>
                </a:cubicBez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pic>
        <p:nvPicPr>
          <p:cNvPr id="279" name="Google Shape;279;p47"/>
          <p:cNvPicPr preferRelativeResize="0"/>
          <p:nvPr/>
        </p:nvPicPr>
        <p:blipFill rotWithShape="1">
          <a:blip r:embed="rId3">
            <a:alphaModFix/>
          </a:blip>
          <a:srcRect b="0" l="0" r="0" t="0"/>
          <a:stretch/>
        </p:blipFill>
        <p:spPr>
          <a:xfrm>
            <a:off x="-3567112" y="-3219450"/>
            <a:ext cx="702469" cy="750094"/>
          </a:xfrm>
          <a:prstGeom prst="rect">
            <a:avLst/>
          </a:prstGeom>
          <a:noFill/>
          <a:ln>
            <a:noFill/>
          </a:ln>
        </p:spPr>
      </p:pic>
      <p:sp>
        <p:nvSpPr>
          <p:cNvPr id="280" name="Google Shape;280;p47"/>
          <p:cNvSpPr txBox="1"/>
          <p:nvPr/>
        </p:nvSpPr>
        <p:spPr>
          <a:xfrm>
            <a:off x="449600" y="236925"/>
            <a:ext cx="8388000" cy="678600"/>
          </a:xfrm>
          <a:prstGeom prst="rect">
            <a:avLst/>
          </a:prstGeom>
          <a:noFill/>
          <a:ln>
            <a:noFill/>
          </a:ln>
        </p:spPr>
        <p:txBody>
          <a:bodyPr anchorCtr="0" anchor="t" bIns="45700" lIns="91400" spcFirstLastPara="1" rIns="91400" wrap="square" tIns="45700">
            <a:noAutofit/>
          </a:bodyPr>
          <a:lstStyle/>
          <a:p>
            <a:pPr indent="-342900" lvl="0" marL="342900" marR="0" rtl="0" algn="ctr">
              <a:lnSpc>
                <a:spcPct val="95000"/>
              </a:lnSpc>
              <a:spcBef>
                <a:spcPts val="0"/>
              </a:spcBef>
              <a:spcAft>
                <a:spcPts val="0"/>
              </a:spcAft>
              <a:buNone/>
            </a:pPr>
            <a:r>
              <a:rPr b="1" lang="es" sz="2400">
                <a:solidFill>
                  <a:schemeClr val="accent2"/>
                </a:solidFill>
              </a:rPr>
              <a:t>1ª razón, la percepción humana</a:t>
            </a:r>
            <a:r>
              <a:rPr lang="es" sz="2400">
                <a:solidFill>
                  <a:schemeClr val="accent2"/>
                </a:solidFill>
              </a:rPr>
              <a:t>: nuestro cerebro es más rápido y procesa mejor con lo visual </a:t>
            </a:r>
            <a:endParaRPr sz="2400">
              <a:solidFill>
                <a:schemeClr val="accent2"/>
              </a:solidFill>
            </a:endParaRPr>
          </a:p>
        </p:txBody>
      </p:sp>
      <p:sp>
        <p:nvSpPr>
          <p:cNvPr id="281" name="Google Shape;281;p47"/>
          <p:cNvSpPr txBox="1"/>
          <p:nvPr/>
        </p:nvSpPr>
        <p:spPr>
          <a:xfrm>
            <a:off x="242888" y="3175399"/>
            <a:ext cx="8582100" cy="554400"/>
          </a:xfrm>
          <a:prstGeom prst="rect">
            <a:avLst/>
          </a:prstGeom>
          <a:noFill/>
          <a:ln>
            <a:noFill/>
          </a:ln>
        </p:spPr>
        <p:txBody>
          <a:bodyPr anchorCtr="0" anchor="t" bIns="45700" lIns="91400" spcFirstLastPara="1" rIns="91400" wrap="square" tIns="45700">
            <a:noAutofit/>
          </a:bodyPr>
          <a:lstStyle/>
          <a:p>
            <a:pPr indent="0" lvl="0" marL="0" marR="0" rtl="0" algn="ctr">
              <a:spcBef>
                <a:spcPts val="0"/>
              </a:spcBef>
              <a:spcAft>
                <a:spcPts val="0"/>
              </a:spcAft>
              <a:buNone/>
            </a:pPr>
            <a:r>
              <a:rPr lang="es" sz="1200">
                <a:solidFill>
                  <a:srgbClr val="666666"/>
                </a:solidFill>
                <a:latin typeface="Calibri"/>
                <a:ea typeface="Calibri"/>
                <a:cs typeface="Calibri"/>
                <a:sym typeface="Calibri"/>
              </a:rPr>
              <a:t>“La gráfica funciona mejor que una simple tabla porque lo que estoy haciendo cuando doy forma visual a los datos es crear una </a:t>
            </a:r>
            <a:r>
              <a:rPr b="1" lang="es" sz="1200">
                <a:solidFill>
                  <a:srgbClr val="666666"/>
                </a:solidFill>
                <a:latin typeface="Calibri"/>
                <a:ea typeface="Calibri"/>
                <a:cs typeface="Calibri"/>
                <a:sym typeface="Calibri"/>
              </a:rPr>
              <a:t>herramienta que sirve para acelerar –y hasta sustituir los procesos que el cerebro sigue para cumplir sus objetivos</a:t>
            </a:r>
            <a:r>
              <a:rPr lang="es" sz="1200">
                <a:solidFill>
                  <a:srgbClr val="666666"/>
                </a:solidFill>
                <a:latin typeface="Calibri"/>
                <a:ea typeface="Calibri"/>
                <a:cs typeface="Calibri"/>
                <a:sym typeface="Calibri"/>
              </a:rPr>
              <a:t>” (Cairo, 2009)</a:t>
            </a:r>
            <a:endParaRPr sz="1200">
              <a:solidFill>
                <a:srgbClr val="666666"/>
              </a:solidFill>
              <a:latin typeface="Calibri"/>
              <a:ea typeface="Calibri"/>
              <a:cs typeface="Calibri"/>
              <a:sym typeface="Calibri"/>
            </a:endParaRPr>
          </a:p>
          <a:p>
            <a:pPr indent="0" lvl="0" marL="0" marR="0" rtl="0" algn="ctr">
              <a:spcBef>
                <a:spcPts val="0"/>
              </a:spcBef>
              <a:spcAft>
                <a:spcPts val="0"/>
              </a:spcAft>
              <a:buNone/>
            </a:pPr>
            <a:r>
              <a:rPr lang="es" sz="900">
                <a:solidFill>
                  <a:srgbClr val="666666"/>
                </a:solidFill>
                <a:latin typeface="Calibri"/>
                <a:ea typeface="Calibri"/>
                <a:cs typeface="Calibri"/>
                <a:sym typeface="Calibri"/>
              </a:rPr>
              <a:t>Fuente: </a:t>
            </a:r>
            <a:r>
              <a:rPr lang="es" sz="900" u="sng">
                <a:solidFill>
                  <a:srgbClr val="666666"/>
                </a:solidFill>
                <a:latin typeface="Calibri"/>
                <a:ea typeface="Calibri"/>
                <a:cs typeface="Calibri"/>
                <a:sym typeface="Calibri"/>
                <a:hlinkClick r:id="rId4">
                  <a:extLst>
                    <a:ext uri="{A12FA001-AC4F-418D-AE19-62706E023703}">
                      <ahyp:hlinkClr val="tx"/>
                    </a:ext>
                  </a:extLst>
                </a:hlinkClick>
              </a:rPr>
              <a:t>http://mosaic.uoc.edu/2009/06/10/visualizacion-y-conocimiento-una-breve-invitacion-a-la-infografia/</a:t>
            </a:r>
            <a:endParaRPr sz="900">
              <a:solidFill>
                <a:srgbClr val="666666"/>
              </a:solidFill>
              <a:latin typeface="Calibri"/>
              <a:ea typeface="Calibri"/>
              <a:cs typeface="Calibri"/>
              <a:sym typeface="Calibri"/>
            </a:endParaRPr>
          </a:p>
          <a:p>
            <a:pPr indent="0" lvl="0" marL="0" marR="0" rtl="0" algn="l">
              <a:spcBef>
                <a:spcPts val="0"/>
              </a:spcBef>
              <a:spcAft>
                <a:spcPts val="0"/>
              </a:spcAft>
              <a:buNone/>
            </a:pPr>
            <a:r>
              <a:t/>
            </a:r>
            <a:endParaRPr i="1" sz="1100" u="sng">
              <a:solidFill>
                <a:schemeClr val="hlink"/>
              </a:solidFill>
              <a:latin typeface="Arial"/>
              <a:ea typeface="Arial"/>
              <a:cs typeface="Arial"/>
              <a:sym typeface="Arial"/>
              <a:hlinkClick r:id="rId5"/>
            </a:endParaRPr>
          </a:p>
        </p:txBody>
      </p:sp>
      <p:sp>
        <p:nvSpPr>
          <p:cNvPr id="282" name="Google Shape;282;p47"/>
          <p:cNvSpPr txBox="1"/>
          <p:nvPr/>
        </p:nvSpPr>
        <p:spPr>
          <a:xfrm>
            <a:off x="381000" y="3998119"/>
            <a:ext cx="8443800" cy="4284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None/>
            </a:pPr>
            <a:r>
              <a:rPr lang="es" sz="1200">
                <a:solidFill>
                  <a:srgbClr val="383838"/>
                </a:solidFill>
                <a:highlight>
                  <a:srgbClr val="FFFFFF"/>
                </a:highlight>
                <a:latin typeface="Calibri"/>
                <a:ea typeface="Calibri"/>
                <a:cs typeface="Calibri"/>
                <a:sym typeface="Calibri"/>
              </a:rPr>
              <a:t>El 90 % de la información transmitida al cerebro, es visual y las imágenes se procesan 60.000 veces más rápido en el cerebro que el texto</a:t>
            </a:r>
            <a:r>
              <a:rPr lang="es" sz="1200">
                <a:solidFill>
                  <a:srgbClr val="4D4D4D"/>
                </a:solidFill>
                <a:highlight>
                  <a:srgbClr val="FFFFFF"/>
                </a:highlight>
                <a:latin typeface="Calibri"/>
                <a:ea typeface="Calibri"/>
                <a:cs typeface="Calibri"/>
                <a:sym typeface="Calibri"/>
              </a:rPr>
              <a:t> (3M Corporation y Zabisco)</a:t>
            </a:r>
            <a:endParaRPr sz="1200">
              <a:solidFill>
                <a:srgbClr val="4D4D4D"/>
              </a:solidFill>
              <a:highlight>
                <a:srgbClr val="FFFFFF"/>
              </a:highlight>
              <a:latin typeface="Calibri"/>
              <a:ea typeface="Calibri"/>
              <a:cs typeface="Calibri"/>
              <a:sym typeface="Calibri"/>
            </a:endParaRPr>
          </a:p>
        </p:txBody>
      </p:sp>
      <p:pic>
        <p:nvPicPr>
          <p:cNvPr id="283" name="Google Shape;283;p47"/>
          <p:cNvPicPr preferRelativeResize="0"/>
          <p:nvPr/>
        </p:nvPicPr>
        <p:blipFill>
          <a:blip r:embed="rId6">
            <a:alphaModFix/>
          </a:blip>
          <a:stretch>
            <a:fillRect/>
          </a:stretch>
        </p:blipFill>
        <p:spPr>
          <a:xfrm>
            <a:off x="545800" y="1362075"/>
            <a:ext cx="3943317" cy="1607661"/>
          </a:xfrm>
          <a:prstGeom prst="rect">
            <a:avLst/>
          </a:prstGeom>
          <a:noFill/>
          <a:ln>
            <a:noFill/>
          </a:ln>
        </p:spPr>
      </p:pic>
      <p:pic>
        <p:nvPicPr>
          <p:cNvPr id="284" name="Google Shape;284;p47"/>
          <p:cNvPicPr preferRelativeResize="0"/>
          <p:nvPr/>
        </p:nvPicPr>
        <p:blipFill>
          <a:blip r:embed="rId7">
            <a:alphaModFix/>
          </a:blip>
          <a:stretch>
            <a:fillRect/>
          </a:stretch>
        </p:blipFill>
        <p:spPr>
          <a:xfrm>
            <a:off x="4731783" y="1427837"/>
            <a:ext cx="3943317" cy="1678438"/>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7" name="Shape 977"/>
        <p:cNvGrpSpPr/>
        <p:nvPr/>
      </p:nvGrpSpPr>
      <p:grpSpPr>
        <a:xfrm>
          <a:off x="0" y="0"/>
          <a:ext cx="0" cy="0"/>
          <a:chOff x="0" y="0"/>
          <a:chExt cx="0" cy="0"/>
        </a:xfrm>
      </p:grpSpPr>
      <p:sp>
        <p:nvSpPr>
          <p:cNvPr id="978" name="Google Shape;978;p101"/>
          <p:cNvSpPr/>
          <p:nvPr/>
        </p:nvSpPr>
        <p:spPr>
          <a:xfrm>
            <a:off x="301325" y="883325"/>
            <a:ext cx="8541300" cy="4186800"/>
          </a:xfrm>
          <a:prstGeom prst="rect">
            <a:avLst/>
          </a:prstGeom>
          <a:noFill/>
          <a:ln>
            <a:noFill/>
          </a:ln>
        </p:spPr>
        <p:txBody>
          <a:bodyPr anchorCtr="0" anchor="t" bIns="34275" lIns="68575" spcFirstLastPara="1" rIns="68575" wrap="square" tIns="34275">
            <a:noAutofit/>
          </a:bodyPr>
          <a:lstStyle/>
          <a:p>
            <a:pPr indent="0" lvl="0" marL="139700" marR="0" rtl="0" algn="ctr">
              <a:spcBef>
                <a:spcPts val="0"/>
              </a:spcBef>
              <a:spcAft>
                <a:spcPts val="0"/>
              </a:spcAft>
              <a:buNone/>
            </a:pPr>
            <a:r>
              <a:rPr b="1" lang="es" sz="2000">
                <a:solidFill>
                  <a:srgbClr val="434343"/>
                </a:solidFill>
              </a:rPr>
              <a:t>- </a:t>
            </a:r>
            <a:r>
              <a:rPr b="1" lang="es">
                <a:solidFill>
                  <a:srgbClr val="434343"/>
                </a:solidFill>
              </a:rPr>
              <a:t>Bancos online de tipografías</a:t>
            </a:r>
            <a:endParaRPr sz="1300">
              <a:solidFill>
                <a:schemeClr val="dk1"/>
              </a:solidFill>
            </a:endParaRPr>
          </a:p>
          <a:p>
            <a:pPr indent="0" lvl="0" marL="139700" marR="0" rtl="0" algn="ctr">
              <a:spcBef>
                <a:spcPts val="300"/>
              </a:spcBef>
              <a:spcAft>
                <a:spcPts val="0"/>
              </a:spcAft>
              <a:buNone/>
            </a:pPr>
            <a:r>
              <a:rPr lang="es" sz="1300" u="sng">
                <a:solidFill>
                  <a:srgbClr val="666666"/>
                </a:solidFill>
                <a:hlinkClick r:id="rId3">
                  <a:extLst>
                    <a:ext uri="{A12FA001-AC4F-418D-AE19-62706E023703}">
                      <ahyp:hlinkClr val="tx"/>
                    </a:ext>
                  </a:extLst>
                </a:hlinkClick>
              </a:rPr>
              <a:t>http://www.dafont.com/es/</a:t>
            </a:r>
            <a:r>
              <a:rPr lang="es" sz="1300">
                <a:solidFill>
                  <a:srgbClr val="666666"/>
                </a:solidFill>
              </a:rPr>
              <a:t> (permite descarga)</a:t>
            </a:r>
            <a:endParaRPr sz="1300">
              <a:solidFill>
                <a:schemeClr val="dk1"/>
              </a:solidFill>
            </a:endParaRPr>
          </a:p>
          <a:p>
            <a:pPr indent="0" lvl="0" marL="139700" marR="0" rtl="0" algn="ctr">
              <a:spcBef>
                <a:spcPts val="300"/>
              </a:spcBef>
              <a:spcAft>
                <a:spcPts val="0"/>
              </a:spcAft>
              <a:buNone/>
            </a:pPr>
            <a:r>
              <a:rPr lang="es" sz="1300" u="sng">
                <a:solidFill>
                  <a:srgbClr val="666666"/>
                </a:solidFill>
                <a:hlinkClick r:id="rId4">
                  <a:extLst>
                    <a:ext uri="{A12FA001-AC4F-418D-AE19-62706E023703}">
                      <ahyp:hlinkClr val="tx"/>
                    </a:ext>
                  </a:extLst>
                </a:hlinkClick>
              </a:rPr>
              <a:t>Google Web Fonts</a:t>
            </a:r>
            <a:r>
              <a:rPr lang="es" sz="1300">
                <a:solidFill>
                  <a:srgbClr val="666666"/>
                </a:solidFill>
              </a:rPr>
              <a:t> (uso online principalmente)</a:t>
            </a:r>
            <a:endParaRPr sz="1300">
              <a:solidFill>
                <a:schemeClr val="dk1"/>
              </a:solidFill>
            </a:endParaRPr>
          </a:p>
          <a:p>
            <a:pPr indent="0" lvl="0" marL="139700" marR="0" rtl="0" algn="ctr">
              <a:spcBef>
                <a:spcPts val="400"/>
              </a:spcBef>
              <a:spcAft>
                <a:spcPts val="0"/>
              </a:spcAft>
              <a:buNone/>
            </a:pPr>
            <a:r>
              <a:t/>
            </a:r>
            <a:endParaRPr b="1">
              <a:solidFill>
                <a:srgbClr val="434343"/>
              </a:solidFill>
            </a:endParaRPr>
          </a:p>
          <a:p>
            <a:pPr indent="0" lvl="0" marL="139700" marR="0" rtl="0" algn="ctr">
              <a:spcBef>
                <a:spcPts val="400"/>
              </a:spcBef>
              <a:spcAft>
                <a:spcPts val="0"/>
              </a:spcAft>
              <a:buNone/>
            </a:pPr>
            <a:r>
              <a:rPr b="1" lang="es">
                <a:solidFill>
                  <a:srgbClr val="434343"/>
                </a:solidFill>
              </a:rPr>
              <a:t>-Bancos de imágenes</a:t>
            </a:r>
            <a:endParaRPr sz="1000"/>
          </a:p>
          <a:p>
            <a:pPr indent="0" lvl="0" marL="0" marR="0" rtl="0" algn="ctr">
              <a:spcBef>
                <a:spcPts val="0"/>
              </a:spcBef>
              <a:spcAft>
                <a:spcPts val="0"/>
              </a:spcAft>
              <a:buNone/>
            </a:pPr>
            <a:r>
              <a:rPr lang="es" sz="1300" u="sng">
                <a:solidFill>
                  <a:schemeClr val="dk1"/>
                </a:solidFill>
                <a:hlinkClick r:id="rId5">
                  <a:extLst>
                    <a:ext uri="{A12FA001-AC4F-418D-AE19-62706E023703}">
                      <ahyp:hlinkClr val="tx"/>
                    </a:ext>
                  </a:extLst>
                </a:hlinkClick>
              </a:rPr>
              <a:t>https://pixabay.com/</a:t>
            </a:r>
            <a:endParaRPr sz="1000"/>
          </a:p>
          <a:p>
            <a:pPr indent="0" lvl="0" marL="0" marR="0" rtl="0" algn="ctr">
              <a:spcBef>
                <a:spcPts val="0"/>
              </a:spcBef>
              <a:spcAft>
                <a:spcPts val="0"/>
              </a:spcAft>
              <a:buNone/>
            </a:pPr>
            <a:r>
              <a:rPr lang="es" sz="1300" u="sng">
                <a:solidFill>
                  <a:schemeClr val="dk1"/>
                </a:solidFill>
                <a:hlinkClick r:id="rId6">
                  <a:extLst>
                    <a:ext uri="{A12FA001-AC4F-418D-AE19-62706E023703}">
                      <ahyp:hlinkClr val="tx"/>
                    </a:ext>
                  </a:extLst>
                </a:hlinkClick>
              </a:rPr>
              <a:t>http://www.everystockphoto.com/</a:t>
            </a:r>
            <a:endParaRPr sz="1300" u="sng">
              <a:solidFill>
                <a:schemeClr val="dk1"/>
              </a:solidFill>
            </a:endParaRPr>
          </a:p>
          <a:p>
            <a:pPr indent="0" lvl="0" marL="0" marR="0" rtl="0" algn="ctr">
              <a:spcBef>
                <a:spcPts val="0"/>
              </a:spcBef>
              <a:spcAft>
                <a:spcPts val="0"/>
              </a:spcAft>
              <a:buNone/>
            </a:pPr>
            <a:r>
              <a:rPr lang="es" sz="1300" u="sng">
                <a:solidFill>
                  <a:schemeClr val="dk1"/>
                </a:solidFill>
                <a:hlinkClick r:id="rId7">
                  <a:extLst>
                    <a:ext uri="{A12FA001-AC4F-418D-AE19-62706E023703}">
                      <ahyp:hlinkClr val="tx"/>
                    </a:ext>
                  </a:extLst>
                </a:hlinkClick>
              </a:rPr>
              <a:t>http://www.picfindr.com</a:t>
            </a:r>
            <a:endParaRPr sz="1300" u="sng">
              <a:solidFill>
                <a:schemeClr val="dk1"/>
              </a:solidFill>
            </a:endParaRPr>
          </a:p>
          <a:p>
            <a:pPr indent="0" lvl="0" marL="0" marR="0" rtl="0" algn="ctr">
              <a:spcBef>
                <a:spcPts val="0"/>
              </a:spcBef>
              <a:spcAft>
                <a:spcPts val="0"/>
              </a:spcAft>
              <a:buNone/>
            </a:pPr>
            <a:r>
              <a:t/>
            </a:r>
            <a:endParaRPr>
              <a:solidFill>
                <a:schemeClr val="dk1"/>
              </a:solidFill>
            </a:endParaRPr>
          </a:p>
          <a:p>
            <a:pPr indent="0" lvl="0" marL="139700" marR="0" rtl="0" algn="ctr">
              <a:spcBef>
                <a:spcPts val="400"/>
              </a:spcBef>
              <a:spcAft>
                <a:spcPts val="0"/>
              </a:spcAft>
              <a:buNone/>
            </a:pPr>
            <a:r>
              <a:rPr b="1" lang="es">
                <a:solidFill>
                  <a:srgbClr val="434343"/>
                </a:solidFill>
              </a:rPr>
              <a:t>- Bancos de vectores, ilustraciones…</a:t>
            </a:r>
            <a:endParaRPr sz="1300">
              <a:solidFill>
                <a:schemeClr val="dk1"/>
              </a:solidFill>
            </a:endParaRPr>
          </a:p>
          <a:p>
            <a:pPr indent="0" lvl="0" marL="139700" marR="0" rtl="0" algn="ctr">
              <a:spcBef>
                <a:spcPts val="300"/>
              </a:spcBef>
              <a:spcAft>
                <a:spcPts val="0"/>
              </a:spcAft>
              <a:buNone/>
            </a:pPr>
            <a:r>
              <a:rPr lang="es" sz="1300" u="sng">
                <a:solidFill>
                  <a:srgbClr val="666666"/>
                </a:solidFill>
                <a:hlinkClick r:id="rId8">
                  <a:extLst>
                    <a:ext uri="{A12FA001-AC4F-418D-AE19-62706E023703}">
                      <ahyp:hlinkClr val="tx"/>
                    </a:ext>
                  </a:extLst>
                </a:hlinkClick>
              </a:rPr>
              <a:t>http://www.freepik.es/</a:t>
            </a:r>
            <a:endParaRPr sz="1300">
              <a:solidFill>
                <a:schemeClr val="dk1"/>
              </a:solidFill>
            </a:endParaRPr>
          </a:p>
          <a:p>
            <a:pPr indent="0" lvl="0" marL="139700" marR="0" rtl="0" algn="ctr">
              <a:spcBef>
                <a:spcPts val="300"/>
              </a:spcBef>
              <a:spcAft>
                <a:spcPts val="0"/>
              </a:spcAft>
              <a:buNone/>
            </a:pPr>
            <a:r>
              <a:rPr lang="es" sz="1300" u="sng">
                <a:solidFill>
                  <a:srgbClr val="666666"/>
                </a:solidFill>
                <a:hlinkClick r:id="rId9">
                  <a:extLst>
                    <a:ext uri="{A12FA001-AC4F-418D-AE19-62706E023703}">
                      <ahyp:hlinkClr val="tx"/>
                    </a:ext>
                  </a:extLst>
                </a:hlinkClick>
              </a:rPr>
              <a:t>http://www.flaticon.es</a:t>
            </a:r>
            <a:endParaRPr sz="1300">
              <a:solidFill>
                <a:schemeClr val="dk1"/>
              </a:solidFill>
            </a:endParaRPr>
          </a:p>
          <a:p>
            <a:pPr indent="0" lvl="0" marL="139700" marR="0" rtl="0" algn="ctr">
              <a:spcBef>
                <a:spcPts val="300"/>
              </a:spcBef>
              <a:spcAft>
                <a:spcPts val="0"/>
              </a:spcAft>
              <a:buNone/>
            </a:pPr>
            <a:r>
              <a:rPr lang="es" sz="1300" u="sng">
                <a:solidFill>
                  <a:srgbClr val="666666"/>
                </a:solidFill>
                <a:hlinkClick r:id="rId10">
                  <a:extLst>
                    <a:ext uri="{A12FA001-AC4F-418D-AE19-62706E023703}">
                      <ahyp:hlinkClr val="tx"/>
                    </a:ext>
                  </a:extLst>
                </a:hlinkClick>
              </a:rPr>
              <a:t>http://www.vecteezy.com/</a:t>
            </a:r>
            <a:endParaRPr sz="1300" u="sng">
              <a:solidFill>
                <a:srgbClr val="666666"/>
              </a:solidFill>
            </a:endParaRPr>
          </a:p>
          <a:p>
            <a:pPr indent="0" lvl="0" marL="139700" marR="0" rtl="0" algn="ctr">
              <a:spcBef>
                <a:spcPts val="300"/>
              </a:spcBef>
              <a:spcAft>
                <a:spcPts val="0"/>
              </a:spcAft>
              <a:buNone/>
            </a:pPr>
            <a:r>
              <a:t/>
            </a:r>
            <a:endParaRPr sz="1300" u="sng">
              <a:solidFill>
                <a:srgbClr val="666666"/>
              </a:solidFill>
            </a:endParaRPr>
          </a:p>
          <a:p>
            <a:pPr indent="0" lvl="0" marL="0" marR="0" rtl="0" algn="ctr">
              <a:spcBef>
                <a:spcPts val="0"/>
              </a:spcBef>
              <a:spcAft>
                <a:spcPts val="0"/>
              </a:spcAft>
              <a:buNone/>
            </a:pPr>
            <a:r>
              <a:rPr b="1" lang="es">
                <a:solidFill>
                  <a:srgbClr val="434343"/>
                </a:solidFill>
              </a:rPr>
              <a:t>- Metabuscador de recursos CC.</a:t>
            </a:r>
            <a:endParaRPr sz="1000"/>
          </a:p>
          <a:p>
            <a:pPr indent="0" lvl="0" marL="0" marR="0" rtl="0" algn="ctr">
              <a:spcBef>
                <a:spcPts val="0"/>
              </a:spcBef>
              <a:spcAft>
                <a:spcPts val="0"/>
              </a:spcAft>
              <a:buNone/>
            </a:pPr>
            <a:r>
              <a:rPr lang="es" sz="1300" u="sng">
                <a:solidFill>
                  <a:schemeClr val="dk1"/>
                </a:solidFill>
                <a:hlinkClick r:id="rId11">
                  <a:extLst>
                    <a:ext uri="{A12FA001-AC4F-418D-AE19-62706E023703}">
                      <ahyp:hlinkClr val="tx"/>
                    </a:ext>
                  </a:extLst>
                </a:hlinkClick>
              </a:rPr>
              <a:t>http://search.creativecommons.org/?lang=es</a:t>
            </a:r>
            <a:r>
              <a:rPr lang="es" sz="1300">
                <a:solidFill>
                  <a:schemeClr val="dk1"/>
                </a:solidFill>
              </a:rPr>
              <a:t>.</a:t>
            </a:r>
            <a:endParaRPr sz="1000"/>
          </a:p>
          <a:p>
            <a:pPr indent="0" lvl="0" marL="0" marR="0" rtl="0" algn="l">
              <a:spcBef>
                <a:spcPts val="0"/>
              </a:spcBef>
              <a:spcAft>
                <a:spcPts val="0"/>
              </a:spcAft>
              <a:buNone/>
            </a:pPr>
            <a:br>
              <a:rPr lang="es" sz="1400">
                <a:solidFill>
                  <a:schemeClr val="dk1"/>
                </a:solidFill>
              </a:rPr>
            </a:br>
            <a:endParaRPr sz="1400">
              <a:solidFill>
                <a:schemeClr val="dk1"/>
              </a:solidFill>
            </a:endParaRPr>
          </a:p>
        </p:txBody>
      </p:sp>
      <p:sp>
        <p:nvSpPr>
          <p:cNvPr id="979" name="Google Shape;979;p101"/>
          <p:cNvSpPr txBox="1"/>
          <p:nvPr/>
        </p:nvSpPr>
        <p:spPr>
          <a:xfrm>
            <a:off x="528100" y="318275"/>
            <a:ext cx="7992600" cy="5652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chemeClr val="dk1"/>
              </a:buClr>
              <a:buSzPts val="1800"/>
              <a:buFont typeface="Roboto"/>
              <a:buNone/>
            </a:pPr>
            <a:r>
              <a:rPr lang="es" sz="1800" cap="none">
                <a:solidFill>
                  <a:schemeClr val="dk1"/>
                </a:solidFill>
              </a:rPr>
              <a:t>LA RED COMO FUENTE DE RECURSOS GRÁFICOS</a:t>
            </a:r>
            <a:endParaRPr sz="1800"/>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4" name="Shape 984"/>
        <p:cNvGrpSpPr/>
        <p:nvPr/>
      </p:nvGrpSpPr>
      <p:grpSpPr>
        <a:xfrm>
          <a:off x="0" y="0"/>
          <a:ext cx="0" cy="0"/>
          <a:chOff x="0" y="0"/>
          <a:chExt cx="0" cy="0"/>
        </a:xfrm>
      </p:grpSpPr>
      <p:sp>
        <p:nvSpPr>
          <p:cNvPr id="985" name="Google Shape;985;p102"/>
          <p:cNvSpPr/>
          <p:nvPr/>
        </p:nvSpPr>
        <p:spPr>
          <a:xfrm>
            <a:off x="416725" y="985600"/>
            <a:ext cx="4879500" cy="3570300"/>
          </a:xfrm>
          <a:prstGeom prst="rect">
            <a:avLst/>
          </a:prstGeom>
          <a:noFill/>
          <a:ln>
            <a:noFill/>
          </a:ln>
        </p:spPr>
        <p:txBody>
          <a:bodyPr anchorCtr="0" anchor="t" bIns="34275" lIns="68575" spcFirstLastPara="1" rIns="68575" wrap="square" tIns="34275">
            <a:noAutofit/>
          </a:bodyPr>
          <a:lstStyle/>
          <a:p>
            <a:pPr indent="0" lvl="0" marL="63500" marR="0" rtl="0" algn="l">
              <a:spcBef>
                <a:spcPts val="0"/>
              </a:spcBef>
              <a:spcAft>
                <a:spcPts val="0"/>
              </a:spcAft>
              <a:buNone/>
            </a:pPr>
            <a:r>
              <a:rPr lang="es" sz="1600">
                <a:solidFill>
                  <a:srgbClr val="262626"/>
                </a:solidFill>
              </a:rPr>
              <a:t>¡ASPECTOS TÉCNICOS! </a:t>
            </a:r>
            <a:r>
              <a:rPr lang="es" sz="1300">
                <a:solidFill>
                  <a:srgbClr val="262626"/>
                </a:solidFill>
              </a:rPr>
              <a:t>Descargar siempre formato adecuado, p.ej. .ai, .eps..svg para trabajar con vectores y editarlos con un programa (ej. Inkscape, Illustrator…) antes de insertarlos en nuestro trabajo. Imágenes en alta resolución/gran tamaño si trabajamos para papel…</a:t>
            </a:r>
            <a:endParaRPr sz="1300">
              <a:solidFill>
                <a:srgbClr val="262626"/>
              </a:solidFill>
            </a:endParaRPr>
          </a:p>
          <a:p>
            <a:pPr indent="0" lvl="0" marL="63500" marR="0" rtl="0" algn="l">
              <a:spcBef>
                <a:spcPts val="0"/>
              </a:spcBef>
              <a:spcAft>
                <a:spcPts val="0"/>
              </a:spcAft>
              <a:buNone/>
            </a:pPr>
            <a:r>
              <a:t/>
            </a:r>
            <a:endParaRPr sz="1300">
              <a:solidFill>
                <a:srgbClr val="262626"/>
              </a:solidFill>
            </a:endParaRPr>
          </a:p>
          <a:p>
            <a:pPr indent="0" lvl="0" marL="63500" rtl="0" algn="l">
              <a:spcBef>
                <a:spcPts val="0"/>
              </a:spcBef>
              <a:spcAft>
                <a:spcPts val="0"/>
              </a:spcAft>
              <a:buClr>
                <a:schemeClr val="dk1"/>
              </a:buClr>
              <a:buFont typeface="Arial"/>
              <a:buNone/>
            </a:pPr>
            <a:r>
              <a:rPr lang="es" sz="1600">
                <a:solidFill>
                  <a:srgbClr val="262626"/>
                </a:solidFill>
              </a:rPr>
              <a:t>¡UNIFORMIDAD Y COHERENCIA! </a:t>
            </a:r>
            <a:r>
              <a:rPr lang="es" sz="1300">
                <a:solidFill>
                  <a:srgbClr val="262626"/>
                </a:solidFill>
              </a:rPr>
              <a:t>Los iconos, ilustraciones base… deben ser coherentes: haz las modificaciones (suprimir elementos, cambiar colores…) oportunas para conseguir adaptarlos al estilo planificado. </a:t>
            </a:r>
            <a:endParaRPr sz="1300">
              <a:solidFill>
                <a:srgbClr val="262626"/>
              </a:solidFill>
            </a:endParaRPr>
          </a:p>
          <a:p>
            <a:pPr indent="0" lvl="0" marL="63500" marR="0" rtl="0" algn="l">
              <a:spcBef>
                <a:spcPts val="0"/>
              </a:spcBef>
              <a:spcAft>
                <a:spcPts val="0"/>
              </a:spcAft>
              <a:buNone/>
            </a:pPr>
            <a:r>
              <a:t/>
            </a:r>
            <a:endParaRPr sz="1300">
              <a:solidFill>
                <a:srgbClr val="262626"/>
              </a:solidFill>
            </a:endParaRPr>
          </a:p>
          <a:p>
            <a:pPr indent="12700" lvl="0" marL="0" marR="0" rtl="0" algn="l">
              <a:spcBef>
                <a:spcPts val="300"/>
              </a:spcBef>
              <a:spcAft>
                <a:spcPts val="0"/>
              </a:spcAft>
              <a:buNone/>
            </a:pPr>
            <a:r>
              <a:rPr lang="es" sz="1600">
                <a:solidFill>
                  <a:srgbClr val="262626"/>
                </a:solidFill>
              </a:rPr>
              <a:t>¡CUESTIONES LEGALES! </a:t>
            </a:r>
            <a:r>
              <a:rPr lang="es" sz="1300">
                <a:solidFill>
                  <a:srgbClr val="262626"/>
                </a:solidFill>
              </a:rPr>
              <a:t>Si los usas, debes comprobar que además de ser gratuitos, disponen de licencias que permiten su uso/reutilización conforme a tu finalidad (tipo CC y similar) y usarlos incluyendo siempre fuente/s y autoría en tu trabajo. Ver: </a:t>
            </a:r>
            <a:r>
              <a:rPr lang="es" sz="1300" u="sng">
                <a:solidFill>
                  <a:srgbClr val="262626"/>
                </a:solidFill>
                <a:hlinkClick r:id="rId3">
                  <a:extLst>
                    <a:ext uri="{A12FA001-AC4F-418D-AE19-62706E023703}">
                      <ahyp:hlinkClr val="tx"/>
                    </a:ext>
                  </a:extLst>
                </a:hlinkClick>
              </a:rPr>
              <a:t>http://es.creativecommons.org/blog/</a:t>
            </a:r>
            <a:r>
              <a:rPr lang="es" sz="1300" u="sng">
                <a:solidFill>
                  <a:srgbClr val="262626"/>
                </a:solidFill>
              </a:rPr>
              <a:t> </a:t>
            </a:r>
            <a:r>
              <a:rPr lang="es" sz="1300">
                <a:solidFill>
                  <a:srgbClr val="262626"/>
                </a:solidFill>
              </a:rPr>
              <a:t>(con logos de licencias en varios formatos para incorporarlos).</a:t>
            </a:r>
            <a:endParaRPr sz="1000"/>
          </a:p>
        </p:txBody>
      </p:sp>
      <p:sp>
        <p:nvSpPr>
          <p:cNvPr id="986" name="Google Shape;986;p102"/>
          <p:cNvSpPr txBox="1"/>
          <p:nvPr/>
        </p:nvSpPr>
        <p:spPr>
          <a:xfrm>
            <a:off x="528100" y="305550"/>
            <a:ext cx="7992600" cy="5778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chemeClr val="dk1"/>
              </a:buClr>
              <a:buSzPts val="1800"/>
              <a:buFont typeface="Roboto"/>
              <a:buNone/>
            </a:pPr>
            <a:r>
              <a:rPr lang="es" sz="1800" cap="none">
                <a:solidFill>
                  <a:schemeClr val="dk1"/>
                </a:solidFill>
              </a:rPr>
              <a:t>¡CUIDADO AL SELECCIONAR ESTOS RECURSOS!</a:t>
            </a:r>
            <a:endParaRPr sz="1800"/>
          </a:p>
        </p:txBody>
      </p:sp>
      <p:pic>
        <p:nvPicPr>
          <p:cNvPr id="987" name="Google Shape;987;p102"/>
          <p:cNvPicPr preferRelativeResize="0"/>
          <p:nvPr/>
        </p:nvPicPr>
        <p:blipFill rotWithShape="1">
          <a:blip r:embed="rId4">
            <a:alphaModFix/>
          </a:blip>
          <a:srcRect b="0" l="0" r="0" t="0"/>
          <a:stretch/>
        </p:blipFill>
        <p:spPr>
          <a:xfrm>
            <a:off x="5567346" y="1482437"/>
            <a:ext cx="3278767" cy="1833149"/>
          </a:xfrm>
          <a:prstGeom prst="rect">
            <a:avLst/>
          </a:prstGeom>
          <a:noFill/>
          <a:ln>
            <a:noFill/>
          </a:ln>
        </p:spPr>
      </p:pic>
      <p:sp>
        <p:nvSpPr>
          <p:cNvPr id="988" name="Google Shape;988;p102"/>
          <p:cNvSpPr/>
          <p:nvPr/>
        </p:nvSpPr>
        <p:spPr>
          <a:xfrm>
            <a:off x="5567388" y="3532675"/>
            <a:ext cx="3278700" cy="6927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s" sz="800">
                <a:solidFill>
                  <a:srgbClr val="666666"/>
                </a:solidFill>
              </a:rPr>
              <a:t>Ejemplo de uso de recursos web como base (tipo Google Maps). </a:t>
            </a:r>
            <a:r>
              <a:rPr lang="es" sz="800">
                <a:solidFill>
                  <a:srgbClr val="666666"/>
                </a:solidFill>
              </a:rPr>
              <a:t>Diario Negocio, noviembre de 2009</a:t>
            </a:r>
            <a:endParaRPr sz="800">
              <a:solidFill>
                <a:schemeClr val="dk1"/>
              </a:solidFill>
            </a:endParaRPr>
          </a:p>
          <a:p>
            <a:pPr indent="0" lvl="0" marL="0" marR="0" rtl="0" algn="ctr">
              <a:spcBef>
                <a:spcPts val="0"/>
              </a:spcBef>
              <a:spcAft>
                <a:spcPts val="0"/>
              </a:spcAft>
              <a:buNone/>
            </a:pPr>
            <a:r>
              <a:rPr lang="es" sz="800">
                <a:solidFill>
                  <a:srgbClr val="666666"/>
                </a:solidFill>
              </a:rPr>
              <a:t>Fuente: </a:t>
            </a:r>
            <a:r>
              <a:rPr lang="es" sz="800" u="sng">
                <a:solidFill>
                  <a:srgbClr val="666666"/>
                </a:solidFill>
                <a:hlinkClick r:id="rId5">
                  <a:extLst>
                    <a:ext uri="{A12FA001-AC4F-418D-AE19-62706E023703}">
                      <ahyp:hlinkClr val="tx"/>
                    </a:ext>
                  </a:extLst>
                </a:hlinkClick>
              </a:rPr>
              <a:t>http://www.infografianegocio.blogspot.com.es/2009/12/publicado-el19-de-noviembre-de-2009.html</a:t>
            </a:r>
            <a:endParaRPr sz="800">
              <a:solidFill>
                <a:schemeClr val="dk1"/>
              </a:solidFill>
            </a:endParaRPr>
          </a:p>
          <a:p>
            <a:pPr indent="0" lvl="0" marL="0" marR="0" rtl="0" algn="l">
              <a:spcBef>
                <a:spcPts val="0"/>
              </a:spcBef>
              <a:spcAft>
                <a:spcPts val="0"/>
              </a:spcAft>
              <a:buNone/>
            </a:pPr>
            <a:br>
              <a:rPr lang="es" sz="800">
                <a:solidFill>
                  <a:schemeClr val="dk1"/>
                </a:solidFill>
              </a:rPr>
            </a:br>
            <a:endParaRPr sz="800">
              <a:solidFill>
                <a:schemeClr val="dk1"/>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2" name="Shape 992"/>
        <p:cNvGrpSpPr/>
        <p:nvPr/>
      </p:nvGrpSpPr>
      <p:grpSpPr>
        <a:xfrm>
          <a:off x="0" y="0"/>
          <a:ext cx="0" cy="0"/>
          <a:chOff x="0" y="0"/>
          <a:chExt cx="0" cy="0"/>
        </a:xfrm>
      </p:grpSpPr>
      <p:sp>
        <p:nvSpPr>
          <p:cNvPr id="993" name="Google Shape;993;p103"/>
          <p:cNvSpPr txBox="1"/>
          <p:nvPr/>
        </p:nvSpPr>
        <p:spPr>
          <a:xfrm>
            <a:off x="4509650" y="602675"/>
            <a:ext cx="4033200" cy="40872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i="1" lang="es" sz="1600">
                <a:solidFill>
                  <a:schemeClr val="dk1"/>
                </a:solidFill>
              </a:rPr>
              <a:t>¿Qué herramienta/s permite crear el tipo de visualización que tengo en mente, de las que están a mi alcance? </a:t>
            </a:r>
            <a:endParaRPr sz="1000"/>
          </a:p>
          <a:p>
            <a:pPr indent="0" lvl="0" marL="0" marR="0" rtl="0" algn="l">
              <a:spcBef>
                <a:spcPts val="0"/>
              </a:spcBef>
              <a:spcAft>
                <a:spcPts val="0"/>
              </a:spcAft>
              <a:buNone/>
            </a:pPr>
            <a:r>
              <a:t/>
            </a:r>
            <a:endParaRPr i="1" sz="1600">
              <a:solidFill>
                <a:schemeClr val="dk1"/>
              </a:solidFill>
            </a:endParaRPr>
          </a:p>
          <a:p>
            <a:pPr indent="0" lvl="0" marL="0" marR="0" rtl="0" algn="l">
              <a:spcBef>
                <a:spcPts val="0"/>
              </a:spcBef>
              <a:spcAft>
                <a:spcPts val="0"/>
              </a:spcAft>
              <a:buNone/>
            </a:pPr>
            <a:r>
              <a:rPr i="1" lang="es" sz="1600">
                <a:solidFill>
                  <a:schemeClr val="dk1"/>
                </a:solidFill>
              </a:rPr>
              <a:t>¿Con qué herramienta/s voy a realizar las gráficas e infografías y con cuál voy a maquetarlo?, ¿parto de cero o me basaré en una plantilla?</a:t>
            </a:r>
            <a:r>
              <a:rPr i="1" lang="es" sz="1700">
                <a:solidFill>
                  <a:schemeClr val="dk1"/>
                </a:solidFill>
              </a:rPr>
              <a:t> </a:t>
            </a:r>
            <a:r>
              <a:rPr lang="es" cap="none">
                <a:solidFill>
                  <a:srgbClr val="666666"/>
                </a:solidFill>
              </a:rPr>
              <a:t>E</a:t>
            </a:r>
            <a:r>
              <a:rPr lang="es">
                <a:solidFill>
                  <a:srgbClr val="666666"/>
                </a:solidFill>
              </a:rPr>
              <a:t>j. Illustrator e Indesign vs aplicación online que permita diseñarlo todo sobre la marcha con plantillas (*a continuación veremos algunas)</a:t>
            </a:r>
            <a:endParaRPr cap="none">
              <a:solidFill>
                <a:schemeClr val="dk1"/>
              </a:solidFill>
            </a:endParaRPr>
          </a:p>
          <a:p>
            <a:pPr indent="0" lvl="0" marL="0" marR="0" rtl="0" algn="l">
              <a:spcBef>
                <a:spcPts val="0"/>
              </a:spcBef>
              <a:spcAft>
                <a:spcPts val="0"/>
              </a:spcAft>
              <a:buNone/>
            </a:pPr>
            <a:r>
              <a:t/>
            </a:r>
            <a:endParaRPr sz="1700" cap="none">
              <a:solidFill>
                <a:schemeClr val="dk1"/>
              </a:solidFill>
            </a:endParaRPr>
          </a:p>
          <a:p>
            <a:pPr indent="0" lvl="0" marL="0" marR="0" rtl="0" algn="l">
              <a:spcBef>
                <a:spcPts val="0"/>
              </a:spcBef>
              <a:spcAft>
                <a:spcPts val="0"/>
              </a:spcAft>
              <a:buNone/>
            </a:pPr>
            <a:r>
              <a:rPr i="1" lang="es" sz="1600">
                <a:solidFill>
                  <a:schemeClr val="dk1"/>
                </a:solidFill>
              </a:rPr>
              <a:t>¿Qué más necesito editar/ adaptar? </a:t>
            </a:r>
            <a:endParaRPr sz="1600" cap="none">
              <a:solidFill>
                <a:schemeClr val="dk1"/>
              </a:solidFill>
            </a:endParaRPr>
          </a:p>
          <a:p>
            <a:pPr indent="0" lvl="0" marL="0" marR="0" rtl="0" algn="l">
              <a:spcBef>
                <a:spcPts val="0"/>
              </a:spcBef>
              <a:spcAft>
                <a:spcPts val="0"/>
              </a:spcAft>
              <a:buNone/>
            </a:pPr>
            <a:r>
              <a:rPr lang="es">
                <a:solidFill>
                  <a:srgbClr val="666666"/>
                </a:solidFill>
              </a:rPr>
              <a:t>Ej. Imágenes, iconos vectoriales…</a:t>
            </a:r>
            <a:endParaRPr sz="800"/>
          </a:p>
          <a:p>
            <a:pPr indent="0" lvl="0" marL="0" marR="0" rtl="0" algn="l">
              <a:spcBef>
                <a:spcPts val="0"/>
              </a:spcBef>
              <a:spcAft>
                <a:spcPts val="0"/>
              </a:spcAft>
              <a:buNone/>
            </a:pPr>
            <a:r>
              <a:rPr lang="es" sz="1700" cap="none">
                <a:solidFill>
                  <a:schemeClr val="dk1"/>
                </a:solidFill>
              </a:rPr>
              <a:t>…</a:t>
            </a:r>
            <a:endParaRPr sz="1700">
              <a:solidFill>
                <a:schemeClr val="dk1"/>
              </a:solidFill>
            </a:endParaRPr>
          </a:p>
          <a:p>
            <a:pPr indent="0" lvl="0" marL="0" marR="0" rtl="0" algn="ctr">
              <a:spcBef>
                <a:spcPts val="0"/>
              </a:spcBef>
              <a:spcAft>
                <a:spcPts val="0"/>
              </a:spcAft>
              <a:buNone/>
            </a:pPr>
            <a:r>
              <a:t/>
            </a:r>
            <a:endParaRPr sz="1700">
              <a:solidFill>
                <a:schemeClr val="dk1"/>
              </a:solidFill>
            </a:endParaRPr>
          </a:p>
        </p:txBody>
      </p:sp>
      <p:sp>
        <p:nvSpPr>
          <p:cNvPr id="994" name="Google Shape;994;p103"/>
          <p:cNvSpPr txBox="1"/>
          <p:nvPr/>
        </p:nvSpPr>
        <p:spPr>
          <a:xfrm>
            <a:off x="810328" y="1278536"/>
            <a:ext cx="3041400" cy="1512900"/>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A30E33"/>
              </a:buClr>
              <a:buSzPts val="3300"/>
              <a:buFont typeface="Roboto"/>
              <a:buNone/>
            </a:pPr>
            <a:r>
              <a:rPr b="1" lang="es" sz="3300">
                <a:solidFill>
                  <a:srgbClr val="85B016"/>
                </a:solidFill>
                <a:latin typeface="Roboto"/>
                <a:ea typeface="Roboto"/>
                <a:cs typeface="Roboto"/>
                <a:sym typeface="Roboto"/>
              </a:rPr>
              <a:t>Escoger herramienta/s para diseñar</a:t>
            </a:r>
            <a:endParaRPr sz="1100">
              <a:solidFill>
                <a:srgbClr val="85B016"/>
              </a:solidFill>
            </a:endParaRPr>
          </a:p>
        </p:txBody>
      </p:sp>
      <p:grpSp>
        <p:nvGrpSpPr>
          <p:cNvPr id="995" name="Google Shape;995;p103"/>
          <p:cNvGrpSpPr/>
          <p:nvPr/>
        </p:nvGrpSpPr>
        <p:grpSpPr>
          <a:xfrm>
            <a:off x="1523744" y="2902615"/>
            <a:ext cx="1497000" cy="847990"/>
            <a:chOff x="2249571" y="4035288"/>
            <a:chExt cx="1703848" cy="965161"/>
          </a:xfrm>
        </p:grpSpPr>
        <p:grpSp>
          <p:nvGrpSpPr>
            <p:cNvPr id="996" name="Google Shape;996;p103"/>
            <p:cNvGrpSpPr/>
            <p:nvPr/>
          </p:nvGrpSpPr>
          <p:grpSpPr>
            <a:xfrm>
              <a:off x="2249691" y="4040325"/>
              <a:ext cx="322086" cy="365326"/>
              <a:chOff x="-45286550" y="3569900"/>
              <a:chExt cx="263875" cy="299300"/>
            </a:xfrm>
          </p:grpSpPr>
          <p:sp>
            <p:nvSpPr>
              <p:cNvPr id="997" name="Google Shape;997;p103"/>
              <p:cNvSpPr/>
              <p:nvPr/>
            </p:nvSpPr>
            <p:spPr>
              <a:xfrm>
                <a:off x="-45234575" y="3728200"/>
                <a:ext cx="18150" cy="18150"/>
              </a:xfrm>
              <a:custGeom>
                <a:rect b="b" l="l" r="r" t="t"/>
                <a:pathLst>
                  <a:path extrusionOk="0" h="726" w="726">
                    <a:moveTo>
                      <a:pt x="1" y="1"/>
                    </a:moveTo>
                    <a:lnTo>
                      <a:pt x="1" y="725"/>
                    </a:lnTo>
                    <a:lnTo>
                      <a:pt x="347" y="725"/>
                    </a:lnTo>
                    <a:cubicBezTo>
                      <a:pt x="568" y="725"/>
                      <a:pt x="725" y="568"/>
                      <a:pt x="725" y="379"/>
                    </a:cubicBezTo>
                    <a:cubicBezTo>
                      <a:pt x="725" y="127"/>
                      <a:pt x="568" y="1"/>
                      <a:pt x="347" y="1"/>
                    </a:cubicBez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998" name="Google Shape;998;p103"/>
              <p:cNvSpPr/>
              <p:nvPr/>
            </p:nvSpPr>
            <p:spPr>
              <a:xfrm>
                <a:off x="-45286550" y="3692750"/>
                <a:ext cx="263875" cy="122900"/>
              </a:xfrm>
              <a:custGeom>
                <a:rect b="b" l="l" r="r" t="t"/>
                <a:pathLst>
                  <a:path extrusionOk="0" h="4916" w="10555">
                    <a:moveTo>
                      <a:pt x="2458" y="725"/>
                    </a:moveTo>
                    <a:cubicBezTo>
                      <a:pt x="3025" y="725"/>
                      <a:pt x="3497" y="1198"/>
                      <a:pt x="3497" y="1765"/>
                    </a:cubicBezTo>
                    <a:cubicBezTo>
                      <a:pt x="3497" y="2364"/>
                      <a:pt x="3025" y="2805"/>
                      <a:pt x="2426" y="2805"/>
                    </a:cubicBezTo>
                    <a:lnTo>
                      <a:pt x="2080" y="2805"/>
                    </a:lnTo>
                    <a:lnTo>
                      <a:pt x="2080" y="3876"/>
                    </a:lnTo>
                    <a:cubicBezTo>
                      <a:pt x="2080" y="4065"/>
                      <a:pt x="1922" y="4222"/>
                      <a:pt x="1733" y="4222"/>
                    </a:cubicBezTo>
                    <a:cubicBezTo>
                      <a:pt x="1544" y="4222"/>
                      <a:pt x="1387" y="4065"/>
                      <a:pt x="1387" y="3876"/>
                    </a:cubicBezTo>
                    <a:lnTo>
                      <a:pt x="1387" y="1072"/>
                    </a:lnTo>
                    <a:cubicBezTo>
                      <a:pt x="1387" y="883"/>
                      <a:pt x="1544" y="725"/>
                      <a:pt x="1733" y="725"/>
                    </a:cubicBezTo>
                    <a:close/>
                    <a:moveTo>
                      <a:pt x="5262" y="694"/>
                    </a:moveTo>
                    <a:cubicBezTo>
                      <a:pt x="5860" y="694"/>
                      <a:pt x="6333" y="1167"/>
                      <a:pt x="6333" y="1734"/>
                    </a:cubicBezTo>
                    <a:cubicBezTo>
                      <a:pt x="6333" y="1954"/>
                      <a:pt x="6175" y="2112"/>
                      <a:pt x="5986" y="2112"/>
                    </a:cubicBezTo>
                    <a:cubicBezTo>
                      <a:pt x="5797" y="2112"/>
                      <a:pt x="5640" y="1954"/>
                      <a:pt x="5640" y="1734"/>
                    </a:cubicBezTo>
                    <a:cubicBezTo>
                      <a:pt x="5640" y="1545"/>
                      <a:pt x="5482" y="1387"/>
                      <a:pt x="5262" y="1387"/>
                    </a:cubicBezTo>
                    <a:cubicBezTo>
                      <a:pt x="5073" y="1387"/>
                      <a:pt x="4915" y="1545"/>
                      <a:pt x="4915" y="1734"/>
                    </a:cubicBezTo>
                    <a:cubicBezTo>
                      <a:pt x="4915" y="1954"/>
                      <a:pt x="5073" y="2112"/>
                      <a:pt x="5262" y="2112"/>
                    </a:cubicBezTo>
                    <a:cubicBezTo>
                      <a:pt x="5860" y="2112"/>
                      <a:pt x="6333" y="2553"/>
                      <a:pt x="6333" y="3151"/>
                    </a:cubicBezTo>
                    <a:cubicBezTo>
                      <a:pt x="6333" y="3750"/>
                      <a:pt x="5860" y="4222"/>
                      <a:pt x="5262" y="4222"/>
                    </a:cubicBezTo>
                    <a:cubicBezTo>
                      <a:pt x="4695" y="4222"/>
                      <a:pt x="4222" y="3750"/>
                      <a:pt x="4222" y="3151"/>
                    </a:cubicBezTo>
                    <a:cubicBezTo>
                      <a:pt x="4222" y="2962"/>
                      <a:pt x="4379" y="2805"/>
                      <a:pt x="4569" y="2805"/>
                    </a:cubicBezTo>
                    <a:cubicBezTo>
                      <a:pt x="4758" y="2805"/>
                      <a:pt x="4915" y="2962"/>
                      <a:pt x="4915" y="3151"/>
                    </a:cubicBezTo>
                    <a:cubicBezTo>
                      <a:pt x="4915" y="3340"/>
                      <a:pt x="5073" y="3498"/>
                      <a:pt x="5262" y="3498"/>
                    </a:cubicBezTo>
                    <a:cubicBezTo>
                      <a:pt x="5482" y="3498"/>
                      <a:pt x="5640" y="3340"/>
                      <a:pt x="5640" y="3151"/>
                    </a:cubicBezTo>
                    <a:cubicBezTo>
                      <a:pt x="5640" y="2962"/>
                      <a:pt x="5482" y="2805"/>
                      <a:pt x="5262" y="2805"/>
                    </a:cubicBezTo>
                    <a:cubicBezTo>
                      <a:pt x="4695" y="2805"/>
                      <a:pt x="4222" y="2332"/>
                      <a:pt x="4222" y="1734"/>
                    </a:cubicBezTo>
                    <a:cubicBezTo>
                      <a:pt x="4222" y="1167"/>
                      <a:pt x="4695" y="694"/>
                      <a:pt x="5262" y="694"/>
                    </a:cubicBezTo>
                    <a:close/>
                    <a:moveTo>
                      <a:pt x="8066" y="725"/>
                    </a:moveTo>
                    <a:cubicBezTo>
                      <a:pt x="8664" y="725"/>
                      <a:pt x="9137" y="1198"/>
                      <a:pt x="9137" y="1765"/>
                    </a:cubicBezTo>
                    <a:lnTo>
                      <a:pt x="9137" y="3151"/>
                    </a:lnTo>
                    <a:cubicBezTo>
                      <a:pt x="9137" y="3750"/>
                      <a:pt x="8664" y="4222"/>
                      <a:pt x="8066" y="4222"/>
                    </a:cubicBezTo>
                    <a:lnTo>
                      <a:pt x="7372" y="4222"/>
                    </a:lnTo>
                    <a:cubicBezTo>
                      <a:pt x="7152" y="4222"/>
                      <a:pt x="6994" y="4065"/>
                      <a:pt x="6994" y="3876"/>
                    </a:cubicBezTo>
                    <a:lnTo>
                      <a:pt x="6994" y="1072"/>
                    </a:lnTo>
                    <a:cubicBezTo>
                      <a:pt x="6994" y="883"/>
                      <a:pt x="7152" y="725"/>
                      <a:pt x="7372" y="725"/>
                    </a:cubicBezTo>
                    <a:close/>
                    <a:moveTo>
                      <a:pt x="347" y="1"/>
                    </a:moveTo>
                    <a:cubicBezTo>
                      <a:pt x="158" y="1"/>
                      <a:pt x="0" y="158"/>
                      <a:pt x="0" y="347"/>
                    </a:cubicBezTo>
                    <a:lnTo>
                      <a:pt x="0" y="4569"/>
                    </a:lnTo>
                    <a:cubicBezTo>
                      <a:pt x="0" y="4758"/>
                      <a:pt x="158" y="4916"/>
                      <a:pt x="347" y="4916"/>
                    </a:cubicBezTo>
                    <a:lnTo>
                      <a:pt x="10208" y="4916"/>
                    </a:lnTo>
                    <a:cubicBezTo>
                      <a:pt x="10397" y="4916"/>
                      <a:pt x="10554" y="4758"/>
                      <a:pt x="10554" y="4569"/>
                    </a:cubicBezTo>
                    <a:lnTo>
                      <a:pt x="10554" y="347"/>
                    </a:lnTo>
                    <a:cubicBezTo>
                      <a:pt x="10554" y="158"/>
                      <a:pt x="10397" y="1"/>
                      <a:pt x="10208" y="1"/>
                    </a:cubicBez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999" name="Google Shape;999;p103"/>
              <p:cNvSpPr/>
              <p:nvPr/>
            </p:nvSpPr>
            <p:spPr>
              <a:xfrm>
                <a:off x="-45093575" y="3728200"/>
                <a:ext cx="17325" cy="53575"/>
              </a:xfrm>
              <a:custGeom>
                <a:rect b="b" l="l" r="r" t="t"/>
                <a:pathLst>
                  <a:path extrusionOk="0" h="2143" w="693">
                    <a:moveTo>
                      <a:pt x="0" y="1"/>
                    </a:moveTo>
                    <a:lnTo>
                      <a:pt x="0" y="2143"/>
                    </a:lnTo>
                    <a:lnTo>
                      <a:pt x="347" y="2143"/>
                    </a:lnTo>
                    <a:cubicBezTo>
                      <a:pt x="536" y="2143"/>
                      <a:pt x="693" y="1985"/>
                      <a:pt x="693" y="1796"/>
                    </a:cubicBezTo>
                    <a:lnTo>
                      <a:pt x="693" y="347"/>
                    </a:lnTo>
                    <a:cubicBezTo>
                      <a:pt x="693" y="127"/>
                      <a:pt x="536" y="1"/>
                      <a:pt x="347" y="1"/>
                    </a:cubicBez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00" name="Google Shape;1000;p103"/>
              <p:cNvSpPr/>
              <p:nvPr/>
            </p:nvSpPr>
            <p:spPr>
              <a:xfrm>
                <a:off x="-45268450" y="3569900"/>
                <a:ext cx="228450" cy="106350"/>
              </a:xfrm>
              <a:custGeom>
                <a:rect b="b" l="l" r="r" t="t"/>
                <a:pathLst>
                  <a:path extrusionOk="0" h="4254" w="9138">
                    <a:moveTo>
                      <a:pt x="347" y="0"/>
                    </a:moveTo>
                    <a:cubicBezTo>
                      <a:pt x="158" y="0"/>
                      <a:pt x="1" y="158"/>
                      <a:pt x="1" y="347"/>
                    </a:cubicBezTo>
                    <a:lnTo>
                      <a:pt x="1" y="4253"/>
                    </a:lnTo>
                    <a:lnTo>
                      <a:pt x="9137" y="4253"/>
                    </a:lnTo>
                    <a:lnTo>
                      <a:pt x="9137" y="2804"/>
                    </a:lnTo>
                    <a:lnTo>
                      <a:pt x="6680" y="2804"/>
                    </a:lnTo>
                    <a:cubicBezTo>
                      <a:pt x="6491" y="2804"/>
                      <a:pt x="6333" y="2647"/>
                      <a:pt x="6333" y="2457"/>
                    </a:cubicBezTo>
                    <a:lnTo>
                      <a:pt x="6333" y="0"/>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01" name="Google Shape;1001;p103"/>
              <p:cNvSpPr/>
              <p:nvPr/>
            </p:nvSpPr>
            <p:spPr>
              <a:xfrm>
                <a:off x="-45093575" y="3574625"/>
                <a:ext cx="47275" cy="47275"/>
              </a:xfrm>
              <a:custGeom>
                <a:rect b="b" l="l" r="r" t="t"/>
                <a:pathLst>
                  <a:path extrusionOk="0" h="1891" w="1891">
                    <a:moveTo>
                      <a:pt x="0" y="0"/>
                    </a:moveTo>
                    <a:lnTo>
                      <a:pt x="0" y="1890"/>
                    </a:lnTo>
                    <a:lnTo>
                      <a:pt x="1890" y="1890"/>
                    </a:lnTo>
                    <a:lnTo>
                      <a:pt x="0" y="0"/>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02" name="Google Shape;1002;p103"/>
              <p:cNvSpPr/>
              <p:nvPr/>
            </p:nvSpPr>
            <p:spPr>
              <a:xfrm>
                <a:off x="-45269225" y="3833750"/>
                <a:ext cx="228425" cy="35450"/>
              </a:xfrm>
              <a:custGeom>
                <a:rect b="b" l="l" r="r" t="t"/>
                <a:pathLst>
                  <a:path extrusionOk="0" h="1418" w="9137">
                    <a:moveTo>
                      <a:pt x="0" y="0"/>
                    </a:moveTo>
                    <a:lnTo>
                      <a:pt x="0" y="1071"/>
                    </a:lnTo>
                    <a:cubicBezTo>
                      <a:pt x="0" y="1260"/>
                      <a:pt x="158" y="1418"/>
                      <a:pt x="378" y="1418"/>
                    </a:cubicBezTo>
                    <a:lnTo>
                      <a:pt x="8790" y="1418"/>
                    </a:lnTo>
                    <a:cubicBezTo>
                      <a:pt x="8979" y="1418"/>
                      <a:pt x="9137" y="1260"/>
                      <a:pt x="9137" y="1071"/>
                    </a:cubicBezTo>
                    <a:lnTo>
                      <a:pt x="9137" y="0"/>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grpSp>
        <p:grpSp>
          <p:nvGrpSpPr>
            <p:cNvPr id="1003" name="Google Shape;1003;p103"/>
            <p:cNvGrpSpPr/>
            <p:nvPr/>
          </p:nvGrpSpPr>
          <p:grpSpPr>
            <a:xfrm>
              <a:off x="2249571" y="4556617"/>
              <a:ext cx="299016" cy="366302"/>
              <a:chOff x="-45277900" y="3938500"/>
              <a:chExt cx="244975" cy="300100"/>
            </a:xfrm>
          </p:grpSpPr>
          <p:sp>
            <p:nvSpPr>
              <p:cNvPr id="1004" name="Google Shape;1004;p103"/>
              <p:cNvSpPr/>
              <p:nvPr/>
            </p:nvSpPr>
            <p:spPr>
              <a:xfrm>
                <a:off x="-45210950" y="4107825"/>
                <a:ext cx="23650" cy="24450"/>
              </a:xfrm>
              <a:custGeom>
                <a:rect b="b" l="l" r="r" t="t"/>
                <a:pathLst>
                  <a:path extrusionOk="0" h="978" w="946">
                    <a:moveTo>
                      <a:pt x="473" y="1"/>
                    </a:moveTo>
                    <a:lnTo>
                      <a:pt x="1" y="978"/>
                    </a:lnTo>
                    <a:lnTo>
                      <a:pt x="946" y="978"/>
                    </a:lnTo>
                    <a:lnTo>
                      <a:pt x="473" y="1"/>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05" name="Google Shape;1005;p103"/>
              <p:cNvSpPr/>
              <p:nvPr/>
            </p:nvSpPr>
            <p:spPr>
              <a:xfrm>
                <a:off x="-45084925" y="3943225"/>
                <a:ext cx="47275" cy="47275"/>
              </a:xfrm>
              <a:custGeom>
                <a:rect b="b" l="l" r="r" t="t"/>
                <a:pathLst>
                  <a:path extrusionOk="0" h="1891" w="1891">
                    <a:moveTo>
                      <a:pt x="1" y="0"/>
                    </a:moveTo>
                    <a:lnTo>
                      <a:pt x="1" y="1891"/>
                    </a:lnTo>
                    <a:lnTo>
                      <a:pt x="1891" y="1891"/>
                    </a:lnTo>
                    <a:lnTo>
                      <a:pt x="1" y="0"/>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06" name="Google Shape;1006;p103"/>
              <p:cNvSpPr/>
              <p:nvPr/>
            </p:nvSpPr>
            <p:spPr>
              <a:xfrm>
                <a:off x="-45260575" y="3938500"/>
                <a:ext cx="227650" cy="300100"/>
              </a:xfrm>
              <a:custGeom>
                <a:rect b="b" l="l" r="r" t="t"/>
                <a:pathLst>
                  <a:path extrusionOk="0" h="12004" w="9106">
                    <a:moveTo>
                      <a:pt x="348" y="0"/>
                    </a:moveTo>
                    <a:cubicBezTo>
                      <a:pt x="158" y="0"/>
                      <a:pt x="1" y="158"/>
                      <a:pt x="1" y="347"/>
                    </a:cubicBezTo>
                    <a:lnTo>
                      <a:pt x="1" y="4222"/>
                    </a:lnTo>
                    <a:lnTo>
                      <a:pt x="7342" y="4222"/>
                    </a:lnTo>
                    <a:cubicBezTo>
                      <a:pt x="7562" y="4222"/>
                      <a:pt x="7720" y="4380"/>
                      <a:pt x="7720" y="4600"/>
                    </a:cubicBezTo>
                    <a:lnTo>
                      <a:pt x="7720" y="10208"/>
                    </a:lnTo>
                    <a:cubicBezTo>
                      <a:pt x="7720" y="10428"/>
                      <a:pt x="7562" y="10586"/>
                      <a:pt x="7342" y="10586"/>
                    </a:cubicBezTo>
                    <a:lnTo>
                      <a:pt x="1" y="10586"/>
                    </a:lnTo>
                    <a:lnTo>
                      <a:pt x="1" y="11626"/>
                    </a:lnTo>
                    <a:cubicBezTo>
                      <a:pt x="1" y="11846"/>
                      <a:pt x="158" y="12004"/>
                      <a:pt x="348" y="12004"/>
                    </a:cubicBezTo>
                    <a:lnTo>
                      <a:pt x="8759" y="12004"/>
                    </a:lnTo>
                    <a:cubicBezTo>
                      <a:pt x="8980" y="12004"/>
                      <a:pt x="9106" y="11846"/>
                      <a:pt x="9106" y="11626"/>
                    </a:cubicBezTo>
                    <a:lnTo>
                      <a:pt x="9106" y="2804"/>
                    </a:lnTo>
                    <a:lnTo>
                      <a:pt x="6680" y="2804"/>
                    </a:lnTo>
                    <a:lnTo>
                      <a:pt x="6680" y="2773"/>
                    </a:lnTo>
                    <a:cubicBezTo>
                      <a:pt x="6491" y="2773"/>
                      <a:pt x="6333" y="2615"/>
                      <a:pt x="6333" y="2426"/>
                    </a:cubicBezTo>
                    <a:lnTo>
                      <a:pt x="6333" y="0"/>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07" name="Google Shape;1007;p103"/>
              <p:cNvSpPr/>
              <p:nvPr/>
            </p:nvSpPr>
            <p:spPr>
              <a:xfrm>
                <a:off x="-45277900" y="4061375"/>
                <a:ext cx="193000" cy="122875"/>
              </a:xfrm>
              <a:custGeom>
                <a:rect b="b" l="l" r="r" t="t"/>
                <a:pathLst>
                  <a:path extrusionOk="0" h="4915" w="7720">
                    <a:moveTo>
                      <a:pt x="5987" y="693"/>
                    </a:moveTo>
                    <a:cubicBezTo>
                      <a:pt x="6207" y="693"/>
                      <a:pt x="6333" y="851"/>
                      <a:pt x="6333" y="1071"/>
                    </a:cubicBezTo>
                    <a:cubicBezTo>
                      <a:pt x="6302" y="1260"/>
                      <a:pt x="6144" y="1418"/>
                      <a:pt x="5987" y="1418"/>
                    </a:cubicBezTo>
                    <a:cubicBezTo>
                      <a:pt x="5798" y="1418"/>
                      <a:pt x="5640" y="1260"/>
                      <a:pt x="5640" y="1071"/>
                    </a:cubicBezTo>
                    <a:cubicBezTo>
                      <a:pt x="5640" y="851"/>
                      <a:pt x="5798" y="693"/>
                      <a:pt x="5987" y="693"/>
                    </a:cubicBezTo>
                    <a:close/>
                    <a:moveTo>
                      <a:pt x="3246" y="701"/>
                    </a:moveTo>
                    <a:cubicBezTo>
                      <a:pt x="3372" y="701"/>
                      <a:pt x="3498" y="772"/>
                      <a:pt x="3561" y="914"/>
                    </a:cubicBezTo>
                    <a:lnTo>
                      <a:pt x="4979" y="3686"/>
                    </a:lnTo>
                    <a:cubicBezTo>
                      <a:pt x="4979" y="3907"/>
                      <a:pt x="4884" y="4096"/>
                      <a:pt x="4727" y="4159"/>
                    </a:cubicBezTo>
                    <a:cubicBezTo>
                      <a:pt x="4695" y="4222"/>
                      <a:pt x="4601" y="4222"/>
                      <a:pt x="4569" y="4222"/>
                    </a:cubicBezTo>
                    <a:cubicBezTo>
                      <a:pt x="4443" y="4222"/>
                      <a:pt x="4349" y="4127"/>
                      <a:pt x="4254" y="4001"/>
                    </a:cubicBezTo>
                    <a:lnTo>
                      <a:pt x="4033" y="3497"/>
                    </a:lnTo>
                    <a:lnTo>
                      <a:pt x="2364" y="3497"/>
                    </a:lnTo>
                    <a:lnTo>
                      <a:pt x="2143" y="4001"/>
                    </a:lnTo>
                    <a:cubicBezTo>
                      <a:pt x="2075" y="4115"/>
                      <a:pt x="1940" y="4196"/>
                      <a:pt x="1811" y="4196"/>
                    </a:cubicBezTo>
                    <a:cubicBezTo>
                      <a:pt x="1762" y="4196"/>
                      <a:pt x="1714" y="4185"/>
                      <a:pt x="1671" y="4159"/>
                    </a:cubicBezTo>
                    <a:cubicBezTo>
                      <a:pt x="1513" y="4096"/>
                      <a:pt x="1419" y="3844"/>
                      <a:pt x="1513" y="3686"/>
                    </a:cubicBezTo>
                    <a:lnTo>
                      <a:pt x="2931" y="914"/>
                    </a:lnTo>
                    <a:cubicBezTo>
                      <a:pt x="2994" y="772"/>
                      <a:pt x="3120" y="701"/>
                      <a:pt x="3246" y="701"/>
                    </a:cubicBezTo>
                    <a:close/>
                    <a:moveTo>
                      <a:pt x="5955" y="2079"/>
                    </a:moveTo>
                    <a:cubicBezTo>
                      <a:pt x="6144" y="2079"/>
                      <a:pt x="6302" y="2237"/>
                      <a:pt x="6302" y="2426"/>
                    </a:cubicBezTo>
                    <a:lnTo>
                      <a:pt x="6302" y="3844"/>
                    </a:lnTo>
                    <a:cubicBezTo>
                      <a:pt x="6302" y="4064"/>
                      <a:pt x="6144" y="4222"/>
                      <a:pt x="5955" y="4222"/>
                    </a:cubicBezTo>
                    <a:cubicBezTo>
                      <a:pt x="5766" y="4222"/>
                      <a:pt x="5609" y="4064"/>
                      <a:pt x="5609" y="3844"/>
                    </a:cubicBezTo>
                    <a:lnTo>
                      <a:pt x="5609" y="2426"/>
                    </a:lnTo>
                    <a:cubicBezTo>
                      <a:pt x="5609" y="2237"/>
                      <a:pt x="5766" y="2079"/>
                      <a:pt x="5955" y="2079"/>
                    </a:cubicBezTo>
                    <a:close/>
                    <a:moveTo>
                      <a:pt x="347" y="0"/>
                    </a:moveTo>
                    <a:cubicBezTo>
                      <a:pt x="158" y="0"/>
                      <a:pt x="1" y="158"/>
                      <a:pt x="1" y="347"/>
                    </a:cubicBezTo>
                    <a:lnTo>
                      <a:pt x="1" y="4568"/>
                    </a:lnTo>
                    <a:cubicBezTo>
                      <a:pt x="1" y="4757"/>
                      <a:pt x="158" y="4915"/>
                      <a:pt x="347" y="4915"/>
                    </a:cubicBezTo>
                    <a:lnTo>
                      <a:pt x="7720" y="4915"/>
                    </a:lnTo>
                    <a:lnTo>
                      <a:pt x="7720" y="0"/>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grpSp>
        <p:grpSp>
          <p:nvGrpSpPr>
            <p:cNvPr id="1008" name="Google Shape;1008;p103"/>
            <p:cNvGrpSpPr/>
            <p:nvPr/>
          </p:nvGrpSpPr>
          <p:grpSpPr>
            <a:xfrm>
              <a:off x="2980414" y="4035288"/>
              <a:ext cx="973005" cy="965161"/>
              <a:chOff x="-5613150" y="3991275"/>
              <a:chExt cx="294600" cy="292225"/>
            </a:xfrm>
          </p:grpSpPr>
          <p:sp>
            <p:nvSpPr>
              <p:cNvPr id="1009" name="Google Shape;1009;p103"/>
              <p:cNvSpPr/>
              <p:nvPr/>
            </p:nvSpPr>
            <p:spPr>
              <a:xfrm>
                <a:off x="-5480050" y="4046400"/>
                <a:ext cx="27600" cy="14200"/>
              </a:xfrm>
              <a:custGeom>
                <a:rect b="b" l="l" r="r" t="t"/>
                <a:pathLst>
                  <a:path extrusionOk="0" h="568" w="1104">
                    <a:moveTo>
                      <a:pt x="537" y="1"/>
                    </a:moveTo>
                    <a:lnTo>
                      <a:pt x="1" y="568"/>
                    </a:lnTo>
                    <a:lnTo>
                      <a:pt x="1104" y="568"/>
                    </a:lnTo>
                    <a:lnTo>
                      <a:pt x="537" y="1"/>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10" name="Google Shape;1010;p103"/>
              <p:cNvSpPr/>
              <p:nvPr/>
            </p:nvSpPr>
            <p:spPr>
              <a:xfrm>
                <a:off x="-5531225" y="4042450"/>
                <a:ext cx="44125" cy="18150"/>
              </a:xfrm>
              <a:custGeom>
                <a:rect b="b" l="l" r="r" t="t"/>
                <a:pathLst>
                  <a:path extrusionOk="0" h="726" w="1765">
                    <a:moveTo>
                      <a:pt x="693" y="1"/>
                    </a:moveTo>
                    <a:lnTo>
                      <a:pt x="0" y="726"/>
                    </a:lnTo>
                    <a:lnTo>
                      <a:pt x="1103" y="726"/>
                    </a:lnTo>
                    <a:lnTo>
                      <a:pt x="1764" y="1"/>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11" name="Google Shape;1011;p103"/>
              <p:cNvSpPr/>
              <p:nvPr/>
            </p:nvSpPr>
            <p:spPr>
              <a:xfrm>
                <a:off x="-5443025" y="4077125"/>
                <a:ext cx="41775" cy="40975"/>
              </a:xfrm>
              <a:custGeom>
                <a:rect b="b" l="l" r="r" t="t"/>
                <a:pathLst>
                  <a:path extrusionOk="0" h="1639" w="1671">
                    <a:moveTo>
                      <a:pt x="694" y="0"/>
                    </a:moveTo>
                    <a:lnTo>
                      <a:pt x="1" y="1638"/>
                    </a:lnTo>
                    <a:lnTo>
                      <a:pt x="1" y="1638"/>
                    </a:lnTo>
                    <a:lnTo>
                      <a:pt x="1670" y="0"/>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12" name="Google Shape;1012;p103"/>
              <p:cNvSpPr/>
              <p:nvPr/>
            </p:nvSpPr>
            <p:spPr>
              <a:xfrm>
                <a:off x="-5487925" y="4077125"/>
                <a:ext cx="43350" cy="54375"/>
              </a:xfrm>
              <a:custGeom>
                <a:rect b="b" l="l" r="r" t="t"/>
                <a:pathLst>
                  <a:path extrusionOk="0" h="2175" w="1734">
                    <a:moveTo>
                      <a:pt x="1" y="0"/>
                    </a:moveTo>
                    <a:lnTo>
                      <a:pt x="852" y="2174"/>
                    </a:lnTo>
                    <a:lnTo>
                      <a:pt x="1734" y="0"/>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13" name="Google Shape;1013;p103"/>
              <p:cNvSpPr/>
              <p:nvPr/>
            </p:nvSpPr>
            <p:spPr>
              <a:xfrm>
                <a:off x="-5445375" y="4042450"/>
                <a:ext cx="44125" cy="18150"/>
              </a:xfrm>
              <a:custGeom>
                <a:rect b="b" l="l" r="r" t="t"/>
                <a:pathLst>
                  <a:path extrusionOk="0" h="726" w="1765">
                    <a:moveTo>
                      <a:pt x="0" y="1"/>
                    </a:moveTo>
                    <a:lnTo>
                      <a:pt x="693" y="726"/>
                    </a:lnTo>
                    <a:lnTo>
                      <a:pt x="1764" y="726"/>
                    </a:lnTo>
                    <a:lnTo>
                      <a:pt x="1103" y="1"/>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14" name="Google Shape;1014;p103"/>
              <p:cNvSpPr/>
              <p:nvPr/>
            </p:nvSpPr>
            <p:spPr>
              <a:xfrm>
                <a:off x="-5531225" y="4077125"/>
                <a:ext cx="41750" cy="40975"/>
              </a:xfrm>
              <a:custGeom>
                <a:rect b="b" l="l" r="r" t="t"/>
                <a:pathLst>
                  <a:path extrusionOk="0" h="1639" w="1670">
                    <a:moveTo>
                      <a:pt x="0" y="0"/>
                    </a:moveTo>
                    <a:lnTo>
                      <a:pt x="1670" y="1638"/>
                    </a:lnTo>
                    <a:lnTo>
                      <a:pt x="977" y="0"/>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15" name="Google Shape;1015;p103"/>
              <p:cNvSpPr/>
              <p:nvPr/>
            </p:nvSpPr>
            <p:spPr>
              <a:xfrm>
                <a:off x="-5613150" y="4198400"/>
                <a:ext cx="292225" cy="33900"/>
              </a:xfrm>
              <a:custGeom>
                <a:rect b="b" l="l" r="r" t="t"/>
                <a:pathLst>
                  <a:path extrusionOk="0" h="1356" w="11689">
                    <a:moveTo>
                      <a:pt x="1" y="1"/>
                    </a:moveTo>
                    <a:lnTo>
                      <a:pt x="1" y="347"/>
                    </a:lnTo>
                    <a:lnTo>
                      <a:pt x="32" y="347"/>
                    </a:lnTo>
                    <a:cubicBezTo>
                      <a:pt x="32" y="883"/>
                      <a:pt x="505" y="1356"/>
                      <a:pt x="1072" y="1356"/>
                    </a:cubicBezTo>
                    <a:lnTo>
                      <a:pt x="10681" y="1356"/>
                    </a:lnTo>
                    <a:cubicBezTo>
                      <a:pt x="11216" y="1356"/>
                      <a:pt x="11689" y="883"/>
                      <a:pt x="11689" y="347"/>
                    </a:cubicBezTo>
                    <a:lnTo>
                      <a:pt x="11689" y="1"/>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16" name="Google Shape;1016;p103"/>
              <p:cNvSpPr/>
              <p:nvPr/>
            </p:nvSpPr>
            <p:spPr>
              <a:xfrm>
                <a:off x="-5610775" y="3991275"/>
                <a:ext cx="292225" cy="189050"/>
              </a:xfrm>
              <a:custGeom>
                <a:rect b="b" l="l" r="r" t="t"/>
                <a:pathLst>
                  <a:path extrusionOk="0" h="7562" w="11689">
                    <a:moveTo>
                      <a:pt x="7813" y="1386"/>
                    </a:moveTo>
                    <a:cubicBezTo>
                      <a:pt x="7908" y="1386"/>
                      <a:pt x="8034" y="1418"/>
                      <a:pt x="8065" y="1512"/>
                    </a:cubicBezTo>
                    <a:cubicBezTo>
                      <a:pt x="8128" y="1575"/>
                      <a:pt x="9483" y="2867"/>
                      <a:pt x="9515" y="2993"/>
                    </a:cubicBezTo>
                    <a:cubicBezTo>
                      <a:pt x="9578" y="3088"/>
                      <a:pt x="9578" y="3214"/>
                      <a:pt x="9452" y="3340"/>
                    </a:cubicBezTo>
                    <a:lnTo>
                      <a:pt x="6018" y="6774"/>
                    </a:lnTo>
                    <a:cubicBezTo>
                      <a:pt x="5943" y="6848"/>
                      <a:pt x="5862" y="6880"/>
                      <a:pt x="5783" y="6880"/>
                    </a:cubicBezTo>
                    <a:cubicBezTo>
                      <a:pt x="5696" y="6880"/>
                      <a:pt x="5612" y="6840"/>
                      <a:pt x="5545" y="6774"/>
                    </a:cubicBezTo>
                    <a:lnTo>
                      <a:pt x="2111" y="3340"/>
                    </a:lnTo>
                    <a:cubicBezTo>
                      <a:pt x="2001" y="3230"/>
                      <a:pt x="1987" y="2976"/>
                      <a:pt x="2027" y="2976"/>
                    </a:cubicBezTo>
                    <a:cubicBezTo>
                      <a:pt x="2033" y="2976"/>
                      <a:pt x="2040" y="2981"/>
                      <a:pt x="2048" y="2993"/>
                    </a:cubicBezTo>
                    <a:cubicBezTo>
                      <a:pt x="2048" y="2962"/>
                      <a:pt x="2079" y="2930"/>
                      <a:pt x="2111" y="2867"/>
                    </a:cubicBezTo>
                    <a:lnTo>
                      <a:pt x="3497" y="1512"/>
                    </a:lnTo>
                    <a:cubicBezTo>
                      <a:pt x="3560" y="1418"/>
                      <a:pt x="3655" y="1386"/>
                      <a:pt x="3718" y="1386"/>
                    </a:cubicBezTo>
                    <a:close/>
                    <a:moveTo>
                      <a:pt x="1008" y="0"/>
                    </a:moveTo>
                    <a:cubicBezTo>
                      <a:pt x="473" y="0"/>
                      <a:pt x="0" y="473"/>
                      <a:pt x="0" y="1040"/>
                    </a:cubicBezTo>
                    <a:lnTo>
                      <a:pt x="0" y="7561"/>
                    </a:lnTo>
                    <a:lnTo>
                      <a:pt x="11689" y="7561"/>
                    </a:lnTo>
                    <a:lnTo>
                      <a:pt x="11689" y="1040"/>
                    </a:lnTo>
                    <a:cubicBezTo>
                      <a:pt x="11657" y="473"/>
                      <a:pt x="11184" y="0"/>
                      <a:pt x="10617" y="0"/>
                    </a:cubicBez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17" name="Google Shape;1017;p103"/>
              <p:cNvSpPr/>
              <p:nvPr/>
            </p:nvSpPr>
            <p:spPr>
              <a:xfrm>
                <a:off x="-5546975" y="4250400"/>
                <a:ext cx="160700" cy="33100"/>
              </a:xfrm>
              <a:custGeom>
                <a:rect b="b" l="l" r="r" t="t"/>
                <a:pathLst>
                  <a:path extrusionOk="0" h="1324" w="6428">
                    <a:moveTo>
                      <a:pt x="1544" y="0"/>
                    </a:moveTo>
                    <a:lnTo>
                      <a:pt x="1386" y="662"/>
                    </a:lnTo>
                    <a:lnTo>
                      <a:pt x="473" y="662"/>
                    </a:lnTo>
                    <a:cubicBezTo>
                      <a:pt x="32" y="662"/>
                      <a:pt x="0" y="1323"/>
                      <a:pt x="473" y="1323"/>
                    </a:cubicBezTo>
                    <a:lnTo>
                      <a:pt x="5955" y="1323"/>
                    </a:lnTo>
                    <a:cubicBezTo>
                      <a:pt x="6427" y="1323"/>
                      <a:pt x="6427" y="662"/>
                      <a:pt x="5986" y="662"/>
                    </a:cubicBezTo>
                    <a:lnTo>
                      <a:pt x="5072" y="662"/>
                    </a:lnTo>
                    <a:lnTo>
                      <a:pt x="4915" y="0"/>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grpSp>
      </p:gr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1" name="Shape 1021"/>
        <p:cNvGrpSpPr/>
        <p:nvPr/>
      </p:nvGrpSpPr>
      <p:grpSpPr>
        <a:xfrm>
          <a:off x="0" y="0"/>
          <a:ext cx="0" cy="0"/>
          <a:chOff x="0" y="0"/>
          <a:chExt cx="0" cy="0"/>
        </a:xfrm>
      </p:grpSpPr>
      <p:sp>
        <p:nvSpPr>
          <p:cNvPr id="1022" name="Google Shape;1022;p104"/>
          <p:cNvSpPr txBox="1"/>
          <p:nvPr/>
        </p:nvSpPr>
        <p:spPr>
          <a:xfrm>
            <a:off x="4523508" y="900545"/>
            <a:ext cx="4149600" cy="35259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endParaRPr>
          </a:p>
          <a:p>
            <a:pPr indent="0" lvl="0" marL="0" marR="0" rtl="0" algn="l">
              <a:spcBef>
                <a:spcPts val="0"/>
              </a:spcBef>
              <a:spcAft>
                <a:spcPts val="0"/>
              </a:spcAft>
              <a:buNone/>
            </a:pPr>
            <a:r>
              <a:rPr lang="es" sz="1800">
                <a:solidFill>
                  <a:schemeClr val="dk1"/>
                </a:solidFill>
              </a:rPr>
              <a:t>¡ARTE FINAL!</a:t>
            </a:r>
            <a:endParaRPr sz="1200"/>
          </a:p>
          <a:p>
            <a:pPr indent="0" lvl="0" marL="0" marR="0" rtl="0" algn="l">
              <a:spcBef>
                <a:spcPts val="0"/>
              </a:spcBef>
              <a:spcAft>
                <a:spcPts val="0"/>
              </a:spcAft>
              <a:buNone/>
            </a:pPr>
            <a:r>
              <a:t/>
            </a:r>
            <a:endParaRPr sz="1800">
              <a:solidFill>
                <a:schemeClr val="dk1"/>
              </a:solidFill>
            </a:endParaRPr>
          </a:p>
          <a:p>
            <a:pPr indent="0" lvl="0" marL="0" marR="0" rtl="0" algn="l">
              <a:spcBef>
                <a:spcPts val="0"/>
              </a:spcBef>
              <a:spcAft>
                <a:spcPts val="0"/>
              </a:spcAft>
              <a:buNone/>
            </a:pPr>
            <a:r>
              <a:rPr lang="es" sz="1400">
                <a:solidFill>
                  <a:schemeClr val="dk1"/>
                </a:solidFill>
              </a:rPr>
              <a:t>Decidido el qué (contenido) y el cómo (aspectos formales y recursos que emplearemos, incluyendo programas informáticos)…</a:t>
            </a:r>
            <a:endParaRPr sz="1100"/>
          </a:p>
          <a:p>
            <a:pPr indent="0" lvl="0" marL="0" marR="0" rtl="0" algn="l">
              <a:spcBef>
                <a:spcPts val="0"/>
              </a:spcBef>
              <a:spcAft>
                <a:spcPts val="0"/>
              </a:spcAft>
              <a:buNone/>
            </a:pPr>
            <a:r>
              <a:t/>
            </a:r>
            <a:endParaRPr sz="1400">
              <a:solidFill>
                <a:schemeClr val="dk1"/>
              </a:solidFill>
            </a:endParaRPr>
          </a:p>
          <a:p>
            <a:pPr indent="0" lvl="0" marL="0" marR="0" rtl="0" algn="l">
              <a:spcBef>
                <a:spcPts val="0"/>
              </a:spcBef>
              <a:spcAft>
                <a:spcPts val="0"/>
              </a:spcAft>
              <a:buNone/>
            </a:pPr>
            <a:r>
              <a:rPr lang="es" sz="1400">
                <a:solidFill>
                  <a:schemeClr val="dk1"/>
                </a:solidFill>
              </a:rPr>
              <a:t>… se trata de proceder a su realización sobre éstos considerando los aspectos técnicos e informativos reseñados (color, ajuste a retícula, correcta selección de tipografía…) y revisando también que se hayan agregado, de forma correcta, todos los elementos (fuente, créditos…).</a:t>
            </a:r>
            <a:br>
              <a:rPr lang="es" sz="1700">
                <a:solidFill>
                  <a:schemeClr val="dk1"/>
                </a:solidFill>
              </a:rPr>
            </a:br>
            <a:endParaRPr sz="1700">
              <a:solidFill>
                <a:schemeClr val="dk1"/>
              </a:solidFill>
            </a:endParaRPr>
          </a:p>
          <a:p>
            <a:pPr indent="0" lvl="0" marL="0" marR="0" rtl="0" algn="l">
              <a:spcBef>
                <a:spcPts val="0"/>
              </a:spcBef>
              <a:spcAft>
                <a:spcPts val="0"/>
              </a:spcAft>
              <a:buNone/>
            </a:pPr>
            <a:r>
              <a:t/>
            </a:r>
            <a:endParaRPr sz="1600">
              <a:solidFill>
                <a:schemeClr val="dk1"/>
              </a:solidFill>
            </a:endParaRPr>
          </a:p>
          <a:p>
            <a:pPr indent="0" lvl="0" marL="0" marR="0" rtl="0" algn="ctr">
              <a:spcBef>
                <a:spcPts val="0"/>
              </a:spcBef>
              <a:spcAft>
                <a:spcPts val="0"/>
              </a:spcAft>
              <a:buNone/>
            </a:pPr>
            <a:r>
              <a:t/>
            </a:r>
            <a:endParaRPr sz="1600">
              <a:solidFill>
                <a:schemeClr val="dk1"/>
              </a:solidFill>
            </a:endParaRPr>
          </a:p>
        </p:txBody>
      </p:sp>
      <p:sp>
        <p:nvSpPr>
          <p:cNvPr id="1023" name="Google Shape;1023;p104"/>
          <p:cNvSpPr txBox="1"/>
          <p:nvPr/>
        </p:nvSpPr>
        <p:spPr>
          <a:xfrm>
            <a:off x="810328" y="1278536"/>
            <a:ext cx="3041400" cy="1512900"/>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A30E33"/>
              </a:buClr>
              <a:buSzPts val="3300"/>
              <a:buFont typeface="Roboto"/>
              <a:buNone/>
            </a:pPr>
            <a:r>
              <a:rPr b="1" lang="es" sz="3300">
                <a:solidFill>
                  <a:srgbClr val="85B016"/>
                </a:solidFill>
                <a:latin typeface="Roboto"/>
                <a:ea typeface="Roboto"/>
                <a:cs typeface="Roboto"/>
                <a:sym typeface="Roboto"/>
              </a:rPr>
              <a:t>Empezar a componer y graficar</a:t>
            </a:r>
            <a:endParaRPr sz="1100">
              <a:solidFill>
                <a:srgbClr val="85B016"/>
              </a:solidFill>
            </a:endParaRPr>
          </a:p>
        </p:txBody>
      </p:sp>
      <p:grpSp>
        <p:nvGrpSpPr>
          <p:cNvPr id="1024" name="Google Shape;1024;p104"/>
          <p:cNvGrpSpPr/>
          <p:nvPr/>
        </p:nvGrpSpPr>
        <p:grpSpPr>
          <a:xfrm>
            <a:off x="1822320" y="2928749"/>
            <a:ext cx="905870" cy="898813"/>
            <a:chOff x="-47892800" y="3200500"/>
            <a:chExt cx="301675" cy="299325"/>
          </a:xfrm>
        </p:grpSpPr>
        <p:sp>
          <p:nvSpPr>
            <p:cNvPr id="1025" name="Google Shape;1025;p104"/>
            <p:cNvSpPr/>
            <p:nvPr/>
          </p:nvSpPr>
          <p:spPr>
            <a:xfrm>
              <a:off x="-47892800" y="3200500"/>
              <a:ext cx="301675" cy="177225"/>
            </a:xfrm>
            <a:custGeom>
              <a:rect b="b" l="l" r="r" t="t"/>
              <a:pathLst>
                <a:path extrusionOk="0" h="7089" w="12067">
                  <a:moveTo>
                    <a:pt x="347" y="0"/>
                  </a:moveTo>
                  <a:cubicBezTo>
                    <a:pt x="158" y="0"/>
                    <a:pt x="0" y="158"/>
                    <a:pt x="0" y="378"/>
                  </a:cubicBezTo>
                  <a:lnTo>
                    <a:pt x="0" y="1796"/>
                  </a:lnTo>
                  <a:cubicBezTo>
                    <a:pt x="0" y="1985"/>
                    <a:pt x="158" y="2143"/>
                    <a:pt x="347" y="2143"/>
                  </a:cubicBezTo>
                  <a:lnTo>
                    <a:pt x="1765" y="2143"/>
                  </a:lnTo>
                  <a:cubicBezTo>
                    <a:pt x="1985" y="2143"/>
                    <a:pt x="2143" y="1985"/>
                    <a:pt x="2143" y="1796"/>
                  </a:cubicBezTo>
                  <a:lnTo>
                    <a:pt x="2143" y="1418"/>
                  </a:lnTo>
                  <a:lnTo>
                    <a:pt x="5010" y="1418"/>
                  </a:lnTo>
                  <a:cubicBezTo>
                    <a:pt x="4915" y="1576"/>
                    <a:pt x="3277" y="4506"/>
                    <a:pt x="3182" y="4663"/>
                  </a:cubicBezTo>
                  <a:lnTo>
                    <a:pt x="4821" y="7089"/>
                  </a:lnTo>
                  <a:lnTo>
                    <a:pt x="5671" y="7089"/>
                  </a:lnTo>
                  <a:lnTo>
                    <a:pt x="5671" y="5577"/>
                  </a:lnTo>
                  <a:cubicBezTo>
                    <a:pt x="5293" y="5419"/>
                    <a:pt x="4978" y="5010"/>
                    <a:pt x="4978" y="4569"/>
                  </a:cubicBezTo>
                  <a:cubicBezTo>
                    <a:pt x="4978" y="4001"/>
                    <a:pt x="5451" y="3529"/>
                    <a:pt x="6018" y="3529"/>
                  </a:cubicBezTo>
                  <a:cubicBezTo>
                    <a:pt x="6616" y="3529"/>
                    <a:pt x="7089" y="4001"/>
                    <a:pt x="7089" y="4569"/>
                  </a:cubicBezTo>
                  <a:cubicBezTo>
                    <a:pt x="7089" y="5041"/>
                    <a:pt x="6805" y="5419"/>
                    <a:pt x="6396" y="5577"/>
                  </a:cubicBezTo>
                  <a:lnTo>
                    <a:pt x="6396" y="7026"/>
                  </a:lnTo>
                  <a:lnTo>
                    <a:pt x="7247" y="7026"/>
                  </a:lnTo>
                  <a:lnTo>
                    <a:pt x="8853" y="4569"/>
                  </a:lnTo>
                  <a:cubicBezTo>
                    <a:pt x="8790" y="4411"/>
                    <a:pt x="7120" y="1513"/>
                    <a:pt x="7057" y="1355"/>
                  </a:cubicBezTo>
                  <a:lnTo>
                    <a:pt x="9924" y="1355"/>
                  </a:lnTo>
                  <a:lnTo>
                    <a:pt x="9924" y="1702"/>
                  </a:lnTo>
                  <a:cubicBezTo>
                    <a:pt x="9924" y="1891"/>
                    <a:pt x="10082" y="2048"/>
                    <a:pt x="10271" y="2048"/>
                  </a:cubicBezTo>
                  <a:lnTo>
                    <a:pt x="11689" y="2048"/>
                  </a:lnTo>
                  <a:cubicBezTo>
                    <a:pt x="11909" y="2048"/>
                    <a:pt x="12067" y="1891"/>
                    <a:pt x="12067" y="1702"/>
                  </a:cubicBezTo>
                  <a:lnTo>
                    <a:pt x="12067" y="284"/>
                  </a:lnTo>
                  <a:cubicBezTo>
                    <a:pt x="12004" y="158"/>
                    <a:pt x="11846" y="0"/>
                    <a:pt x="11657" y="0"/>
                  </a:cubicBezTo>
                  <a:lnTo>
                    <a:pt x="10239" y="0"/>
                  </a:lnTo>
                  <a:cubicBezTo>
                    <a:pt x="10050" y="0"/>
                    <a:pt x="9893" y="158"/>
                    <a:pt x="9893" y="378"/>
                  </a:cubicBezTo>
                  <a:lnTo>
                    <a:pt x="9893" y="725"/>
                  </a:lnTo>
                  <a:lnTo>
                    <a:pt x="6616" y="725"/>
                  </a:lnTo>
                  <a:lnTo>
                    <a:pt x="6301" y="221"/>
                  </a:lnTo>
                  <a:cubicBezTo>
                    <a:pt x="6238" y="95"/>
                    <a:pt x="6120" y="32"/>
                    <a:pt x="6002" y="32"/>
                  </a:cubicBezTo>
                  <a:cubicBezTo>
                    <a:pt x="5884" y="32"/>
                    <a:pt x="5766" y="95"/>
                    <a:pt x="5703" y="221"/>
                  </a:cubicBezTo>
                  <a:lnTo>
                    <a:pt x="5388" y="725"/>
                  </a:lnTo>
                  <a:lnTo>
                    <a:pt x="2143" y="725"/>
                  </a:lnTo>
                  <a:lnTo>
                    <a:pt x="2143" y="378"/>
                  </a:lnTo>
                  <a:cubicBezTo>
                    <a:pt x="2143" y="158"/>
                    <a:pt x="1985" y="0"/>
                    <a:pt x="1765" y="0"/>
                  </a:cubicBez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26" name="Google Shape;1026;p104"/>
            <p:cNvSpPr/>
            <p:nvPr/>
          </p:nvSpPr>
          <p:spPr>
            <a:xfrm>
              <a:off x="-47751825" y="3306025"/>
              <a:ext cx="17350" cy="18150"/>
            </a:xfrm>
            <a:custGeom>
              <a:rect b="b" l="l" r="r" t="t"/>
              <a:pathLst>
                <a:path extrusionOk="0" h="726" w="694">
                  <a:moveTo>
                    <a:pt x="347" y="1"/>
                  </a:moveTo>
                  <a:cubicBezTo>
                    <a:pt x="158" y="1"/>
                    <a:pt x="1" y="159"/>
                    <a:pt x="1" y="348"/>
                  </a:cubicBezTo>
                  <a:cubicBezTo>
                    <a:pt x="1" y="568"/>
                    <a:pt x="158" y="726"/>
                    <a:pt x="347" y="726"/>
                  </a:cubicBezTo>
                  <a:cubicBezTo>
                    <a:pt x="536" y="726"/>
                    <a:pt x="694" y="568"/>
                    <a:pt x="694" y="348"/>
                  </a:cubicBezTo>
                  <a:cubicBezTo>
                    <a:pt x="694" y="159"/>
                    <a:pt x="536" y="1"/>
                    <a:pt x="347" y="1"/>
                  </a:cubicBez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27" name="Google Shape;1027;p104"/>
            <p:cNvSpPr/>
            <p:nvPr/>
          </p:nvSpPr>
          <p:spPr>
            <a:xfrm>
              <a:off x="-47786475" y="3395050"/>
              <a:ext cx="87450" cy="17350"/>
            </a:xfrm>
            <a:custGeom>
              <a:rect b="b" l="l" r="r" t="t"/>
              <a:pathLst>
                <a:path extrusionOk="0" h="694" w="3498">
                  <a:moveTo>
                    <a:pt x="347" y="0"/>
                  </a:moveTo>
                  <a:cubicBezTo>
                    <a:pt x="158" y="0"/>
                    <a:pt x="1" y="158"/>
                    <a:pt x="1" y="347"/>
                  </a:cubicBezTo>
                  <a:lnTo>
                    <a:pt x="1" y="693"/>
                  </a:lnTo>
                  <a:lnTo>
                    <a:pt x="3498" y="693"/>
                  </a:lnTo>
                  <a:lnTo>
                    <a:pt x="3498" y="347"/>
                  </a:lnTo>
                  <a:cubicBezTo>
                    <a:pt x="3498" y="158"/>
                    <a:pt x="3372" y="0"/>
                    <a:pt x="3151" y="0"/>
                  </a:cubicBez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28" name="Google Shape;1028;p104"/>
            <p:cNvSpPr/>
            <p:nvPr/>
          </p:nvSpPr>
          <p:spPr>
            <a:xfrm>
              <a:off x="-47692750" y="3271375"/>
              <a:ext cx="101625" cy="140225"/>
            </a:xfrm>
            <a:custGeom>
              <a:rect b="b" l="l" r="r" t="t"/>
              <a:pathLst>
                <a:path extrusionOk="0" h="5609" w="4065">
                  <a:moveTo>
                    <a:pt x="631" y="1"/>
                  </a:moveTo>
                  <a:lnTo>
                    <a:pt x="1576" y="1639"/>
                  </a:lnTo>
                  <a:cubicBezTo>
                    <a:pt x="1639" y="1734"/>
                    <a:pt x="1639" y="1891"/>
                    <a:pt x="1576" y="1986"/>
                  </a:cubicBezTo>
                  <a:lnTo>
                    <a:pt x="1" y="4348"/>
                  </a:lnTo>
                  <a:cubicBezTo>
                    <a:pt x="316" y="4537"/>
                    <a:pt x="505" y="4853"/>
                    <a:pt x="505" y="5262"/>
                  </a:cubicBezTo>
                  <a:lnTo>
                    <a:pt x="505" y="5609"/>
                  </a:lnTo>
                  <a:lnTo>
                    <a:pt x="4065" y="5609"/>
                  </a:lnTo>
                  <a:lnTo>
                    <a:pt x="4065" y="1040"/>
                  </a:lnTo>
                  <a:cubicBezTo>
                    <a:pt x="4002" y="473"/>
                    <a:pt x="3561" y="1"/>
                    <a:pt x="2962" y="1"/>
                  </a:cubicBez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29" name="Google Shape;1029;p104"/>
            <p:cNvSpPr/>
            <p:nvPr/>
          </p:nvSpPr>
          <p:spPr>
            <a:xfrm>
              <a:off x="-47891225" y="3272950"/>
              <a:ext cx="100050" cy="140225"/>
            </a:xfrm>
            <a:custGeom>
              <a:rect b="b" l="l" r="r" t="t"/>
              <a:pathLst>
                <a:path extrusionOk="0" h="5609" w="4002">
                  <a:moveTo>
                    <a:pt x="1040" y="1"/>
                  </a:moveTo>
                  <a:cubicBezTo>
                    <a:pt x="473" y="1"/>
                    <a:pt x="0" y="442"/>
                    <a:pt x="0" y="1040"/>
                  </a:cubicBezTo>
                  <a:lnTo>
                    <a:pt x="0" y="5609"/>
                  </a:lnTo>
                  <a:lnTo>
                    <a:pt x="3529" y="5609"/>
                  </a:lnTo>
                  <a:lnTo>
                    <a:pt x="3529" y="5231"/>
                  </a:lnTo>
                  <a:lnTo>
                    <a:pt x="3497" y="5231"/>
                  </a:lnTo>
                  <a:cubicBezTo>
                    <a:pt x="3497" y="4821"/>
                    <a:pt x="3686" y="4506"/>
                    <a:pt x="4002" y="4317"/>
                  </a:cubicBezTo>
                  <a:lnTo>
                    <a:pt x="2426" y="1954"/>
                  </a:lnTo>
                  <a:cubicBezTo>
                    <a:pt x="2363" y="1828"/>
                    <a:pt x="2363" y="1734"/>
                    <a:pt x="2426" y="1608"/>
                  </a:cubicBezTo>
                  <a:lnTo>
                    <a:pt x="3371" y="1"/>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1030" name="Google Shape;1030;p104"/>
            <p:cNvSpPr/>
            <p:nvPr/>
          </p:nvSpPr>
          <p:spPr>
            <a:xfrm>
              <a:off x="-47892800" y="3428900"/>
              <a:ext cx="300100" cy="70925"/>
            </a:xfrm>
            <a:custGeom>
              <a:rect b="b" l="l" r="r" t="t"/>
              <a:pathLst>
                <a:path extrusionOk="0" h="2837" w="12004">
                  <a:moveTo>
                    <a:pt x="0" y="1"/>
                  </a:moveTo>
                  <a:lnTo>
                    <a:pt x="0" y="379"/>
                  </a:lnTo>
                  <a:cubicBezTo>
                    <a:pt x="0" y="946"/>
                    <a:pt x="473" y="1418"/>
                    <a:pt x="1072" y="1418"/>
                  </a:cubicBezTo>
                  <a:lnTo>
                    <a:pt x="4978" y="1418"/>
                  </a:lnTo>
                  <a:lnTo>
                    <a:pt x="4978" y="2143"/>
                  </a:lnTo>
                  <a:lnTo>
                    <a:pt x="3907" y="2143"/>
                  </a:lnTo>
                  <a:cubicBezTo>
                    <a:pt x="3718" y="2143"/>
                    <a:pt x="3560" y="2301"/>
                    <a:pt x="3560" y="2490"/>
                  </a:cubicBezTo>
                  <a:cubicBezTo>
                    <a:pt x="3560" y="2679"/>
                    <a:pt x="3718" y="2836"/>
                    <a:pt x="3907" y="2836"/>
                  </a:cubicBezTo>
                  <a:lnTo>
                    <a:pt x="8129" y="2836"/>
                  </a:lnTo>
                  <a:cubicBezTo>
                    <a:pt x="8318" y="2836"/>
                    <a:pt x="8475" y="2679"/>
                    <a:pt x="8475" y="2490"/>
                  </a:cubicBezTo>
                  <a:cubicBezTo>
                    <a:pt x="8475" y="2301"/>
                    <a:pt x="8318" y="2143"/>
                    <a:pt x="8129" y="2143"/>
                  </a:cubicBezTo>
                  <a:lnTo>
                    <a:pt x="7057" y="2143"/>
                  </a:lnTo>
                  <a:lnTo>
                    <a:pt x="7057" y="1418"/>
                  </a:lnTo>
                  <a:lnTo>
                    <a:pt x="10964" y="1418"/>
                  </a:lnTo>
                  <a:cubicBezTo>
                    <a:pt x="11531" y="1418"/>
                    <a:pt x="12004" y="946"/>
                    <a:pt x="12004" y="379"/>
                  </a:cubicBezTo>
                  <a:lnTo>
                    <a:pt x="12004" y="1"/>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gr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4" name="Shape 1034"/>
        <p:cNvGrpSpPr/>
        <p:nvPr/>
      </p:nvGrpSpPr>
      <p:grpSpPr>
        <a:xfrm>
          <a:off x="0" y="0"/>
          <a:ext cx="0" cy="0"/>
          <a:chOff x="0" y="0"/>
          <a:chExt cx="0" cy="0"/>
        </a:xfrm>
      </p:grpSpPr>
      <p:sp>
        <p:nvSpPr>
          <p:cNvPr id="1035" name="Google Shape;1035;p105"/>
          <p:cNvSpPr txBox="1"/>
          <p:nvPr/>
        </p:nvSpPr>
        <p:spPr>
          <a:xfrm>
            <a:off x="4523509" y="563775"/>
            <a:ext cx="3976200" cy="3862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sz="1800">
                <a:solidFill>
                  <a:schemeClr val="dk1"/>
                </a:solidFill>
              </a:rPr>
              <a:t>¡SUPERVISAR Y PEDIR OPINIONES EXTERNAS!</a:t>
            </a:r>
            <a:endParaRPr sz="1200"/>
          </a:p>
          <a:p>
            <a:pPr indent="0" lvl="0" marL="0" marR="0" rtl="0" algn="l">
              <a:spcBef>
                <a:spcPts val="0"/>
              </a:spcBef>
              <a:spcAft>
                <a:spcPts val="0"/>
              </a:spcAft>
              <a:buNone/>
            </a:pPr>
            <a:r>
              <a:t/>
            </a:r>
            <a:endParaRPr i="1" sz="1700">
              <a:solidFill>
                <a:schemeClr val="dk1"/>
              </a:solidFill>
            </a:endParaRPr>
          </a:p>
          <a:p>
            <a:pPr indent="0" lvl="0" marL="0" marR="0" rtl="0" algn="l">
              <a:spcBef>
                <a:spcPts val="0"/>
              </a:spcBef>
              <a:spcAft>
                <a:spcPts val="0"/>
              </a:spcAft>
              <a:buNone/>
            </a:pPr>
            <a:r>
              <a:rPr i="1" lang="es" sz="1400">
                <a:solidFill>
                  <a:schemeClr val="dk1"/>
                </a:solidFill>
              </a:rPr>
              <a:t>¿Se entiende, resulta atractivo y funcional?</a:t>
            </a:r>
            <a:endParaRPr sz="1100"/>
          </a:p>
          <a:p>
            <a:pPr indent="0" lvl="0" marL="0" marR="0" rtl="0" algn="l">
              <a:spcBef>
                <a:spcPts val="0"/>
              </a:spcBef>
              <a:spcAft>
                <a:spcPts val="0"/>
              </a:spcAft>
              <a:buNone/>
            </a:pPr>
            <a:r>
              <a:t/>
            </a:r>
            <a:endParaRPr sz="1400">
              <a:solidFill>
                <a:schemeClr val="dk1"/>
              </a:solidFill>
            </a:endParaRPr>
          </a:p>
          <a:p>
            <a:pPr indent="0" lvl="0" marL="0" marR="0" rtl="0" algn="l">
              <a:spcBef>
                <a:spcPts val="0"/>
              </a:spcBef>
              <a:spcAft>
                <a:spcPts val="0"/>
              </a:spcAft>
              <a:buNone/>
            </a:pPr>
            <a:r>
              <a:rPr lang="es" sz="1400">
                <a:solidFill>
                  <a:schemeClr val="dk1"/>
                </a:solidFill>
              </a:rPr>
              <a:t>Realiza las correcciones y mejoras oportunas (no olvidar elementos textuales) y comprueba el resultado.</a:t>
            </a:r>
            <a:endParaRPr sz="1100"/>
          </a:p>
          <a:p>
            <a:pPr indent="0" lvl="0" marL="0" marR="0" rtl="0" algn="l">
              <a:spcBef>
                <a:spcPts val="0"/>
              </a:spcBef>
              <a:spcAft>
                <a:spcPts val="0"/>
              </a:spcAft>
              <a:buNone/>
            </a:pPr>
            <a:r>
              <a:t/>
            </a:r>
            <a:endParaRPr sz="1700">
              <a:solidFill>
                <a:schemeClr val="dk1"/>
              </a:solidFill>
            </a:endParaRPr>
          </a:p>
          <a:p>
            <a:pPr indent="0" lvl="0" marL="0" marR="0" rtl="0" algn="l">
              <a:spcBef>
                <a:spcPts val="0"/>
              </a:spcBef>
              <a:spcAft>
                <a:spcPts val="0"/>
              </a:spcAft>
              <a:buNone/>
            </a:pPr>
            <a:r>
              <a:t/>
            </a:r>
            <a:endParaRPr sz="1700">
              <a:solidFill>
                <a:schemeClr val="dk1"/>
              </a:solidFill>
            </a:endParaRPr>
          </a:p>
          <a:p>
            <a:pPr indent="0" lvl="0" marL="0" marR="0" rtl="0" algn="l">
              <a:spcBef>
                <a:spcPts val="0"/>
              </a:spcBef>
              <a:spcAft>
                <a:spcPts val="0"/>
              </a:spcAft>
              <a:buNone/>
            </a:pPr>
            <a:r>
              <a:rPr lang="es" sz="1800">
                <a:solidFill>
                  <a:schemeClr val="dk1"/>
                </a:solidFill>
              </a:rPr>
              <a:t>¡EXPORTAR Y DIFUNDIR!</a:t>
            </a:r>
            <a:endParaRPr sz="1200"/>
          </a:p>
          <a:p>
            <a:pPr indent="0" lvl="0" marL="0" marR="0" rtl="0" algn="l">
              <a:spcBef>
                <a:spcPts val="0"/>
              </a:spcBef>
              <a:spcAft>
                <a:spcPts val="0"/>
              </a:spcAft>
              <a:buNone/>
            </a:pPr>
            <a:r>
              <a:t/>
            </a:r>
            <a:endParaRPr sz="1400">
              <a:solidFill>
                <a:schemeClr val="dk1"/>
              </a:solidFill>
            </a:endParaRPr>
          </a:p>
          <a:p>
            <a:pPr indent="0" lvl="0" marL="0" marR="0" rtl="0" algn="l">
              <a:spcBef>
                <a:spcPts val="0"/>
              </a:spcBef>
              <a:spcAft>
                <a:spcPts val="0"/>
              </a:spcAft>
              <a:buNone/>
            </a:pPr>
            <a:r>
              <a:rPr lang="es" sz="1400">
                <a:solidFill>
                  <a:schemeClr val="dk1"/>
                </a:solidFill>
              </a:rPr>
              <a:t>Una vez terminado y, en su caso, publicado en red, se trata de hacerlo llegar a tus estudiantes o a los correspondientes destinatarios. </a:t>
            </a:r>
            <a:endParaRPr sz="1100"/>
          </a:p>
          <a:p>
            <a:pPr indent="0" lvl="0" marL="0" marR="0" rtl="0" algn="l">
              <a:spcBef>
                <a:spcPts val="0"/>
              </a:spcBef>
              <a:spcAft>
                <a:spcPts val="0"/>
              </a:spcAft>
              <a:buNone/>
            </a:pPr>
            <a:r>
              <a:t/>
            </a:r>
            <a:endParaRPr sz="1400">
              <a:solidFill>
                <a:schemeClr val="dk1"/>
              </a:solidFill>
            </a:endParaRPr>
          </a:p>
          <a:p>
            <a:pPr indent="0" lvl="0" marL="0" marR="0" rtl="0" algn="l">
              <a:spcBef>
                <a:spcPts val="0"/>
              </a:spcBef>
              <a:spcAft>
                <a:spcPts val="0"/>
              </a:spcAft>
              <a:buNone/>
            </a:pPr>
            <a:r>
              <a:rPr lang="es" sz="1400">
                <a:solidFill>
                  <a:schemeClr val="dk1"/>
                </a:solidFill>
              </a:rPr>
              <a:t>¡Solicita feedback para futuros trabajos!</a:t>
            </a:r>
            <a:endParaRPr sz="1100"/>
          </a:p>
          <a:p>
            <a:pPr indent="0" lvl="0" marL="0" marR="0" rtl="0" algn="l">
              <a:spcBef>
                <a:spcPts val="0"/>
              </a:spcBef>
              <a:spcAft>
                <a:spcPts val="0"/>
              </a:spcAft>
              <a:buNone/>
            </a:pPr>
            <a:r>
              <a:t/>
            </a:r>
            <a:endParaRPr sz="1700">
              <a:solidFill>
                <a:schemeClr val="dk1"/>
              </a:solidFill>
            </a:endParaRPr>
          </a:p>
          <a:p>
            <a:pPr indent="0" lvl="0" marL="0" marR="0" rtl="0" algn="l">
              <a:spcBef>
                <a:spcPts val="0"/>
              </a:spcBef>
              <a:spcAft>
                <a:spcPts val="0"/>
              </a:spcAft>
              <a:buNone/>
            </a:pPr>
            <a:r>
              <a:t/>
            </a:r>
            <a:endParaRPr sz="1700">
              <a:solidFill>
                <a:schemeClr val="dk1"/>
              </a:solidFill>
            </a:endParaRPr>
          </a:p>
          <a:p>
            <a:pPr indent="0" lvl="0" marL="0" marR="0" rtl="0" algn="l">
              <a:spcBef>
                <a:spcPts val="0"/>
              </a:spcBef>
              <a:spcAft>
                <a:spcPts val="0"/>
              </a:spcAft>
              <a:buNone/>
            </a:pPr>
            <a:r>
              <a:t/>
            </a:r>
            <a:endParaRPr sz="1700">
              <a:solidFill>
                <a:schemeClr val="dk1"/>
              </a:solidFill>
            </a:endParaRPr>
          </a:p>
          <a:p>
            <a:pPr indent="0" lvl="0" marL="0" marR="0" rtl="0" algn="ctr">
              <a:spcBef>
                <a:spcPts val="0"/>
              </a:spcBef>
              <a:spcAft>
                <a:spcPts val="0"/>
              </a:spcAft>
              <a:buNone/>
            </a:pPr>
            <a:r>
              <a:t/>
            </a:r>
            <a:endParaRPr sz="1700">
              <a:solidFill>
                <a:schemeClr val="dk1"/>
              </a:solidFill>
            </a:endParaRPr>
          </a:p>
        </p:txBody>
      </p:sp>
      <p:sp>
        <p:nvSpPr>
          <p:cNvPr id="1036" name="Google Shape;1036;p105"/>
          <p:cNvSpPr txBox="1"/>
          <p:nvPr/>
        </p:nvSpPr>
        <p:spPr>
          <a:xfrm>
            <a:off x="810328" y="1278536"/>
            <a:ext cx="3041400" cy="1512900"/>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A30E33"/>
              </a:buClr>
              <a:buSzPts val="3300"/>
              <a:buFont typeface="Roboto"/>
              <a:buNone/>
            </a:pPr>
            <a:r>
              <a:rPr b="1" lang="es" sz="3300">
                <a:solidFill>
                  <a:srgbClr val="85B016"/>
                </a:solidFill>
                <a:latin typeface="Roboto"/>
                <a:ea typeface="Roboto"/>
                <a:cs typeface="Roboto"/>
                <a:sym typeface="Roboto"/>
              </a:rPr>
              <a:t>Revisar/ evaluar y publicar</a:t>
            </a:r>
            <a:endParaRPr sz="1100">
              <a:solidFill>
                <a:srgbClr val="85B016"/>
              </a:solidFill>
            </a:endParaRPr>
          </a:p>
        </p:txBody>
      </p:sp>
      <p:grpSp>
        <p:nvGrpSpPr>
          <p:cNvPr id="1037" name="Google Shape;1037;p105"/>
          <p:cNvGrpSpPr/>
          <p:nvPr/>
        </p:nvGrpSpPr>
        <p:grpSpPr>
          <a:xfrm>
            <a:off x="2419369" y="2963378"/>
            <a:ext cx="616148" cy="470278"/>
            <a:chOff x="-1951475" y="3273100"/>
            <a:chExt cx="291875" cy="222775"/>
          </a:xfrm>
        </p:grpSpPr>
        <p:sp>
          <p:nvSpPr>
            <p:cNvPr id="1038" name="Google Shape;1038;p105"/>
            <p:cNvSpPr/>
            <p:nvPr/>
          </p:nvSpPr>
          <p:spPr>
            <a:xfrm>
              <a:off x="-1951475" y="3325050"/>
              <a:ext cx="51225" cy="119250"/>
            </a:xfrm>
            <a:custGeom>
              <a:rect b="b" l="l" r="r" t="t"/>
              <a:pathLst>
                <a:path extrusionOk="0" h="4770" w="2049">
                  <a:moveTo>
                    <a:pt x="1033" y="0"/>
                  </a:moveTo>
                  <a:cubicBezTo>
                    <a:pt x="518" y="0"/>
                    <a:pt x="0" y="339"/>
                    <a:pt x="0" y="1004"/>
                  </a:cubicBezTo>
                  <a:lnTo>
                    <a:pt x="0" y="3777"/>
                  </a:lnTo>
                  <a:cubicBezTo>
                    <a:pt x="0" y="4438"/>
                    <a:pt x="512" y="4769"/>
                    <a:pt x="1024" y="4769"/>
                  </a:cubicBezTo>
                  <a:cubicBezTo>
                    <a:pt x="1536" y="4769"/>
                    <a:pt x="2048" y="4438"/>
                    <a:pt x="2048" y="3777"/>
                  </a:cubicBezTo>
                  <a:lnTo>
                    <a:pt x="2048" y="1004"/>
                  </a:lnTo>
                  <a:cubicBezTo>
                    <a:pt x="2048" y="331"/>
                    <a:pt x="1542" y="0"/>
                    <a:pt x="1033" y="0"/>
                  </a:cubicBez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highlight>
                  <a:srgbClr val="85B016"/>
                </a:highlight>
                <a:latin typeface="Calibri"/>
                <a:ea typeface="Calibri"/>
                <a:cs typeface="Calibri"/>
                <a:sym typeface="Calibri"/>
              </a:endParaRPr>
            </a:p>
          </p:txBody>
        </p:sp>
        <p:sp>
          <p:nvSpPr>
            <p:cNvPr id="1039" name="Google Shape;1039;p105"/>
            <p:cNvSpPr/>
            <p:nvPr/>
          </p:nvSpPr>
          <p:spPr>
            <a:xfrm>
              <a:off x="-1711250" y="3273100"/>
              <a:ext cx="51650" cy="221725"/>
            </a:xfrm>
            <a:custGeom>
              <a:rect b="b" l="l" r="r" t="t"/>
              <a:pathLst>
                <a:path extrusionOk="0" h="8869" w="2066">
                  <a:moveTo>
                    <a:pt x="1027" y="0"/>
                  </a:moveTo>
                  <a:cubicBezTo>
                    <a:pt x="608" y="0"/>
                    <a:pt x="186" y="229"/>
                    <a:pt x="32" y="719"/>
                  </a:cubicBezTo>
                  <a:cubicBezTo>
                    <a:pt x="0" y="814"/>
                    <a:pt x="0" y="940"/>
                    <a:pt x="0" y="1003"/>
                  </a:cubicBezTo>
                  <a:lnTo>
                    <a:pt x="0" y="7871"/>
                  </a:lnTo>
                  <a:cubicBezTo>
                    <a:pt x="0" y="7934"/>
                    <a:pt x="0" y="8060"/>
                    <a:pt x="32" y="8123"/>
                  </a:cubicBezTo>
                  <a:cubicBezTo>
                    <a:pt x="173" y="8632"/>
                    <a:pt x="594" y="8869"/>
                    <a:pt x="1015" y="8869"/>
                  </a:cubicBezTo>
                  <a:cubicBezTo>
                    <a:pt x="1532" y="8869"/>
                    <a:pt x="2048" y="8513"/>
                    <a:pt x="2048" y="7871"/>
                  </a:cubicBezTo>
                  <a:lnTo>
                    <a:pt x="2048" y="1003"/>
                  </a:lnTo>
                  <a:cubicBezTo>
                    <a:pt x="2066" y="356"/>
                    <a:pt x="1549" y="0"/>
                    <a:pt x="1027" y="0"/>
                  </a:cubicBez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highlight>
                  <a:srgbClr val="85B016"/>
                </a:highlight>
                <a:latin typeface="Calibri"/>
                <a:ea typeface="Calibri"/>
                <a:cs typeface="Calibri"/>
                <a:sym typeface="Calibri"/>
              </a:endParaRPr>
            </a:p>
          </p:txBody>
        </p:sp>
        <p:sp>
          <p:nvSpPr>
            <p:cNvPr id="1040" name="Google Shape;1040;p105"/>
            <p:cNvSpPr/>
            <p:nvPr/>
          </p:nvSpPr>
          <p:spPr>
            <a:xfrm>
              <a:off x="-1886900" y="3296575"/>
              <a:ext cx="156775" cy="199300"/>
            </a:xfrm>
            <a:custGeom>
              <a:rect b="b" l="l" r="r" t="t"/>
              <a:pathLst>
                <a:path extrusionOk="0" h="7972" w="6271">
                  <a:moveTo>
                    <a:pt x="851" y="5672"/>
                  </a:moveTo>
                  <a:lnTo>
                    <a:pt x="3466" y="6333"/>
                  </a:lnTo>
                  <a:cubicBezTo>
                    <a:pt x="3277" y="6869"/>
                    <a:pt x="2773" y="7279"/>
                    <a:pt x="2174" y="7279"/>
                  </a:cubicBezTo>
                  <a:cubicBezTo>
                    <a:pt x="1418" y="7279"/>
                    <a:pt x="788" y="6648"/>
                    <a:pt x="788" y="5892"/>
                  </a:cubicBezTo>
                  <a:cubicBezTo>
                    <a:pt x="851" y="5798"/>
                    <a:pt x="851" y="5735"/>
                    <a:pt x="851" y="5672"/>
                  </a:cubicBezTo>
                  <a:close/>
                  <a:moveTo>
                    <a:pt x="6270" y="1"/>
                  </a:moveTo>
                  <a:lnTo>
                    <a:pt x="1" y="1576"/>
                  </a:lnTo>
                  <a:cubicBezTo>
                    <a:pt x="95" y="1734"/>
                    <a:pt x="127" y="1923"/>
                    <a:pt x="127" y="2143"/>
                  </a:cubicBezTo>
                  <a:lnTo>
                    <a:pt x="127" y="4916"/>
                  </a:lnTo>
                  <a:cubicBezTo>
                    <a:pt x="127" y="5105"/>
                    <a:pt x="95" y="5294"/>
                    <a:pt x="1" y="5514"/>
                  </a:cubicBezTo>
                  <a:lnTo>
                    <a:pt x="158" y="5546"/>
                  </a:lnTo>
                  <a:cubicBezTo>
                    <a:pt x="127" y="5672"/>
                    <a:pt x="127" y="5829"/>
                    <a:pt x="127" y="5924"/>
                  </a:cubicBezTo>
                  <a:cubicBezTo>
                    <a:pt x="127" y="7090"/>
                    <a:pt x="1040" y="7972"/>
                    <a:pt x="2174" y="7972"/>
                  </a:cubicBezTo>
                  <a:cubicBezTo>
                    <a:pt x="3120" y="7972"/>
                    <a:pt x="3907" y="7405"/>
                    <a:pt x="4159" y="6522"/>
                  </a:cubicBezTo>
                  <a:lnTo>
                    <a:pt x="6270" y="7090"/>
                  </a:lnTo>
                  <a:lnTo>
                    <a:pt x="6270" y="5672"/>
                  </a:lnTo>
                  <a:lnTo>
                    <a:pt x="6270" y="2238"/>
                  </a:lnTo>
                  <a:lnTo>
                    <a:pt x="6270" y="1"/>
                  </a:ln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highlight>
                  <a:srgbClr val="85B016"/>
                </a:highlight>
                <a:latin typeface="Calibri"/>
                <a:ea typeface="Calibri"/>
                <a:cs typeface="Calibri"/>
                <a:sym typeface="Calibri"/>
              </a:endParaRPr>
            </a:p>
          </p:txBody>
        </p:sp>
      </p:grpSp>
      <p:sp>
        <p:nvSpPr>
          <p:cNvPr id="1041" name="Google Shape;1041;p105"/>
          <p:cNvSpPr/>
          <p:nvPr/>
        </p:nvSpPr>
        <p:spPr>
          <a:xfrm>
            <a:off x="1593273" y="2863907"/>
            <a:ext cx="570610" cy="668765"/>
          </a:xfrm>
          <a:custGeom>
            <a:rect b="b" l="l" r="r" t="t"/>
            <a:pathLst>
              <a:path extrusionOk="0" h="12666" w="10807">
                <a:moveTo>
                  <a:pt x="5419" y="851"/>
                </a:moveTo>
                <a:cubicBezTo>
                  <a:pt x="5640" y="851"/>
                  <a:pt x="5797" y="1040"/>
                  <a:pt x="5829" y="1261"/>
                </a:cubicBezTo>
                <a:cubicBezTo>
                  <a:pt x="5829" y="1513"/>
                  <a:pt x="6049" y="1670"/>
                  <a:pt x="6270" y="1670"/>
                </a:cubicBezTo>
                <a:lnTo>
                  <a:pt x="7940" y="1670"/>
                </a:lnTo>
                <a:cubicBezTo>
                  <a:pt x="8160" y="1670"/>
                  <a:pt x="8318" y="1859"/>
                  <a:pt x="8349" y="2048"/>
                </a:cubicBezTo>
                <a:lnTo>
                  <a:pt x="8349" y="2489"/>
                </a:lnTo>
                <a:lnTo>
                  <a:pt x="2615" y="2489"/>
                </a:lnTo>
                <a:lnTo>
                  <a:pt x="2615" y="2048"/>
                </a:lnTo>
                <a:lnTo>
                  <a:pt x="2521" y="2048"/>
                </a:lnTo>
                <a:cubicBezTo>
                  <a:pt x="2521" y="1828"/>
                  <a:pt x="2741" y="1670"/>
                  <a:pt x="2962" y="1670"/>
                </a:cubicBezTo>
                <a:lnTo>
                  <a:pt x="4569" y="1670"/>
                </a:lnTo>
                <a:cubicBezTo>
                  <a:pt x="4821" y="1670"/>
                  <a:pt x="5010" y="1481"/>
                  <a:pt x="5010" y="1261"/>
                </a:cubicBezTo>
                <a:cubicBezTo>
                  <a:pt x="5010" y="1040"/>
                  <a:pt x="5199" y="882"/>
                  <a:pt x="5419" y="851"/>
                </a:cubicBezTo>
                <a:close/>
                <a:moveTo>
                  <a:pt x="8203" y="5651"/>
                </a:moveTo>
                <a:cubicBezTo>
                  <a:pt x="8417" y="5651"/>
                  <a:pt x="8629" y="5730"/>
                  <a:pt x="8790" y="5892"/>
                </a:cubicBezTo>
                <a:lnTo>
                  <a:pt x="8885" y="5955"/>
                </a:lnTo>
                <a:cubicBezTo>
                  <a:pt x="9200" y="6270"/>
                  <a:pt x="9200" y="6805"/>
                  <a:pt x="8885" y="7152"/>
                </a:cubicBezTo>
                <a:lnTo>
                  <a:pt x="5577" y="10428"/>
                </a:lnTo>
                <a:cubicBezTo>
                  <a:pt x="5419" y="10586"/>
                  <a:pt x="5199" y="10665"/>
                  <a:pt x="4978" y="10665"/>
                </a:cubicBezTo>
                <a:cubicBezTo>
                  <a:pt x="4758" y="10665"/>
                  <a:pt x="4537" y="10586"/>
                  <a:pt x="4380" y="10428"/>
                </a:cubicBezTo>
                <a:lnTo>
                  <a:pt x="2773" y="8822"/>
                </a:lnTo>
                <a:cubicBezTo>
                  <a:pt x="2458" y="8507"/>
                  <a:pt x="2458" y="7971"/>
                  <a:pt x="2773" y="7656"/>
                </a:cubicBezTo>
                <a:lnTo>
                  <a:pt x="2836" y="7561"/>
                </a:lnTo>
                <a:cubicBezTo>
                  <a:pt x="2993" y="7404"/>
                  <a:pt x="3214" y="7325"/>
                  <a:pt x="3434" y="7325"/>
                </a:cubicBezTo>
                <a:cubicBezTo>
                  <a:pt x="3655" y="7325"/>
                  <a:pt x="3876" y="7404"/>
                  <a:pt x="4033" y="7561"/>
                </a:cubicBezTo>
                <a:lnTo>
                  <a:pt x="4978" y="8507"/>
                </a:lnTo>
                <a:lnTo>
                  <a:pt x="7625" y="5860"/>
                </a:lnTo>
                <a:cubicBezTo>
                  <a:pt x="7793" y="5722"/>
                  <a:pt x="7999" y="5651"/>
                  <a:pt x="8203" y="5651"/>
                </a:cubicBezTo>
                <a:close/>
                <a:moveTo>
                  <a:pt x="5419" y="0"/>
                </a:moveTo>
                <a:cubicBezTo>
                  <a:pt x="4852" y="0"/>
                  <a:pt x="4411" y="347"/>
                  <a:pt x="4222" y="851"/>
                </a:cubicBezTo>
                <a:lnTo>
                  <a:pt x="2930" y="851"/>
                </a:lnTo>
                <a:cubicBezTo>
                  <a:pt x="2363" y="851"/>
                  <a:pt x="1954" y="1198"/>
                  <a:pt x="1733" y="1670"/>
                </a:cubicBezTo>
                <a:lnTo>
                  <a:pt x="442" y="1670"/>
                </a:lnTo>
                <a:cubicBezTo>
                  <a:pt x="221" y="1670"/>
                  <a:pt x="0" y="1859"/>
                  <a:pt x="0" y="2048"/>
                </a:cubicBezTo>
                <a:lnTo>
                  <a:pt x="0" y="12256"/>
                </a:lnTo>
                <a:cubicBezTo>
                  <a:pt x="0" y="12508"/>
                  <a:pt x="221" y="12665"/>
                  <a:pt x="442" y="12665"/>
                </a:cubicBezTo>
                <a:lnTo>
                  <a:pt x="10366" y="12665"/>
                </a:lnTo>
                <a:cubicBezTo>
                  <a:pt x="10618" y="12665"/>
                  <a:pt x="10807" y="12445"/>
                  <a:pt x="10807" y="12256"/>
                </a:cubicBezTo>
                <a:lnTo>
                  <a:pt x="10807" y="2048"/>
                </a:lnTo>
                <a:cubicBezTo>
                  <a:pt x="10807" y="1828"/>
                  <a:pt x="10618" y="1670"/>
                  <a:pt x="10366" y="1670"/>
                </a:cubicBezTo>
                <a:lnTo>
                  <a:pt x="9074" y="1670"/>
                </a:lnTo>
                <a:cubicBezTo>
                  <a:pt x="8916" y="1198"/>
                  <a:pt x="8444" y="851"/>
                  <a:pt x="7877" y="851"/>
                </a:cubicBezTo>
                <a:lnTo>
                  <a:pt x="6585" y="851"/>
                </a:lnTo>
                <a:cubicBezTo>
                  <a:pt x="6427" y="378"/>
                  <a:pt x="5955" y="0"/>
                  <a:pt x="5419" y="0"/>
                </a:cubicBezTo>
                <a:close/>
              </a:path>
            </a:pathLst>
          </a:custGeom>
          <a:solidFill>
            <a:srgbClr val="85B016"/>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chemeClr val="dk1"/>
              </a:solidFill>
              <a:highlight>
                <a:srgbClr val="85B016"/>
              </a:highlight>
              <a:latin typeface="Calibri"/>
              <a:ea typeface="Calibri"/>
              <a:cs typeface="Calibri"/>
              <a:sym typeface="Calibri"/>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5" name="Shape 1045"/>
        <p:cNvGrpSpPr/>
        <p:nvPr/>
      </p:nvGrpSpPr>
      <p:grpSpPr>
        <a:xfrm>
          <a:off x="0" y="0"/>
          <a:ext cx="0" cy="0"/>
          <a:chOff x="0" y="0"/>
          <a:chExt cx="0" cy="0"/>
        </a:xfrm>
      </p:grpSpPr>
      <p:sp>
        <p:nvSpPr>
          <p:cNvPr id="1046" name="Google Shape;1046;p106"/>
          <p:cNvSpPr txBox="1"/>
          <p:nvPr>
            <p:ph idx="4294967295" type="title"/>
          </p:nvPr>
        </p:nvSpPr>
        <p:spPr>
          <a:xfrm>
            <a:off x="529225" y="256706"/>
            <a:ext cx="8100000" cy="723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3300"/>
              <a:buFont typeface="Calibri"/>
              <a:buNone/>
            </a:pPr>
            <a:r>
              <a:rPr lang="es"/>
              <a:t>Requisitos/ (auto)evaluación</a:t>
            </a:r>
            <a:br>
              <a:rPr lang="es"/>
            </a:br>
            <a:r>
              <a:rPr b="0" lang="es" sz="2400"/>
              <a:t>¡Idea para rúbrica con estudiantes!</a:t>
            </a:r>
            <a:endParaRPr b="0" sz="2400"/>
          </a:p>
          <a:p>
            <a:pPr indent="0" lvl="0" marL="0" rtl="0" algn="ctr">
              <a:lnSpc>
                <a:spcPct val="90000"/>
              </a:lnSpc>
              <a:spcBef>
                <a:spcPts val="0"/>
              </a:spcBef>
              <a:spcAft>
                <a:spcPts val="0"/>
              </a:spcAft>
              <a:buClr>
                <a:schemeClr val="dk1"/>
              </a:buClr>
              <a:buSzPts val="3300"/>
              <a:buFont typeface="Calibri"/>
              <a:buNone/>
            </a:pPr>
            <a:r>
              <a:rPr b="0" lang="es" sz="1100"/>
              <a:t>(*inspirada en la que diseñé y uso para #periodismoUMA)</a:t>
            </a:r>
            <a:endParaRPr b="0" sz="1100"/>
          </a:p>
        </p:txBody>
      </p:sp>
      <p:graphicFrame>
        <p:nvGraphicFramePr>
          <p:cNvPr id="1047" name="Google Shape;1047;p106"/>
          <p:cNvGraphicFramePr/>
          <p:nvPr/>
        </p:nvGraphicFramePr>
        <p:xfrm>
          <a:off x="529226" y="1575025"/>
          <a:ext cx="3000000" cy="3000000"/>
        </p:xfrm>
        <a:graphic>
          <a:graphicData uri="http://schemas.openxmlformats.org/drawingml/2006/table">
            <a:tbl>
              <a:tblPr>
                <a:noFill/>
                <a:tableStyleId>{E86AB5B9-7FCE-4B0E-AF32-F418405C5021}</a:tableStyleId>
              </a:tblPr>
              <a:tblGrid>
                <a:gridCol w="8201575"/>
              </a:tblGrid>
              <a:tr h="300650">
                <a:tc>
                  <a:txBody>
                    <a:bodyPr/>
                    <a:lstStyle/>
                    <a:p>
                      <a:pPr indent="0" lvl="0" marL="0" marR="0" rtl="0" algn="ctr">
                        <a:spcBef>
                          <a:spcPts val="0"/>
                        </a:spcBef>
                        <a:spcAft>
                          <a:spcPts val="0"/>
                        </a:spcAft>
                        <a:buClr>
                          <a:schemeClr val="lt1"/>
                        </a:buClr>
                        <a:buSzPts val="2000"/>
                        <a:buFont typeface="Roboto"/>
                        <a:buNone/>
                      </a:pPr>
                      <a:r>
                        <a:rPr lang="es" sz="2000" u="none" cap="none" strike="noStrike">
                          <a:solidFill>
                            <a:schemeClr val="lt1"/>
                          </a:solidFill>
                          <a:latin typeface="Ubuntu"/>
                          <a:ea typeface="Ubuntu"/>
                          <a:cs typeface="Ubuntu"/>
                          <a:sym typeface="Ubuntu"/>
                        </a:rPr>
                        <a:t> CALIDAD DE INFOGRAFÍAS</a:t>
                      </a:r>
                      <a:endParaRPr sz="2000" u="none" cap="none" strike="noStrike">
                        <a:solidFill>
                          <a:schemeClr val="lt1"/>
                        </a:solidFill>
                        <a:latin typeface="Ubuntu"/>
                        <a:ea typeface="Ubuntu"/>
                        <a:cs typeface="Ubuntu"/>
                        <a:sym typeface="Ubuntu"/>
                      </a:endParaRPr>
                    </a:p>
                  </a:txBody>
                  <a:tcPr marT="0" marB="0" marR="91425" marL="91425" anchor="ctr">
                    <a:lnL cap="flat" cmpd="sng" w="19050">
                      <a:solidFill>
                        <a:schemeClr val="accent1">
                          <a:alpha val="0"/>
                        </a:schemeClr>
                      </a:solidFill>
                      <a:prstDash val="solid"/>
                      <a:round/>
                      <a:headEnd len="sm" w="sm" type="none"/>
                      <a:tailEnd len="sm" w="sm" type="none"/>
                    </a:lnL>
                    <a:lnR cap="flat" cmpd="sng" w="19050">
                      <a:solidFill>
                        <a:schemeClr val="accent1">
                          <a:alpha val="0"/>
                        </a:schemeClr>
                      </a:solidFill>
                      <a:prstDash val="solid"/>
                      <a:round/>
                      <a:headEnd len="sm" w="sm" type="none"/>
                      <a:tailEnd len="sm" w="sm" type="none"/>
                    </a:lnR>
                    <a:lnT cap="flat" cmpd="sng" w="19050">
                      <a:solidFill>
                        <a:schemeClr val="accent1">
                          <a:alpha val="0"/>
                        </a:schemeClr>
                      </a:solidFill>
                      <a:prstDash val="solid"/>
                      <a:round/>
                      <a:headEnd len="sm" w="sm" type="none"/>
                      <a:tailEnd len="sm" w="sm" type="none"/>
                    </a:lnT>
                    <a:lnB cap="flat" cmpd="sng" w="19050">
                      <a:solidFill>
                        <a:schemeClr val="accent1">
                          <a:alpha val="0"/>
                        </a:schemeClr>
                      </a:solidFill>
                      <a:prstDash val="solid"/>
                      <a:round/>
                      <a:headEnd len="sm" w="sm" type="none"/>
                      <a:tailEnd len="sm" w="sm" type="none"/>
                    </a:lnB>
                    <a:solidFill>
                      <a:srgbClr val="93C01F"/>
                    </a:solidFill>
                  </a:tcPr>
                </a:tc>
              </a:tr>
              <a:tr h="325775">
                <a:tc>
                  <a:txBody>
                    <a:bodyPr/>
                    <a:lstStyle/>
                    <a:p>
                      <a:pPr indent="0" lvl="0" marL="0" marR="0" rtl="0" algn="ctr">
                        <a:spcBef>
                          <a:spcPts val="0"/>
                        </a:spcBef>
                        <a:spcAft>
                          <a:spcPts val="0"/>
                        </a:spcAft>
                        <a:buClr>
                          <a:srgbClr val="3F3F3F"/>
                        </a:buClr>
                        <a:buSzPts val="1500"/>
                        <a:buFont typeface="Calibri"/>
                        <a:buNone/>
                      </a:pPr>
                      <a:r>
                        <a:rPr lang="es" u="none" cap="none" strike="noStrike">
                          <a:solidFill>
                            <a:srgbClr val="3F3F3F"/>
                          </a:solidFill>
                          <a:latin typeface="Ubuntu"/>
                          <a:ea typeface="Ubuntu"/>
                          <a:cs typeface="Ubuntu"/>
                          <a:sym typeface="Ubuntu"/>
                        </a:rPr>
                        <a:t>Utilidad y funcionalidad de la infografía como información visual y recurso didáctico</a:t>
                      </a:r>
                      <a:endParaRPr u="none" cap="none" strike="noStrike">
                        <a:solidFill>
                          <a:srgbClr val="3F3F3F"/>
                        </a:solidFill>
                        <a:latin typeface="Ubuntu"/>
                        <a:ea typeface="Ubuntu"/>
                        <a:cs typeface="Ubuntu"/>
                        <a:sym typeface="Ubuntu"/>
                      </a:endParaRPr>
                    </a:p>
                  </a:txBody>
                  <a:tcPr marT="57600" marB="57600" marR="91425" marL="91425" anchor="ctr">
                    <a:lnL cap="flat" cmpd="sng" w="9525">
                      <a:solidFill>
                        <a:schemeClr val="dk2"/>
                      </a:solidFill>
                      <a:prstDash val="dot"/>
                      <a:round/>
                      <a:headEnd len="sm" w="sm" type="none"/>
                      <a:tailEnd len="sm" w="sm" type="none"/>
                    </a:lnL>
                    <a:lnR cap="flat" cmpd="sng" w="9525">
                      <a:solidFill>
                        <a:schemeClr val="dk2"/>
                      </a:solidFill>
                      <a:prstDash val="dot"/>
                      <a:round/>
                      <a:headEnd len="sm" w="sm" type="none"/>
                      <a:tailEnd len="sm" w="sm" type="none"/>
                    </a:lnR>
                    <a:lnT cap="flat" cmpd="sng" w="19050">
                      <a:solidFill>
                        <a:schemeClr val="accent1">
                          <a:alpha val="0"/>
                        </a:schemeClr>
                      </a:solidFill>
                      <a:prstDash val="solid"/>
                      <a:round/>
                      <a:headEnd len="sm" w="sm" type="none"/>
                      <a:tailEnd len="sm" w="sm" type="none"/>
                    </a:lnT>
                    <a:lnB cap="flat" cmpd="sng" w="9525">
                      <a:solidFill>
                        <a:schemeClr val="dk2"/>
                      </a:solidFill>
                      <a:prstDash val="dot"/>
                      <a:round/>
                      <a:headEnd len="sm" w="sm" type="none"/>
                      <a:tailEnd len="sm" w="sm" type="none"/>
                    </a:lnB>
                    <a:solidFill>
                      <a:schemeClr val="lt1"/>
                    </a:solidFill>
                  </a:tcPr>
                </a:tc>
              </a:tr>
              <a:tr h="325775">
                <a:tc>
                  <a:txBody>
                    <a:bodyPr/>
                    <a:lstStyle/>
                    <a:p>
                      <a:pPr indent="0" lvl="0" marL="0" marR="0" rtl="0" algn="ctr">
                        <a:spcBef>
                          <a:spcPts val="0"/>
                        </a:spcBef>
                        <a:spcAft>
                          <a:spcPts val="0"/>
                        </a:spcAft>
                        <a:buClr>
                          <a:srgbClr val="3F3F3F"/>
                        </a:buClr>
                        <a:buSzPts val="1500"/>
                        <a:buFont typeface="Calibri"/>
                        <a:buNone/>
                      </a:pPr>
                      <a:r>
                        <a:rPr lang="es" u="none" cap="none" strike="noStrike">
                          <a:solidFill>
                            <a:srgbClr val="3F3F3F"/>
                          </a:solidFill>
                          <a:latin typeface="Ubuntu"/>
                          <a:ea typeface="Ubuntu"/>
                          <a:cs typeface="Ubuntu"/>
                          <a:sym typeface="Ubuntu"/>
                        </a:rPr>
                        <a:t>Adecuación del tipo de gráficos al tema y selección de información</a:t>
                      </a:r>
                      <a:endParaRPr u="none" cap="none" strike="noStrike">
                        <a:solidFill>
                          <a:srgbClr val="3F3F3F"/>
                        </a:solidFill>
                        <a:latin typeface="Ubuntu"/>
                        <a:ea typeface="Ubuntu"/>
                        <a:cs typeface="Ubuntu"/>
                        <a:sym typeface="Ubuntu"/>
                      </a:endParaRPr>
                    </a:p>
                  </a:txBody>
                  <a:tcPr marT="57600" marB="57600" marR="91425" marL="91425" anchor="ctr">
                    <a:lnL cap="flat" cmpd="sng" w="9525">
                      <a:solidFill>
                        <a:schemeClr val="dk2"/>
                      </a:solidFill>
                      <a:prstDash val="dot"/>
                      <a:round/>
                      <a:headEnd len="sm" w="sm" type="none"/>
                      <a:tailEnd len="sm" w="sm" type="none"/>
                    </a:lnL>
                    <a:lnR cap="flat" cmpd="sng" w="9525">
                      <a:solidFill>
                        <a:schemeClr val="dk2"/>
                      </a:solidFill>
                      <a:prstDash val="dot"/>
                      <a:round/>
                      <a:headEnd len="sm" w="sm" type="none"/>
                      <a:tailEnd len="sm" w="sm" type="none"/>
                    </a:lnR>
                    <a:lnT cap="flat" cmpd="sng" w="9525">
                      <a:solidFill>
                        <a:schemeClr val="dk2"/>
                      </a:solidFill>
                      <a:prstDash val="dot"/>
                      <a:round/>
                      <a:headEnd len="sm" w="sm" type="none"/>
                      <a:tailEnd len="sm" w="sm" type="none"/>
                    </a:lnT>
                    <a:lnB cap="flat" cmpd="sng" w="9525">
                      <a:solidFill>
                        <a:schemeClr val="dk2"/>
                      </a:solidFill>
                      <a:prstDash val="dot"/>
                      <a:round/>
                      <a:headEnd len="sm" w="sm" type="none"/>
                      <a:tailEnd len="sm" w="sm" type="none"/>
                    </a:lnB>
                    <a:solidFill>
                      <a:schemeClr val="lt1"/>
                    </a:solidFill>
                  </a:tcPr>
                </a:tc>
              </a:tr>
              <a:tr h="325775">
                <a:tc>
                  <a:txBody>
                    <a:bodyPr/>
                    <a:lstStyle/>
                    <a:p>
                      <a:pPr indent="0" lvl="0" marL="0" marR="0" rtl="0" algn="ctr">
                        <a:spcBef>
                          <a:spcPts val="0"/>
                        </a:spcBef>
                        <a:spcAft>
                          <a:spcPts val="0"/>
                        </a:spcAft>
                        <a:buClr>
                          <a:srgbClr val="3F3F3F"/>
                        </a:buClr>
                        <a:buSzPts val="1500"/>
                        <a:buFont typeface="Calibri"/>
                        <a:buNone/>
                      </a:pPr>
                      <a:r>
                        <a:rPr lang="es" u="none" cap="none" strike="noStrike">
                          <a:solidFill>
                            <a:srgbClr val="3F3F3F"/>
                          </a:solidFill>
                          <a:latin typeface="Ubuntu"/>
                          <a:ea typeface="Ubuntu"/>
                          <a:cs typeface="Ubuntu"/>
                          <a:sym typeface="Ubuntu"/>
                        </a:rPr>
                        <a:t>Distribución del contenido/ arquitectura y “visión de conjunto”</a:t>
                      </a:r>
                      <a:endParaRPr u="none" cap="none" strike="noStrike">
                        <a:solidFill>
                          <a:srgbClr val="3F3F3F"/>
                        </a:solidFill>
                        <a:latin typeface="Ubuntu"/>
                        <a:ea typeface="Ubuntu"/>
                        <a:cs typeface="Ubuntu"/>
                        <a:sym typeface="Ubuntu"/>
                      </a:endParaRPr>
                    </a:p>
                  </a:txBody>
                  <a:tcPr marT="57600" marB="57600" marR="91425" marL="91425" anchor="ctr">
                    <a:lnL cap="flat" cmpd="sng" w="9525">
                      <a:solidFill>
                        <a:schemeClr val="dk2"/>
                      </a:solidFill>
                      <a:prstDash val="dot"/>
                      <a:round/>
                      <a:headEnd len="sm" w="sm" type="none"/>
                      <a:tailEnd len="sm" w="sm" type="none"/>
                    </a:lnL>
                    <a:lnR cap="flat" cmpd="sng" w="9525">
                      <a:solidFill>
                        <a:schemeClr val="dk2"/>
                      </a:solidFill>
                      <a:prstDash val="dot"/>
                      <a:round/>
                      <a:headEnd len="sm" w="sm" type="none"/>
                      <a:tailEnd len="sm" w="sm" type="none"/>
                    </a:lnR>
                    <a:lnT cap="flat" cmpd="sng" w="9525">
                      <a:solidFill>
                        <a:schemeClr val="dk2"/>
                      </a:solidFill>
                      <a:prstDash val="dot"/>
                      <a:round/>
                      <a:headEnd len="sm" w="sm" type="none"/>
                      <a:tailEnd len="sm" w="sm" type="none"/>
                    </a:lnT>
                    <a:lnB cap="flat" cmpd="sng" w="9525">
                      <a:solidFill>
                        <a:schemeClr val="dk2"/>
                      </a:solidFill>
                      <a:prstDash val="dot"/>
                      <a:round/>
                      <a:headEnd len="sm" w="sm" type="none"/>
                      <a:tailEnd len="sm" w="sm" type="none"/>
                    </a:lnB>
                    <a:solidFill>
                      <a:schemeClr val="lt1"/>
                    </a:solidFill>
                  </a:tcPr>
                </a:tc>
              </a:tr>
              <a:tr h="325775">
                <a:tc>
                  <a:txBody>
                    <a:bodyPr/>
                    <a:lstStyle/>
                    <a:p>
                      <a:pPr indent="0" lvl="0" marL="0" marR="0" rtl="0" algn="ctr">
                        <a:spcBef>
                          <a:spcPts val="0"/>
                        </a:spcBef>
                        <a:spcAft>
                          <a:spcPts val="0"/>
                        </a:spcAft>
                        <a:buClr>
                          <a:srgbClr val="3F3F3F"/>
                        </a:buClr>
                        <a:buSzPts val="1500"/>
                        <a:buFont typeface="Calibri"/>
                        <a:buNone/>
                      </a:pPr>
                      <a:r>
                        <a:rPr lang="es" u="none" cap="none" strike="noStrike">
                          <a:solidFill>
                            <a:srgbClr val="3F3F3F"/>
                          </a:solidFill>
                          <a:latin typeface="Ubuntu"/>
                          <a:ea typeface="Ubuntu"/>
                          <a:cs typeface="Ubuntu"/>
                          <a:sym typeface="Ubuntu"/>
                        </a:rPr>
                        <a:t>Corrección del contenido</a:t>
                      </a:r>
                      <a:endParaRPr u="none" cap="none" strike="noStrike">
                        <a:solidFill>
                          <a:srgbClr val="3F3F3F"/>
                        </a:solidFill>
                        <a:latin typeface="Ubuntu"/>
                        <a:ea typeface="Ubuntu"/>
                        <a:cs typeface="Ubuntu"/>
                        <a:sym typeface="Ubuntu"/>
                      </a:endParaRPr>
                    </a:p>
                  </a:txBody>
                  <a:tcPr marT="57600" marB="57600" marR="91425" marL="91425" anchor="ctr">
                    <a:lnL cap="flat" cmpd="sng" w="9525">
                      <a:solidFill>
                        <a:schemeClr val="dk2"/>
                      </a:solidFill>
                      <a:prstDash val="dot"/>
                      <a:round/>
                      <a:headEnd len="sm" w="sm" type="none"/>
                      <a:tailEnd len="sm" w="sm" type="none"/>
                    </a:lnL>
                    <a:lnR cap="flat" cmpd="sng" w="9525">
                      <a:solidFill>
                        <a:schemeClr val="dk2"/>
                      </a:solidFill>
                      <a:prstDash val="dot"/>
                      <a:round/>
                      <a:headEnd len="sm" w="sm" type="none"/>
                      <a:tailEnd len="sm" w="sm" type="none"/>
                    </a:lnR>
                    <a:lnT cap="flat" cmpd="sng" w="9525">
                      <a:solidFill>
                        <a:schemeClr val="dk2"/>
                      </a:solidFill>
                      <a:prstDash val="dot"/>
                      <a:round/>
                      <a:headEnd len="sm" w="sm" type="none"/>
                      <a:tailEnd len="sm" w="sm" type="none"/>
                    </a:lnT>
                    <a:lnB cap="flat" cmpd="sng" w="9525">
                      <a:solidFill>
                        <a:schemeClr val="dk2"/>
                      </a:solidFill>
                      <a:prstDash val="dot"/>
                      <a:round/>
                      <a:headEnd len="sm" w="sm" type="none"/>
                      <a:tailEnd len="sm" w="sm" type="none"/>
                    </a:lnB>
                    <a:solidFill>
                      <a:schemeClr val="lt1"/>
                    </a:solidFill>
                  </a:tcPr>
                </a:tc>
              </a:tr>
              <a:tr h="325775">
                <a:tc>
                  <a:txBody>
                    <a:bodyPr/>
                    <a:lstStyle/>
                    <a:p>
                      <a:pPr indent="0" lvl="0" marL="0" marR="0" rtl="0" algn="ctr">
                        <a:spcBef>
                          <a:spcPts val="0"/>
                        </a:spcBef>
                        <a:spcAft>
                          <a:spcPts val="0"/>
                        </a:spcAft>
                        <a:buClr>
                          <a:srgbClr val="3F3F3F"/>
                        </a:buClr>
                        <a:buSzPts val="1500"/>
                        <a:buFont typeface="Calibri"/>
                        <a:buNone/>
                      </a:pPr>
                      <a:r>
                        <a:rPr lang="es" u="none" cap="none" strike="noStrike">
                          <a:solidFill>
                            <a:srgbClr val="3F3F3F"/>
                          </a:solidFill>
                          <a:latin typeface="Ubuntu"/>
                          <a:ea typeface="Ubuntu"/>
                          <a:cs typeface="Ubuntu"/>
                          <a:sym typeface="Ubuntu"/>
                        </a:rPr>
                        <a:t>Integración/ completud (titular, texto explicativo, cuerpo, fuentes y créditos)</a:t>
                      </a:r>
                      <a:endParaRPr u="none" cap="none" strike="noStrike">
                        <a:solidFill>
                          <a:srgbClr val="3F3F3F"/>
                        </a:solidFill>
                        <a:latin typeface="Ubuntu"/>
                        <a:ea typeface="Ubuntu"/>
                        <a:cs typeface="Ubuntu"/>
                        <a:sym typeface="Ubuntu"/>
                      </a:endParaRPr>
                    </a:p>
                  </a:txBody>
                  <a:tcPr marT="57600" marB="57600" marR="91425" marL="91425" anchor="ctr">
                    <a:lnL cap="flat" cmpd="sng" w="9525">
                      <a:solidFill>
                        <a:schemeClr val="dk2"/>
                      </a:solidFill>
                      <a:prstDash val="dot"/>
                      <a:round/>
                      <a:headEnd len="sm" w="sm" type="none"/>
                      <a:tailEnd len="sm" w="sm" type="none"/>
                    </a:lnL>
                    <a:lnR cap="flat" cmpd="sng" w="9525">
                      <a:solidFill>
                        <a:schemeClr val="dk2"/>
                      </a:solidFill>
                      <a:prstDash val="dot"/>
                      <a:round/>
                      <a:headEnd len="sm" w="sm" type="none"/>
                      <a:tailEnd len="sm" w="sm" type="none"/>
                    </a:lnR>
                    <a:lnT cap="flat" cmpd="sng" w="9525">
                      <a:solidFill>
                        <a:schemeClr val="dk2"/>
                      </a:solidFill>
                      <a:prstDash val="dot"/>
                      <a:round/>
                      <a:headEnd len="sm" w="sm" type="none"/>
                      <a:tailEnd len="sm" w="sm" type="none"/>
                    </a:lnT>
                    <a:lnB cap="flat" cmpd="sng" w="9525">
                      <a:solidFill>
                        <a:schemeClr val="dk2"/>
                      </a:solidFill>
                      <a:prstDash val="dot"/>
                      <a:round/>
                      <a:headEnd len="sm" w="sm" type="none"/>
                      <a:tailEnd len="sm" w="sm" type="none"/>
                    </a:lnB>
                    <a:solidFill>
                      <a:schemeClr val="lt1"/>
                    </a:solidFill>
                  </a:tcPr>
                </a:tc>
              </a:tr>
              <a:tr h="325775">
                <a:tc>
                  <a:txBody>
                    <a:bodyPr/>
                    <a:lstStyle/>
                    <a:p>
                      <a:pPr indent="0" lvl="0" marL="0" marR="0" rtl="0" algn="ctr">
                        <a:spcBef>
                          <a:spcPts val="0"/>
                        </a:spcBef>
                        <a:spcAft>
                          <a:spcPts val="0"/>
                        </a:spcAft>
                        <a:buClr>
                          <a:srgbClr val="3F3F3F"/>
                        </a:buClr>
                        <a:buSzPts val="1500"/>
                        <a:buFont typeface="Calibri"/>
                        <a:buNone/>
                      </a:pPr>
                      <a:r>
                        <a:rPr lang="es" u="none" cap="none" strike="noStrike">
                          <a:solidFill>
                            <a:srgbClr val="3F3F3F"/>
                          </a:solidFill>
                          <a:latin typeface="Ubuntu"/>
                          <a:ea typeface="Ubuntu"/>
                          <a:cs typeface="Ubuntu"/>
                          <a:sym typeface="Ubuntu"/>
                        </a:rPr>
                        <a:t>Uso del color y de la tipografía (coherencia de estilos, contraste, legibilidad…)</a:t>
                      </a:r>
                      <a:endParaRPr u="none" cap="none" strike="noStrike">
                        <a:solidFill>
                          <a:srgbClr val="3F3F3F"/>
                        </a:solidFill>
                        <a:latin typeface="Ubuntu"/>
                        <a:ea typeface="Ubuntu"/>
                        <a:cs typeface="Ubuntu"/>
                        <a:sym typeface="Ubuntu"/>
                      </a:endParaRPr>
                    </a:p>
                  </a:txBody>
                  <a:tcPr marT="57600" marB="57600" marR="91425" marL="91425" anchor="ctr">
                    <a:lnL cap="flat" cmpd="sng" w="9525">
                      <a:solidFill>
                        <a:schemeClr val="dk2"/>
                      </a:solidFill>
                      <a:prstDash val="dot"/>
                      <a:round/>
                      <a:headEnd len="sm" w="sm" type="none"/>
                      <a:tailEnd len="sm" w="sm" type="none"/>
                    </a:lnL>
                    <a:lnR cap="flat" cmpd="sng" w="9525">
                      <a:solidFill>
                        <a:schemeClr val="dk2"/>
                      </a:solidFill>
                      <a:prstDash val="dot"/>
                      <a:round/>
                      <a:headEnd len="sm" w="sm" type="none"/>
                      <a:tailEnd len="sm" w="sm" type="none"/>
                    </a:lnR>
                    <a:lnT cap="flat" cmpd="sng" w="9525">
                      <a:solidFill>
                        <a:schemeClr val="dk2"/>
                      </a:solidFill>
                      <a:prstDash val="dot"/>
                      <a:round/>
                      <a:headEnd len="sm" w="sm" type="none"/>
                      <a:tailEnd len="sm" w="sm" type="none"/>
                    </a:lnT>
                    <a:lnB cap="flat" cmpd="sng" w="9525">
                      <a:solidFill>
                        <a:schemeClr val="dk2"/>
                      </a:solidFill>
                      <a:prstDash val="dot"/>
                      <a:round/>
                      <a:headEnd len="sm" w="sm" type="none"/>
                      <a:tailEnd len="sm" w="sm" type="none"/>
                    </a:lnB>
                    <a:solidFill>
                      <a:schemeClr val="lt1"/>
                    </a:solidFill>
                  </a:tcPr>
                </a:tc>
              </a:tr>
              <a:tr h="325775">
                <a:tc>
                  <a:txBody>
                    <a:bodyPr/>
                    <a:lstStyle/>
                    <a:p>
                      <a:pPr indent="0" lvl="0" marL="0" marR="0" rtl="0" algn="ctr">
                        <a:spcBef>
                          <a:spcPts val="0"/>
                        </a:spcBef>
                        <a:spcAft>
                          <a:spcPts val="0"/>
                        </a:spcAft>
                        <a:buClr>
                          <a:srgbClr val="3F3F3F"/>
                        </a:buClr>
                        <a:buSzPts val="1500"/>
                        <a:buFont typeface="Calibri"/>
                        <a:buNone/>
                      </a:pPr>
                      <a:r>
                        <a:rPr lang="es" u="none" cap="none" strike="noStrike">
                          <a:solidFill>
                            <a:srgbClr val="3F3F3F"/>
                          </a:solidFill>
                          <a:latin typeface="Ubuntu"/>
                          <a:ea typeface="Ubuntu"/>
                          <a:cs typeface="Ubuntu"/>
                          <a:sym typeface="Ubuntu"/>
                        </a:rPr>
                        <a:t>Otros factores técnicos y formales (proporciones, perspectiva, calidad de imágenes...)</a:t>
                      </a:r>
                      <a:endParaRPr u="none" cap="none" strike="noStrike">
                        <a:solidFill>
                          <a:srgbClr val="3F3F3F"/>
                        </a:solidFill>
                        <a:latin typeface="Ubuntu"/>
                        <a:ea typeface="Ubuntu"/>
                        <a:cs typeface="Ubuntu"/>
                        <a:sym typeface="Ubuntu"/>
                      </a:endParaRPr>
                    </a:p>
                  </a:txBody>
                  <a:tcPr marT="57600" marB="57600" marR="91425" marL="91425" anchor="ctr">
                    <a:lnL cap="flat" cmpd="sng" w="9525">
                      <a:solidFill>
                        <a:schemeClr val="dk2"/>
                      </a:solidFill>
                      <a:prstDash val="dot"/>
                      <a:round/>
                      <a:headEnd len="sm" w="sm" type="none"/>
                      <a:tailEnd len="sm" w="sm" type="none"/>
                    </a:lnL>
                    <a:lnR cap="flat" cmpd="sng" w="9525">
                      <a:solidFill>
                        <a:schemeClr val="dk2"/>
                      </a:solidFill>
                      <a:prstDash val="dot"/>
                      <a:round/>
                      <a:headEnd len="sm" w="sm" type="none"/>
                      <a:tailEnd len="sm" w="sm" type="none"/>
                    </a:lnR>
                    <a:lnT cap="flat" cmpd="sng" w="9525">
                      <a:solidFill>
                        <a:schemeClr val="dk2"/>
                      </a:solidFill>
                      <a:prstDash val="dot"/>
                      <a:round/>
                      <a:headEnd len="sm" w="sm" type="none"/>
                      <a:tailEnd len="sm" w="sm" type="none"/>
                    </a:lnT>
                    <a:lnB cap="flat" cmpd="sng" w="9525">
                      <a:solidFill>
                        <a:schemeClr val="dk2"/>
                      </a:solidFill>
                      <a:prstDash val="dot"/>
                      <a:round/>
                      <a:headEnd len="sm" w="sm" type="none"/>
                      <a:tailEnd len="sm" w="sm" type="none"/>
                    </a:lnB>
                    <a:solidFill>
                      <a:schemeClr val="lt1"/>
                    </a:solidFill>
                  </a:tcPr>
                </a:tc>
              </a:tr>
              <a:tr h="325775">
                <a:tc>
                  <a:txBody>
                    <a:bodyPr/>
                    <a:lstStyle/>
                    <a:p>
                      <a:pPr indent="0" lvl="0" marL="0" marR="0" rtl="0" algn="ctr">
                        <a:spcBef>
                          <a:spcPts val="0"/>
                        </a:spcBef>
                        <a:spcAft>
                          <a:spcPts val="0"/>
                        </a:spcAft>
                        <a:buClr>
                          <a:srgbClr val="3F3F3F"/>
                        </a:buClr>
                        <a:buSzPts val="1500"/>
                        <a:buFont typeface="Calibri"/>
                        <a:buNone/>
                      </a:pPr>
                      <a:r>
                        <a:rPr lang="es" u="none" cap="none" strike="noStrike">
                          <a:solidFill>
                            <a:srgbClr val="3F3F3F"/>
                          </a:solidFill>
                          <a:latin typeface="Ubuntu"/>
                          <a:ea typeface="Ubuntu"/>
                          <a:cs typeface="Ubuntu"/>
                          <a:sym typeface="Ubuntu"/>
                        </a:rPr>
                        <a:t>Creatividad/ enfoque propio</a:t>
                      </a:r>
                      <a:endParaRPr u="none" cap="none" strike="noStrike">
                        <a:solidFill>
                          <a:srgbClr val="3F3F3F"/>
                        </a:solidFill>
                        <a:latin typeface="Ubuntu"/>
                        <a:ea typeface="Ubuntu"/>
                        <a:cs typeface="Ubuntu"/>
                        <a:sym typeface="Ubuntu"/>
                      </a:endParaRPr>
                    </a:p>
                  </a:txBody>
                  <a:tcPr marT="57600" marB="57600" marR="91425" marL="91425" anchor="ctr">
                    <a:lnL cap="flat" cmpd="sng" w="9525">
                      <a:solidFill>
                        <a:schemeClr val="dk2"/>
                      </a:solidFill>
                      <a:prstDash val="dot"/>
                      <a:round/>
                      <a:headEnd len="sm" w="sm" type="none"/>
                      <a:tailEnd len="sm" w="sm" type="none"/>
                    </a:lnL>
                    <a:lnR cap="flat" cmpd="sng" w="9525">
                      <a:solidFill>
                        <a:schemeClr val="dk2"/>
                      </a:solidFill>
                      <a:prstDash val="dot"/>
                      <a:round/>
                      <a:headEnd len="sm" w="sm" type="none"/>
                      <a:tailEnd len="sm" w="sm" type="none"/>
                    </a:lnR>
                    <a:lnT cap="flat" cmpd="sng" w="9525">
                      <a:solidFill>
                        <a:schemeClr val="dk2"/>
                      </a:solidFill>
                      <a:prstDash val="dot"/>
                      <a:round/>
                      <a:headEnd len="sm" w="sm" type="none"/>
                      <a:tailEnd len="sm" w="sm" type="none"/>
                    </a:lnT>
                    <a:lnB cap="flat" cmpd="sng" w="9525">
                      <a:solidFill>
                        <a:schemeClr val="dk2"/>
                      </a:solidFill>
                      <a:prstDash val="dot"/>
                      <a:round/>
                      <a:headEnd len="sm" w="sm" type="none"/>
                      <a:tailEnd len="sm" w="sm" type="none"/>
                    </a:lnB>
                    <a:solidFill>
                      <a:schemeClr val="lt1"/>
                    </a:solidFill>
                  </a:tcPr>
                </a:tc>
              </a:tr>
              <a:tr h="325775">
                <a:tc>
                  <a:txBody>
                    <a:bodyPr/>
                    <a:lstStyle/>
                    <a:p>
                      <a:pPr indent="0" lvl="0" marL="0" marR="0" rtl="0" algn="ctr">
                        <a:spcBef>
                          <a:spcPts val="0"/>
                        </a:spcBef>
                        <a:spcAft>
                          <a:spcPts val="0"/>
                        </a:spcAft>
                        <a:buClr>
                          <a:srgbClr val="3F3F3F"/>
                        </a:buClr>
                        <a:buSzPts val="1500"/>
                        <a:buFont typeface="Calibri"/>
                        <a:buNone/>
                      </a:pPr>
                      <a:r>
                        <a:rPr lang="es" u="none" cap="none" strike="noStrike">
                          <a:solidFill>
                            <a:srgbClr val="3F3F3F"/>
                          </a:solidFill>
                          <a:latin typeface="Ubuntu"/>
                          <a:ea typeface="Ubuntu"/>
                          <a:cs typeface="Ubuntu"/>
                          <a:sym typeface="Ubuntu"/>
                        </a:rPr>
                        <a:t>...</a:t>
                      </a:r>
                      <a:endParaRPr u="none" cap="none" strike="noStrike">
                        <a:solidFill>
                          <a:srgbClr val="3F3F3F"/>
                        </a:solidFill>
                        <a:latin typeface="Ubuntu"/>
                        <a:ea typeface="Ubuntu"/>
                        <a:cs typeface="Ubuntu"/>
                        <a:sym typeface="Ubuntu"/>
                      </a:endParaRPr>
                    </a:p>
                  </a:txBody>
                  <a:tcPr marT="57600" marB="57600" marR="91425" marL="91425" anchor="ctr">
                    <a:lnL cap="flat" cmpd="sng" w="9525">
                      <a:solidFill>
                        <a:schemeClr val="dk2"/>
                      </a:solidFill>
                      <a:prstDash val="dot"/>
                      <a:round/>
                      <a:headEnd len="sm" w="sm" type="none"/>
                      <a:tailEnd len="sm" w="sm" type="none"/>
                    </a:lnL>
                    <a:lnR cap="flat" cmpd="sng" w="9525">
                      <a:solidFill>
                        <a:schemeClr val="dk2"/>
                      </a:solidFill>
                      <a:prstDash val="dot"/>
                      <a:round/>
                      <a:headEnd len="sm" w="sm" type="none"/>
                      <a:tailEnd len="sm" w="sm" type="none"/>
                    </a:lnR>
                    <a:lnT cap="flat" cmpd="sng" w="9525">
                      <a:solidFill>
                        <a:schemeClr val="dk2"/>
                      </a:solidFill>
                      <a:prstDash val="dot"/>
                      <a:round/>
                      <a:headEnd len="sm" w="sm" type="none"/>
                      <a:tailEnd len="sm" w="sm" type="none"/>
                    </a:lnT>
                    <a:lnB cap="flat" cmpd="sng" w="9525">
                      <a:solidFill>
                        <a:schemeClr val="dk2"/>
                      </a:solidFill>
                      <a:prstDash val="dot"/>
                      <a:round/>
                      <a:headEnd len="sm" w="sm" type="none"/>
                      <a:tailEnd len="sm" w="sm" type="none"/>
                    </a:lnB>
                    <a:solidFill>
                      <a:schemeClr val="lt1"/>
                    </a:solidFill>
                  </a:tcPr>
                </a:tc>
              </a:tr>
            </a:tbl>
          </a:graphicData>
        </a:graphic>
      </p:graphicFrame>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51" name="Shape 1051"/>
        <p:cNvGrpSpPr/>
        <p:nvPr/>
      </p:nvGrpSpPr>
      <p:grpSpPr>
        <a:xfrm>
          <a:off x="0" y="0"/>
          <a:ext cx="0" cy="0"/>
          <a:chOff x="0" y="0"/>
          <a:chExt cx="0" cy="0"/>
        </a:xfrm>
      </p:grpSpPr>
      <p:sp>
        <p:nvSpPr>
          <p:cNvPr id="1052" name="Google Shape;1052;p107"/>
          <p:cNvSpPr/>
          <p:nvPr/>
        </p:nvSpPr>
        <p:spPr>
          <a:xfrm>
            <a:off x="394205" y="225096"/>
            <a:ext cx="8455200" cy="4707900"/>
          </a:xfrm>
          <a:prstGeom prst="rect">
            <a:avLst/>
          </a:prstGeom>
          <a:solidFill>
            <a:srgbClr val="85B01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3" name="Google Shape;1053;p107"/>
          <p:cNvSpPr txBox="1"/>
          <p:nvPr>
            <p:ph type="title"/>
          </p:nvPr>
        </p:nvSpPr>
        <p:spPr>
          <a:xfrm>
            <a:off x="394205" y="385641"/>
            <a:ext cx="8455200" cy="538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sz="2800">
                <a:solidFill>
                  <a:srgbClr val="FFFFFF"/>
                </a:solidFill>
              </a:rPr>
              <a:t>EN RESUMEN</a:t>
            </a:r>
            <a:endParaRPr sz="2800">
              <a:solidFill>
                <a:srgbClr val="FFFFFF"/>
              </a:solidFill>
            </a:endParaRPr>
          </a:p>
        </p:txBody>
      </p:sp>
      <p:sp>
        <p:nvSpPr>
          <p:cNvPr id="1054" name="Google Shape;1054;p107"/>
          <p:cNvSpPr txBox="1"/>
          <p:nvPr>
            <p:ph idx="2" type="ctrTitle"/>
          </p:nvPr>
        </p:nvSpPr>
        <p:spPr>
          <a:xfrm>
            <a:off x="546598" y="2142050"/>
            <a:ext cx="2050200" cy="719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s" sz="1600">
                <a:solidFill>
                  <a:srgbClr val="FFFFFF"/>
                </a:solidFill>
              </a:rPr>
              <a:t>ASPECTOS TÉCNICOS</a:t>
            </a:r>
            <a:endParaRPr sz="1600">
              <a:solidFill>
                <a:srgbClr val="FFFFFF"/>
              </a:solidFill>
            </a:endParaRPr>
          </a:p>
        </p:txBody>
      </p:sp>
      <p:sp>
        <p:nvSpPr>
          <p:cNvPr id="1055" name="Google Shape;1055;p107"/>
          <p:cNvSpPr txBox="1"/>
          <p:nvPr>
            <p:ph idx="1" type="subTitle"/>
          </p:nvPr>
        </p:nvSpPr>
        <p:spPr>
          <a:xfrm>
            <a:off x="629850" y="2818175"/>
            <a:ext cx="1890600" cy="1241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sz="1200">
                <a:solidFill>
                  <a:srgbClr val="FFFFFF"/>
                </a:solidFill>
              </a:rPr>
              <a:t>Uso de tipografía, color, maquetación… Respeto a principios básicos del diseño (jerarquía, contraste…). Coherencia interna entre elementos y externa (respecto a marca/proyecto global…) en su caso, etc.</a:t>
            </a:r>
            <a:endParaRPr sz="1200">
              <a:solidFill>
                <a:srgbClr val="FFFFFF"/>
              </a:solidFill>
            </a:endParaRPr>
          </a:p>
        </p:txBody>
      </p:sp>
      <p:sp>
        <p:nvSpPr>
          <p:cNvPr id="1056" name="Google Shape;1056;p107"/>
          <p:cNvSpPr txBox="1"/>
          <p:nvPr>
            <p:ph idx="4294967295" type="body"/>
          </p:nvPr>
        </p:nvSpPr>
        <p:spPr>
          <a:xfrm>
            <a:off x="553640" y="1002074"/>
            <a:ext cx="7886700" cy="674400"/>
          </a:xfrm>
          <a:prstGeom prst="rect">
            <a:avLst/>
          </a:prstGeom>
          <a:noFill/>
          <a:ln>
            <a:noFill/>
          </a:ln>
        </p:spPr>
        <p:txBody>
          <a:bodyPr anchorCtr="0" anchor="t" bIns="34275" lIns="68575" spcFirstLastPara="1" rIns="68575" wrap="square" tIns="34275">
            <a:noAutofit/>
          </a:bodyPr>
          <a:lstStyle/>
          <a:p>
            <a:pPr indent="0" lvl="0" marL="0" rtl="0" algn="ctr">
              <a:lnSpc>
                <a:spcPct val="100000"/>
              </a:lnSpc>
              <a:spcBef>
                <a:spcPts val="0"/>
              </a:spcBef>
              <a:spcAft>
                <a:spcPts val="0"/>
              </a:spcAft>
              <a:buClr>
                <a:srgbClr val="3F3F3F"/>
              </a:buClr>
              <a:buSzPts val="1700"/>
              <a:buNone/>
            </a:pPr>
            <a:r>
              <a:rPr b="1" lang="es" sz="1700">
                <a:solidFill>
                  <a:schemeClr val="lt1"/>
                </a:solidFill>
              </a:rPr>
              <a:t>Diseñar una infografía/visualización implica,</a:t>
            </a:r>
            <a:r>
              <a:rPr lang="es" sz="1700">
                <a:solidFill>
                  <a:schemeClr val="lt1"/>
                </a:solidFill>
              </a:rPr>
              <a:t> de la forma en que hemos visto, </a:t>
            </a:r>
            <a:r>
              <a:rPr b="1" lang="es" sz="1700">
                <a:solidFill>
                  <a:schemeClr val="lt1"/>
                </a:solidFill>
              </a:rPr>
              <a:t>prestar atención a varias dimensiones</a:t>
            </a:r>
            <a:r>
              <a:rPr lang="es" sz="1700">
                <a:solidFill>
                  <a:schemeClr val="lt1"/>
                </a:solidFill>
              </a:rPr>
              <a:t>:</a:t>
            </a:r>
            <a:endParaRPr sz="1700">
              <a:solidFill>
                <a:schemeClr val="lt1"/>
              </a:solidFill>
            </a:endParaRPr>
          </a:p>
          <a:p>
            <a:pPr indent="-76200" lvl="0" marL="177800" rtl="0" algn="l">
              <a:lnSpc>
                <a:spcPct val="100000"/>
              </a:lnSpc>
              <a:spcBef>
                <a:spcPts val="0"/>
              </a:spcBef>
              <a:spcAft>
                <a:spcPts val="0"/>
              </a:spcAft>
              <a:buClr>
                <a:schemeClr val="dk1"/>
              </a:buClr>
              <a:buSzPts val="1700"/>
              <a:buNone/>
            </a:pPr>
            <a:r>
              <a:t/>
            </a:r>
            <a:endParaRPr sz="1700">
              <a:solidFill>
                <a:schemeClr val="lt1"/>
              </a:solidFill>
            </a:endParaRPr>
          </a:p>
        </p:txBody>
      </p:sp>
      <p:grpSp>
        <p:nvGrpSpPr>
          <p:cNvPr id="1057" name="Google Shape;1057;p107"/>
          <p:cNvGrpSpPr/>
          <p:nvPr/>
        </p:nvGrpSpPr>
        <p:grpSpPr>
          <a:xfrm>
            <a:off x="1390272" y="1821215"/>
            <a:ext cx="403625" cy="403673"/>
            <a:chOff x="1492675" y="4992125"/>
            <a:chExt cx="481825" cy="481825"/>
          </a:xfrm>
        </p:grpSpPr>
        <p:sp>
          <p:nvSpPr>
            <p:cNvPr id="1058" name="Google Shape;1058;p107"/>
            <p:cNvSpPr/>
            <p:nvPr/>
          </p:nvSpPr>
          <p:spPr>
            <a:xfrm>
              <a:off x="1492675" y="4992125"/>
              <a:ext cx="481825" cy="481825"/>
            </a:xfrm>
            <a:custGeom>
              <a:rect b="b" l="l" r="r" t="t"/>
              <a:pathLst>
                <a:path extrusionOk="0" h="19273" w="19273">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lt1"/>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rgbClr val="435D74"/>
                </a:solidFill>
                <a:latin typeface="Calibri"/>
                <a:ea typeface="Calibri"/>
                <a:cs typeface="Calibri"/>
                <a:sym typeface="Calibri"/>
              </a:endParaRPr>
            </a:p>
          </p:txBody>
        </p:sp>
        <p:sp>
          <p:nvSpPr>
            <p:cNvPr id="1059" name="Google Shape;1059;p107"/>
            <p:cNvSpPr/>
            <p:nvPr/>
          </p:nvSpPr>
          <p:spPr>
            <a:xfrm>
              <a:off x="1639625" y="5170175"/>
              <a:ext cx="190100" cy="125750"/>
            </a:xfrm>
            <a:custGeom>
              <a:rect b="b" l="l" r="r" t="t"/>
              <a:pathLst>
                <a:path extrusionOk="0" h="5030" w="7604">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lt1"/>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rgbClr val="435D74"/>
                </a:solidFill>
                <a:latin typeface="Calibri"/>
                <a:ea typeface="Calibri"/>
                <a:cs typeface="Calibri"/>
                <a:sym typeface="Calibri"/>
              </a:endParaRPr>
            </a:p>
          </p:txBody>
        </p:sp>
      </p:grpSp>
      <p:sp>
        <p:nvSpPr>
          <p:cNvPr id="1060" name="Google Shape;1060;p107"/>
          <p:cNvSpPr txBox="1"/>
          <p:nvPr>
            <p:ph idx="2" type="ctrTitle"/>
          </p:nvPr>
        </p:nvSpPr>
        <p:spPr>
          <a:xfrm>
            <a:off x="2584800" y="2370650"/>
            <a:ext cx="2298000" cy="719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s" sz="1600">
                <a:solidFill>
                  <a:srgbClr val="FFFFFF"/>
                </a:solidFill>
              </a:rPr>
              <a:t>CONTENIDO/ ORGANIZACIÓN DE LA INFORMACIÓN</a:t>
            </a:r>
            <a:endParaRPr sz="1600">
              <a:solidFill>
                <a:srgbClr val="FFFFFF"/>
              </a:solidFill>
            </a:endParaRPr>
          </a:p>
        </p:txBody>
      </p:sp>
      <p:sp>
        <p:nvSpPr>
          <p:cNvPr id="1061" name="Google Shape;1061;p107"/>
          <p:cNvSpPr txBox="1"/>
          <p:nvPr>
            <p:ph idx="1" type="subTitle"/>
          </p:nvPr>
        </p:nvSpPr>
        <p:spPr>
          <a:xfrm>
            <a:off x="2708250" y="2970575"/>
            <a:ext cx="2050200" cy="1241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sz="1200">
                <a:solidFill>
                  <a:srgbClr val="FFFFFF"/>
                </a:solidFill>
              </a:rPr>
              <a:t>Disposición de información en orden lógico de lectura; selección adecuada de formas de representación visual y funcionalidad de las mismas, individual y en su conjunto; texto como apoyo/ complemento…</a:t>
            </a:r>
            <a:endParaRPr sz="1200">
              <a:solidFill>
                <a:srgbClr val="FFFFFF"/>
              </a:solidFill>
            </a:endParaRPr>
          </a:p>
        </p:txBody>
      </p:sp>
      <p:grpSp>
        <p:nvGrpSpPr>
          <p:cNvPr id="1062" name="Google Shape;1062;p107"/>
          <p:cNvGrpSpPr/>
          <p:nvPr/>
        </p:nvGrpSpPr>
        <p:grpSpPr>
          <a:xfrm>
            <a:off x="3600072" y="1821215"/>
            <a:ext cx="403625" cy="403673"/>
            <a:chOff x="1492675" y="4992125"/>
            <a:chExt cx="481825" cy="481825"/>
          </a:xfrm>
        </p:grpSpPr>
        <p:sp>
          <p:nvSpPr>
            <p:cNvPr id="1063" name="Google Shape;1063;p107"/>
            <p:cNvSpPr/>
            <p:nvPr/>
          </p:nvSpPr>
          <p:spPr>
            <a:xfrm>
              <a:off x="1492675" y="4992125"/>
              <a:ext cx="481825" cy="481825"/>
            </a:xfrm>
            <a:custGeom>
              <a:rect b="b" l="l" r="r" t="t"/>
              <a:pathLst>
                <a:path extrusionOk="0" h="19273" w="19273">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lt1"/>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rgbClr val="435D74"/>
                </a:solidFill>
                <a:latin typeface="Calibri"/>
                <a:ea typeface="Calibri"/>
                <a:cs typeface="Calibri"/>
                <a:sym typeface="Calibri"/>
              </a:endParaRPr>
            </a:p>
          </p:txBody>
        </p:sp>
        <p:sp>
          <p:nvSpPr>
            <p:cNvPr id="1064" name="Google Shape;1064;p107"/>
            <p:cNvSpPr/>
            <p:nvPr/>
          </p:nvSpPr>
          <p:spPr>
            <a:xfrm>
              <a:off x="1639625" y="5170175"/>
              <a:ext cx="190100" cy="125750"/>
            </a:xfrm>
            <a:custGeom>
              <a:rect b="b" l="l" r="r" t="t"/>
              <a:pathLst>
                <a:path extrusionOk="0" h="5030" w="7604">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lt1"/>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rgbClr val="435D74"/>
                </a:solidFill>
                <a:latin typeface="Calibri"/>
                <a:ea typeface="Calibri"/>
                <a:cs typeface="Calibri"/>
                <a:sym typeface="Calibri"/>
              </a:endParaRPr>
            </a:p>
          </p:txBody>
        </p:sp>
      </p:grpSp>
      <p:sp>
        <p:nvSpPr>
          <p:cNvPr id="1065" name="Google Shape;1065;p107"/>
          <p:cNvSpPr txBox="1"/>
          <p:nvPr>
            <p:ph idx="2" type="ctrTitle"/>
          </p:nvPr>
        </p:nvSpPr>
        <p:spPr>
          <a:xfrm>
            <a:off x="4813800" y="2142050"/>
            <a:ext cx="2105700" cy="719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s" sz="1600">
                <a:solidFill>
                  <a:srgbClr val="FFFFFF"/>
                </a:solidFill>
              </a:rPr>
              <a:t>ASPECTOS ÉTICOS</a:t>
            </a:r>
            <a:endParaRPr sz="1600">
              <a:solidFill>
                <a:srgbClr val="FFFFFF"/>
              </a:solidFill>
            </a:endParaRPr>
          </a:p>
        </p:txBody>
      </p:sp>
      <p:sp>
        <p:nvSpPr>
          <p:cNvPr id="1066" name="Google Shape;1066;p107"/>
          <p:cNvSpPr txBox="1"/>
          <p:nvPr>
            <p:ph idx="1" type="subTitle"/>
          </p:nvPr>
        </p:nvSpPr>
        <p:spPr>
          <a:xfrm>
            <a:off x="4897050" y="2741975"/>
            <a:ext cx="1927500" cy="1241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sz="1200">
                <a:solidFill>
                  <a:srgbClr val="FFFFFF"/>
                </a:solidFill>
              </a:rPr>
              <a:t>Fiabilidad de los datos y rigurosidad, evitar la manipulación con desproporciones…. </a:t>
            </a:r>
            <a:r>
              <a:rPr b="1" lang="es" sz="1600">
                <a:solidFill>
                  <a:srgbClr val="FFFFFF"/>
                </a:solidFill>
              </a:rPr>
              <a:t>Y LEGALES.</a:t>
            </a:r>
            <a:r>
              <a:rPr lang="es" sz="1200">
                <a:solidFill>
                  <a:srgbClr val="FFFFFF"/>
                </a:solidFill>
              </a:rPr>
              <a:t> Citación de fuentes de datos, uso de imágenes/ recursos visuales conforme a licencia y mención…</a:t>
            </a:r>
            <a:endParaRPr sz="1200">
              <a:solidFill>
                <a:srgbClr val="FFFFFF"/>
              </a:solidFill>
            </a:endParaRPr>
          </a:p>
        </p:txBody>
      </p:sp>
      <p:grpSp>
        <p:nvGrpSpPr>
          <p:cNvPr id="1067" name="Google Shape;1067;p107"/>
          <p:cNvGrpSpPr/>
          <p:nvPr/>
        </p:nvGrpSpPr>
        <p:grpSpPr>
          <a:xfrm>
            <a:off x="5657472" y="1821215"/>
            <a:ext cx="403625" cy="403673"/>
            <a:chOff x="1492675" y="4992125"/>
            <a:chExt cx="481825" cy="481825"/>
          </a:xfrm>
        </p:grpSpPr>
        <p:sp>
          <p:nvSpPr>
            <p:cNvPr id="1068" name="Google Shape;1068;p107"/>
            <p:cNvSpPr/>
            <p:nvPr/>
          </p:nvSpPr>
          <p:spPr>
            <a:xfrm>
              <a:off x="1492675" y="4992125"/>
              <a:ext cx="481825" cy="481825"/>
            </a:xfrm>
            <a:custGeom>
              <a:rect b="b" l="l" r="r" t="t"/>
              <a:pathLst>
                <a:path extrusionOk="0" h="19273" w="19273">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lt1"/>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rgbClr val="435D74"/>
                </a:solidFill>
                <a:latin typeface="Calibri"/>
                <a:ea typeface="Calibri"/>
                <a:cs typeface="Calibri"/>
                <a:sym typeface="Calibri"/>
              </a:endParaRPr>
            </a:p>
          </p:txBody>
        </p:sp>
        <p:sp>
          <p:nvSpPr>
            <p:cNvPr id="1069" name="Google Shape;1069;p107"/>
            <p:cNvSpPr/>
            <p:nvPr/>
          </p:nvSpPr>
          <p:spPr>
            <a:xfrm>
              <a:off x="1639625" y="5170175"/>
              <a:ext cx="190100" cy="125750"/>
            </a:xfrm>
            <a:custGeom>
              <a:rect b="b" l="l" r="r" t="t"/>
              <a:pathLst>
                <a:path extrusionOk="0" h="5030" w="7604">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lt1"/>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rgbClr val="435D74"/>
                </a:solidFill>
                <a:latin typeface="Calibri"/>
                <a:ea typeface="Calibri"/>
                <a:cs typeface="Calibri"/>
                <a:sym typeface="Calibri"/>
              </a:endParaRPr>
            </a:p>
          </p:txBody>
        </p:sp>
      </p:grpSp>
      <p:sp>
        <p:nvSpPr>
          <p:cNvPr id="1070" name="Google Shape;1070;p107"/>
          <p:cNvSpPr txBox="1"/>
          <p:nvPr>
            <p:ph idx="2" type="ctrTitle"/>
          </p:nvPr>
        </p:nvSpPr>
        <p:spPr>
          <a:xfrm>
            <a:off x="6926475" y="2142050"/>
            <a:ext cx="1669500" cy="719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s" sz="1600">
                <a:solidFill>
                  <a:srgbClr val="FFFFFF"/>
                </a:solidFill>
              </a:rPr>
              <a:t>ORIENTACIÓN A PÚBLICOS</a:t>
            </a:r>
            <a:endParaRPr sz="1600">
              <a:solidFill>
                <a:srgbClr val="FFFFFF"/>
              </a:solidFill>
            </a:endParaRPr>
          </a:p>
        </p:txBody>
      </p:sp>
      <p:sp>
        <p:nvSpPr>
          <p:cNvPr id="1071" name="Google Shape;1071;p107"/>
          <p:cNvSpPr txBox="1"/>
          <p:nvPr>
            <p:ph idx="1" type="subTitle"/>
          </p:nvPr>
        </p:nvSpPr>
        <p:spPr>
          <a:xfrm>
            <a:off x="6951550" y="2818175"/>
            <a:ext cx="1604100" cy="1241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sz="1200">
                <a:solidFill>
                  <a:srgbClr val="FFFFFF"/>
                </a:solidFill>
              </a:rPr>
              <a:t>Pensar todo lo anterior desde la perspectiva de nuestros destinatarios (conocimientos previos, cultura visual, intereses…)</a:t>
            </a:r>
            <a:endParaRPr sz="1200">
              <a:solidFill>
                <a:srgbClr val="FFFFFF"/>
              </a:solidFill>
            </a:endParaRPr>
          </a:p>
        </p:txBody>
      </p:sp>
      <p:grpSp>
        <p:nvGrpSpPr>
          <p:cNvPr id="1072" name="Google Shape;1072;p107"/>
          <p:cNvGrpSpPr/>
          <p:nvPr/>
        </p:nvGrpSpPr>
        <p:grpSpPr>
          <a:xfrm>
            <a:off x="7562472" y="1821215"/>
            <a:ext cx="403625" cy="403673"/>
            <a:chOff x="1492675" y="4992125"/>
            <a:chExt cx="481825" cy="481825"/>
          </a:xfrm>
        </p:grpSpPr>
        <p:sp>
          <p:nvSpPr>
            <p:cNvPr id="1073" name="Google Shape;1073;p107"/>
            <p:cNvSpPr/>
            <p:nvPr/>
          </p:nvSpPr>
          <p:spPr>
            <a:xfrm>
              <a:off x="1492675" y="4992125"/>
              <a:ext cx="481825" cy="481825"/>
            </a:xfrm>
            <a:custGeom>
              <a:rect b="b" l="l" r="r" t="t"/>
              <a:pathLst>
                <a:path extrusionOk="0" h="19273" w="19273">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lt1"/>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rgbClr val="435D74"/>
                </a:solidFill>
                <a:latin typeface="Calibri"/>
                <a:ea typeface="Calibri"/>
                <a:cs typeface="Calibri"/>
                <a:sym typeface="Calibri"/>
              </a:endParaRPr>
            </a:p>
          </p:txBody>
        </p:sp>
        <p:sp>
          <p:nvSpPr>
            <p:cNvPr id="1074" name="Google Shape;1074;p107"/>
            <p:cNvSpPr/>
            <p:nvPr/>
          </p:nvSpPr>
          <p:spPr>
            <a:xfrm>
              <a:off x="1639625" y="5170175"/>
              <a:ext cx="190100" cy="125750"/>
            </a:xfrm>
            <a:custGeom>
              <a:rect b="b" l="l" r="r" t="t"/>
              <a:pathLst>
                <a:path extrusionOk="0" h="5030" w="7604">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lt1"/>
            </a:solidFill>
            <a:ln>
              <a:noFill/>
            </a:ln>
          </p:spPr>
          <p:txBody>
            <a:bodyPr anchorCtr="0" anchor="ctr" bIns="68575" lIns="68575" spcFirstLastPara="1" rIns="68575" wrap="square" tIns="68575">
              <a:noAutofit/>
            </a:bodyPr>
            <a:lstStyle/>
            <a:p>
              <a:pPr indent="0" lvl="0" marL="0" marR="0" rtl="0" algn="l">
                <a:spcBef>
                  <a:spcPts val="0"/>
                </a:spcBef>
                <a:spcAft>
                  <a:spcPts val="0"/>
                </a:spcAft>
                <a:buClr>
                  <a:schemeClr val="dk1"/>
                </a:buClr>
                <a:buSzPts val="1400"/>
                <a:buFont typeface="Calibri"/>
                <a:buNone/>
              </a:pPr>
              <a:r>
                <a:t/>
              </a:r>
              <a:endParaRPr sz="1400">
                <a:solidFill>
                  <a:srgbClr val="435D74"/>
                </a:solidFill>
                <a:latin typeface="Calibri"/>
                <a:ea typeface="Calibri"/>
                <a:cs typeface="Calibri"/>
                <a:sym typeface="Calibri"/>
              </a:endParaRPr>
            </a:p>
          </p:txBody>
        </p:sp>
      </p:gr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78" name="Shape 1078"/>
        <p:cNvGrpSpPr/>
        <p:nvPr/>
      </p:nvGrpSpPr>
      <p:grpSpPr>
        <a:xfrm>
          <a:off x="0" y="0"/>
          <a:ext cx="0" cy="0"/>
          <a:chOff x="0" y="0"/>
          <a:chExt cx="0" cy="0"/>
        </a:xfrm>
      </p:grpSpPr>
      <p:sp>
        <p:nvSpPr>
          <p:cNvPr id="1079" name="Google Shape;1079;p108"/>
          <p:cNvSpPr/>
          <p:nvPr/>
        </p:nvSpPr>
        <p:spPr>
          <a:xfrm>
            <a:off x="0" y="0"/>
            <a:ext cx="4345800" cy="5143500"/>
          </a:xfrm>
          <a:prstGeom prst="snip2DiagRect">
            <a:avLst>
              <a:gd fmla="val 0" name="adj1"/>
              <a:gd fmla="val 50000" name="adj2"/>
            </a:avLst>
          </a:prstGeom>
          <a:solidFill>
            <a:srgbClr val="D2D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080" name="Google Shape;1080;p108"/>
          <p:cNvCxnSpPr/>
          <p:nvPr/>
        </p:nvCxnSpPr>
        <p:spPr>
          <a:xfrm>
            <a:off x="4909081" y="3813924"/>
            <a:ext cx="734400" cy="0"/>
          </a:xfrm>
          <a:prstGeom prst="straightConnector1">
            <a:avLst/>
          </a:prstGeom>
          <a:noFill/>
          <a:ln cap="flat" cmpd="sng" w="76200">
            <a:solidFill>
              <a:srgbClr val="93C01F"/>
            </a:solidFill>
            <a:prstDash val="solid"/>
            <a:round/>
            <a:headEnd len="med" w="med" type="none"/>
            <a:tailEnd len="med" w="med" type="none"/>
          </a:ln>
        </p:spPr>
      </p:cxnSp>
      <p:sp>
        <p:nvSpPr>
          <p:cNvPr id="1081" name="Google Shape;1081;p108"/>
          <p:cNvSpPr txBox="1"/>
          <p:nvPr>
            <p:ph type="title"/>
          </p:nvPr>
        </p:nvSpPr>
        <p:spPr>
          <a:xfrm>
            <a:off x="4714325" y="2491425"/>
            <a:ext cx="4265700" cy="1238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s"/>
              <a:t>3. Colección de herramientas digitales gratuitas/ freemium para no diseñadores</a:t>
            </a:r>
            <a:endParaRPr>
              <a:solidFill>
                <a:srgbClr val="434343"/>
              </a:solidFill>
            </a:endParaRPr>
          </a:p>
        </p:txBody>
      </p:sp>
      <p:sp>
        <p:nvSpPr>
          <p:cNvPr id="1082" name="Google Shape;1082;p108"/>
          <p:cNvSpPr txBox="1"/>
          <p:nvPr>
            <p:ph idx="1" type="subTitle"/>
          </p:nvPr>
        </p:nvSpPr>
        <p:spPr>
          <a:xfrm>
            <a:off x="4714325" y="4006390"/>
            <a:ext cx="3172800" cy="1631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De lo estático a lo dinámico e interactivo</a:t>
            </a:r>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85B016"/>
        </a:solidFill>
      </p:bgPr>
    </p:bg>
    <p:spTree>
      <p:nvGrpSpPr>
        <p:cNvPr id="1086" name="Shape 1086"/>
        <p:cNvGrpSpPr/>
        <p:nvPr/>
      </p:nvGrpSpPr>
      <p:grpSpPr>
        <a:xfrm>
          <a:off x="0" y="0"/>
          <a:ext cx="0" cy="0"/>
          <a:chOff x="0" y="0"/>
          <a:chExt cx="0" cy="0"/>
        </a:xfrm>
      </p:grpSpPr>
      <p:sp>
        <p:nvSpPr>
          <p:cNvPr id="1087" name="Google Shape;1087;p109"/>
          <p:cNvSpPr txBox="1"/>
          <p:nvPr>
            <p:ph type="title"/>
          </p:nvPr>
        </p:nvSpPr>
        <p:spPr>
          <a:xfrm>
            <a:off x="942218" y="608832"/>
            <a:ext cx="7332900" cy="752700"/>
          </a:xfrm>
          <a:prstGeom prst="rect">
            <a:avLst/>
          </a:prstGeom>
          <a:noFill/>
          <a:ln>
            <a:noFill/>
          </a:ln>
        </p:spPr>
        <p:txBody>
          <a:bodyPr anchorCtr="0" anchor="b" bIns="91425" lIns="91425" spcFirstLastPara="1" rIns="91425" wrap="square" tIns="91425">
            <a:noAutofit/>
          </a:bodyPr>
          <a:lstStyle/>
          <a:p>
            <a:pPr indent="0" lvl="0" marL="0" rtl="0" algn="ctr">
              <a:lnSpc>
                <a:spcPct val="90000"/>
              </a:lnSpc>
              <a:spcBef>
                <a:spcPts val="0"/>
              </a:spcBef>
              <a:spcAft>
                <a:spcPts val="0"/>
              </a:spcAft>
              <a:buClr>
                <a:schemeClr val="dk1"/>
              </a:buClr>
              <a:buSzPts val="2100"/>
              <a:buFont typeface="Calibri"/>
              <a:buNone/>
            </a:pPr>
            <a:r>
              <a:rPr b="1" lang="es" sz="3800"/>
              <a:t>Herramientas para el arte final</a:t>
            </a:r>
            <a:endParaRPr b="1" sz="3800"/>
          </a:p>
        </p:txBody>
      </p:sp>
      <p:sp>
        <p:nvSpPr>
          <p:cNvPr id="1088" name="Google Shape;1088;p109"/>
          <p:cNvSpPr/>
          <p:nvPr/>
        </p:nvSpPr>
        <p:spPr>
          <a:xfrm>
            <a:off x="1014401" y="1777357"/>
            <a:ext cx="447418" cy="955721"/>
          </a:xfrm>
          <a:custGeom>
            <a:rect b="b" l="l" r="r" t="t"/>
            <a:pathLst>
              <a:path extrusionOk="0" fill="none" h="25867" w="37965">
                <a:moveTo>
                  <a:pt x="0" y="0"/>
                </a:moveTo>
                <a:lnTo>
                  <a:pt x="37965" y="0"/>
                </a:lnTo>
                <a:lnTo>
                  <a:pt x="37965" y="25867"/>
                </a:lnTo>
                <a:lnTo>
                  <a:pt x="0" y="25867"/>
                </a:lnTo>
                <a:close/>
              </a:path>
            </a:pathLst>
          </a:custGeom>
          <a:noFill/>
          <a:ln cap="flat" cmpd="sng" w="19050">
            <a:solidFill>
              <a:srgbClr val="000000"/>
            </a:solidFill>
            <a:prstDash val="solid"/>
            <a:miter lim="30395"/>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9" name="Google Shape;1089;p109"/>
          <p:cNvSpPr txBox="1"/>
          <p:nvPr/>
        </p:nvSpPr>
        <p:spPr>
          <a:xfrm>
            <a:off x="1614218" y="3175769"/>
            <a:ext cx="5915400" cy="3600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rPr lang="es" sz="1600">
                <a:solidFill>
                  <a:srgbClr val="333333"/>
                </a:solidFill>
                <a:latin typeface="Ubuntu"/>
                <a:ea typeface="Ubuntu"/>
                <a:cs typeface="Ubuntu"/>
                <a:sym typeface="Ubuntu"/>
              </a:rPr>
              <a:t>HERRAMIENTAS/APLICACIONES ONLINE</a:t>
            </a:r>
            <a:endParaRPr sz="1600">
              <a:solidFill>
                <a:srgbClr val="333333"/>
              </a:solidFill>
              <a:latin typeface="Ubuntu"/>
              <a:ea typeface="Ubuntu"/>
              <a:cs typeface="Ubuntu"/>
              <a:sym typeface="Ubuntu"/>
            </a:endParaRPr>
          </a:p>
        </p:txBody>
      </p:sp>
      <p:sp>
        <p:nvSpPr>
          <p:cNvPr id="1090" name="Google Shape;1090;p109"/>
          <p:cNvSpPr txBox="1"/>
          <p:nvPr/>
        </p:nvSpPr>
        <p:spPr>
          <a:xfrm>
            <a:off x="1614224" y="3454067"/>
            <a:ext cx="7010400" cy="640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a:solidFill>
                  <a:srgbClr val="333333"/>
                </a:solidFill>
                <a:latin typeface="Ubuntu"/>
                <a:ea typeface="Ubuntu"/>
                <a:cs typeface="Ubuntu"/>
                <a:sym typeface="Ubuntu"/>
              </a:rPr>
              <a:t>Gratuitas o “freemium”/ cuentas educativas</a:t>
            </a:r>
            <a:endParaRPr>
              <a:solidFill>
                <a:srgbClr val="333333"/>
              </a:solidFill>
              <a:latin typeface="Ubuntu"/>
              <a:ea typeface="Ubuntu"/>
              <a:cs typeface="Ubuntu"/>
              <a:sym typeface="Ubuntu"/>
            </a:endParaRPr>
          </a:p>
          <a:p>
            <a:pPr indent="0" lvl="0" marL="0" marR="0" rtl="0" algn="l">
              <a:spcBef>
                <a:spcPts val="0"/>
              </a:spcBef>
              <a:spcAft>
                <a:spcPts val="0"/>
              </a:spcAft>
              <a:buNone/>
            </a:pPr>
            <a:r>
              <a:rPr lang="es">
                <a:solidFill>
                  <a:srgbClr val="333333"/>
                </a:solidFill>
                <a:latin typeface="Ubuntu"/>
                <a:ea typeface="Ubuntu"/>
                <a:cs typeface="Ubuntu"/>
                <a:sym typeface="Ubuntu"/>
              </a:rPr>
              <a:t>Manejo sencillo, con plantillas y pasos guiado. Todo el proceso: composición y publicación online. Posibilidad de consultar (y reusar) diseños de otros.</a:t>
            </a:r>
            <a:endParaRPr>
              <a:solidFill>
                <a:srgbClr val="333333"/>
              </a:solidFill>
              <a:latin typeface="Ubuntu"/>
              <a:ea typeface="Ubuntu"/>
              <a:cs typeface="Ubuntu"/>
              <a:sym typeface="Ubuntu"/>
            </a:endParaRPr>
          </a:p>
        </p:txBody>
      </p:sp>
      <p:sp>
        <p:nvSpPr>
          <p:cNvPr id="1091" name="Google Shape;1091;p109"/>
          <p:cNvSpPr txBox="1"/>
          <p:nvPr/>
        </p:nvSpPr>
        <p:spPr>
          <a:xfrm>
            <a:off x="1614225" y="1701159"/>
            <a:ext cx="5468700" cy="3600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rPr lang="es" sz="1600">
                <a:solidFill>
                  <a:srgbClr val="333333"/>
                </a:solidFill>
                <a:latin typeface="Ubuntu"/>
                <a:ea typeface="Ubuntu"/>
                <a:cs typeface="Ubuntu"/>
                <a:sym typeface="Ubuntu"/>
              </a:rPr>
              <a:t>PROGRAMAS ESPECÍFICOS PROFESIONALES</a:t>
            </a:r>
            <a:endParaRPr sz="1600">
              <a:solidFill>
                <a:srgbClr val="333333"/>
              </a:solidFill>
              <a:latin typeface="Ubuntu"/>
              <a:ea typeface="Ubuntu"/>
              <a:cs typeface="Ubuntu"/>
              <a:sym typeface="Ubuntu"/>
            </a:endParaRPr>
          </a:p>
        </p:txBody>
      </p:sp>
      <p:sp>
        <p:nvSpPr>
          <p:cNvPr id="1092" name="Google Shape;1092;p109"/>
          <p:cNvSpPr txBox="1"/>
          <p:nvPr/>
        </p:nvSpPr>
        <p:spPr>
          <a:xfrm>
            <a:off x="1614224" y="1986381"/>
            <a:ext cx="6643200" cy="640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a:solidFill>
                  <a:srgbClr val="333333"/>
                </a:solidFill>
                <a:latin typeface="Ubuntu"/>
                <a:ea typeface="Ubuntu"/>
                <a:cs typeface="Ubuntu"/>
                <a:sym typeface="Ubuntu"/>
              </a:rPr>
              <a:t>De pago (ej. Illustrator) o gratuitos (ej. Inskscape)</a:t>
            </a:r>
            <a:endParaRPr>
              <a:solidFill>
                <a:srgbClr val="333333"/>
              </a:solidFill>
              <a:latin typeface="Ubuntu"/>
              <a:ea typeface="Ubuntu"/>
              <a:cs typeface="Ubuntu"/>
              <a:sym typeface="Ubuntu"/>
            </a:endParaRPr>
          </a:p>
          <a:p>
            <a:pPr indent="0" lvl="0" marL="0" marR="0" rtl="0" algn="l">
              <a:spcBef>
                <a:spcPts val="0"/>
              </a:spcBef>
              <a:spcAft>
                <a:spcPts val="0"/>
              </a:spcAft>
              <a:buNone/>
            </a:pPr>
            <a:r>
              <a:rPr lang="es">
                <a:solidFill>
                  <a:srgbClr val="333333"/>
                </a:solidFill>
                <a:latin typeface="Ubuntu"/>
                <a:ea typeface="Ubuntu"/>
                <a:cs typeface="Ubuntu"/>
                <a:sym typeface="Ubuntu"/>
              </a:rPr>
              <a:t>Muy versátiles pero “curva de aprendizaje” y nociones previas de diseño, composición tipográfica… (“desde cero”).</a:t>
            </a:r>
            <a:endParaRPr>
              <a:solidFill>
                <a:srgbClr val="333333"/>
              </a:solidFill>
              <a:latin typeface="Ubuntu"/>
              <a:ea typeface="Ubuntu"/>
              <a:cs typeface="Ubuntu"/>
              <a:sym typeface="Ubuntu"/>
            </a:endParaRPr>
          </a:p>
        </p:txBody>
      </p:sp>
      <p:sp>
        <p:nvSpPr>
          <p:cNvPr id="1093" name="Google Shape;1093;p109"/>
          <p:cNvSpPr/>
          <p:nvPr/>
        </p:nvSpPr>
        <p:spPr>
          <a:xfrm>
            <a:off x="1014401" y="3245938"/>
            <a:ext cx="447418" cy="955721"/>
          </a:xfrm>
          <a:custGeom>
            <a:rect b="b" l="l" r="r" t="t"/>
            <a:pathLst>
              <a:path extrusionOk="0" fill="none" h="25867" w="37965">
                <a:moveTo>
                  <a:pt x="0" y="0"/>
                </a:moveTo>
                <a:lnTo>
                  <a:pt x="37965" y="0"/>
                </a:lnTo>
                <a:lnTo>
                  <a:pt x="37965" y="25867"/>
                </a:lnTo>
                <a:lnTo>
                  <a:pt x="0" y="25867"/>
                </a:lnTo>
                <a:close/>
              </a:path>
            </a:pathLst>
          </a:custGeom>
          <a:solidFill>
            <a:schemeClr val="accent4"/>
          </a:solidFill>
          <a:ln cap="flat" cmpd="sng" w="19050">
            <a:solidFill>
              <a:srgbClr val="000000"/>
            </a:solidFill>
            <a:prstDash val="solid"/>
            <a:miter lim="30395"/>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4" name="Google Shape;1094;p109"/>
          <p:cNvSpPr/>
          <p:nvPr/>
        </p:nvSpPr>
        <p:spPr>
          <a:xfrm rot="10800000">
            <a:off x="965368" y="1777519"/>
            <a:ext cx="543300" cy="543300"/>
          </a:xfrm>
          <a:prstGeom prst="mathMultiply">
            <a:avLst>
              <a:gd fmla="val 18967" name="adj1"/>
            </a:avLst>
          </a:prstGeom>
          <a:solidFill>
            <a:srgbClr val="E2E616"/>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
        <p:nvSpPr>
          <p:cNvPr id="1095" name="Google Shape;1095;p109"/>
          <p:cNvSpPr/>
          <p:nvPr/>
        </p:nvSpPr>
        <p:spPr>
          <a:xfrm rot="10800000">
            <a:off x="959682" y="3246100"/>
            <a:ext cx="543300" cy="543300"/>
          </a:xfrm>
          <a:prstGeom prst="mathMultiply">
            <a:avLst>
              <a:gd fmla="val 18967" name="adj1"/>
            </a:avLst>
          </a:prstGeom>
          <a:solidFill>
            <a:srgbClr val="E2E616"/>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2D700"/>
        </a:solidFill>
      </p:bgPr>
    </p:bg>
    <p:spTree>
      <p:nvGrpSpPr>
        <p:cNvPr id="1099" name="Shape 1099"/>
        <p:cNvGrpSpPr/>
        <p:nvPr/>
      </p:nvGrpSpPr>
      <p:grpSpPr>
        <a:xfrm>
          <a:off x="0" y="0"/>
          <a:ext cx="0" cy="0"/>
          <a:chOff x="0" y="0"/>
          <a:chExt cx="0" cy="0"/>
        </a:xfrm>
      </p:grpSpPr>
      <p:sp>
        <p:nvSpPr>
          <p:cNvPr id="1100" name="Google Shape;1100;p110"/>
          <p:cNvSpPr txBox="1"/>
          <p:nvPr>
            <p:ph type="title"/>
          </p:nvPr>
        </p:nvSpPr>
        <p:spPr>
          <a:xfrm>
            <a:off x="464025" y="1475509"/>
            <a:ext cx="7987200" cy="18390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700"/>
              <a:buNone/>
            </a:pPr>
            <a:r>
              <a:rPr lang="es" sz="2800">
                <a:solidFill>
                  <a:srgbClr val="333333"/>
                </a:solidFill>
                <a:latin typeface="Arial"/>
                <a:ea typeface="Arial"/>
                <a:cs typeface="Arial"/>
                <a:sym typeface="Arial"/>
              </a:rPr>
              <a:t>Herramientas online facilitadoras para gráficas, diagramas, póster e historias visuales (</a:t>
            </a:r>
            <a:r>
              <a:rPr lang="es" sz="2800">
                <a:solidFill>
                  <a:srgbClr val="333333"/>
                </a:solidFill>
              </a:rPr>
              <a:t>FIJAS/ ANIMADAS</a:t>
            </a:r>
            <a:r>
              <a:rPr lang="es" sz="2800">
                <a:solidFill>
                  <a:srgbClr val="333333"/>
                </a:solidFill>
                <a:latin typeface="Arial"/>
                <a:ea typeface="Arial"/>
                <a:cs typeface="Arial"/>
                <a:sym typeface="Arial"/>
              </a:rPr>
              <a:t>)</a:t>
            </a:r>
            <a:endParaRPr sz="2800">
              <a:solidFill>
                <a:srgbClr val="333333"/>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48"/>
          <p:cNvSpPr txBox="1"/>
          <p:nvPr/>
        </p:nvSpPr>
        <p:spPr>
          <a:xfrm>
            <a:off x="3720425" y="4697950"/>
            <a:ext cx="1668000" cy="2523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s" sz="800">
                <a:solidFill>
                  <a:srgbClr val="434343"/>
                </a:solidFill>
              </a:rPr>
              <a:t>Fuente: </a:t>
            </a:r>
            <a:r>
              <a:rPr lang="es" sz="800" u="sng">
                <a:solidFill>
                  <a:schemeClr val="hlink"/>
                </a:solidFill>
                <a:hlinkClick r:id="rId3"/>
              </a:rPr>
              <a:t>diario Público</a:t>
            </a:r>
            <a:endParaRPr sz="800">
              <a:solidFill>
                <a:srgbClr val="434343"/>
              </a:solidFill>
            </a:endParaRPr>
          </a:p>
          <a:p>
            <a:pPr indent="0" lvl="0" marL="0" marR="0" rtl="0" algn="ctr">
              <a:spcBef>
                <a:spcPts val="0"/>
              </a:spcBef>
              <a:spcAft>
                <a:spcPts val="0"/>
              </a:spcAft>
              <a:buNone/>
            </a:pPr>
            <a:r>
              <a:t/>
            </a:r>
            <a:endParaRPr sz="800">
              <a:solidFill>
                <a:srgbClr val="434343"/>
              </a:solidFill>
            </a:endParaRPr>
          </a:p>
          <a:p>
            <a:pPr indent="0" lvl="0" marL="0" marR="0" rtl="0" algn="ctr">
              <a:spcBef>
                <a:spcPts val="0"/>
              </a:spcBef>
              <a:spcAft>
                <a:spcPts val="0"/>
              </a:spcAft>
              <a:buNone/>
            </a:pPr>
            <a:r>
              <a:t/>
            </a:r>
            <a:endParaRPr sz="800" u="sng">
              <a:solidFill>
                <a:srgbClr val="434343"/>
              </a:solidFill>
              <a:hlinkClick r:id="rId4">
                <a:extLst>
                  <a:ext uri="{A12FA001-AC4F-418D-AE19-62706E023703}">
                    <ahyp:hlinkClr val="tx"/>
                  </a:ext>
                </a:extLst>
              </a:hlinkClick>
            </a:endParaRPr>
          </a:p>
        </p:txBody>
      </p:sp>
      <p:sp>
        <p:nvSpPr>
          <p:cNvPr id="290" name="Google Shape;290;p48"/>
          <p:cNvSpPr txBox="1"/>
          <p:nvPr/>
        </p:nvSpPr>
        <p:spPr>
          <a:xfrm>
            <a:off x="239700" y="177175"/>
            <a:ext cx="8618700" cy="362100"/>
          </a:xfrm>
          <a:prstGeom prst="rect">
            <a:avLst/>
          </a:prstGeom>
          <a:noFill/>
          <a:ln>
            <a:noFill/>
          </a:ln>
        </p:spPr>
        <p:txBody>
          <a:bodyPr anchorCtr="0" anchor="t" bIns="45700" lIns="91400" spcFirstLastPara="1" rIns="91400" wrap="square" tIns="45700">
            <a:noAutofit/>
          </a:bodyPr>
          <a:lstStyle/>
          <a:p>
            <a:pPr indent="-342900" lvl="0" marL="342900" marR="0" rtl="0" algn="ctr">
              <a:lnSpc>
                <a:spcPct val="95000"/>
              </a:lnSpc>
              <a:spcBef>
                <a:spcPts val="0"/>
              </a:spcBef>
              <a:spcAft>
                <a:spcPts val="0"/>
              </a:spcAft>
              <a:buNone/>
            </a:pPr>
            <a:r>
              <a:rPr b="1" lang="es" sz="2400">
                <a:solidFill>
                  <a:schemeClr val="dk2"/>
                </a:solidFill>
              </a:rPr>
              <a:t>2ª razón, su naturaleza didáctica y divulgativa: </a:t>
            </a:r>
            <a:r>
              <a:rPr lang="es" sz="2400">
                <a:solidFill>
                  <a:schemeClr val="dk2"/>
                </a:solidFill>
              </a:rPr>
              <a:t>idónea para información que difícilmente se entiende de otra forma </a:t>
            </a:r>
            <a:endParaRPr sz="2400">
              <a:solidFill>
                <a:schemeClr val="dk2"/>
              </a:solidFill>
            </a:endParaRPr>
          </a:p>
        </p:txBody>
      </p:sp>
      <p:pic>
        <p:nvPicPr>
          <p:cNvPr id="291" name="Google Shape;291;p48"/>
          <p:cNvPicPr preferRelativeResize="0"/>
          <p:nvPr/>
        </p:nvPicPr>
        <p:blipFill>
          <a:blip r:embed="rId5">
            <a:alphaModFix/>
          </a:blip>
          <a:stretch>
            <a:fillRect/>
          </a:stretch>
        </p:blipFill>
        <p:spPr>
          <a:xfrm>
            <a:off x="609600" y="1540325"/>
            <a:ext cx="7791326" cy="2989925"/>
          </a:xfrm>
          <a:prstGeom prst="rect">
            <a:avLst/>
          </a:prstGeom>
          <a:noFill/>
          <a:ln>
            <a:noFill/>
          </a:ln>
        </p:spPr>
      </p:pic>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04" name="Shape 1104"/>
        <p:cNvGrpSpPr/>
        <p:nvPr/>
      </p:nvGrpSpPr>
      <p:grpSpPr>
        <a:xfrm>
          <a:off x="0" y="0"/>
          <a:ext cx="0" cy="0"/>
          <a:chOff x="0" y="0"/>
          <a:chExt cx="0" cy="0"/>
        </a:xfrm>
      </p:grpSpPr>
      <p:sp>
        <p:nvSpPr>
          <p:cNvPr id="1105" name="Google Shape;1105;p111"/>
          <p:cNvSpPr/>
          <p:nvPr/>
        </p:nvSpPr>
        <p:spPr>
          <a:xfrm>
            <a:off x="430091" y="241338"/>
            <a:ext cx="8283900" cy="4660800"/>
          </a:xfrm>
          <a:prstGeom prst="rect">
            <a:avLst/>
          </a:prstGeom>
          <a:noFill/>
          <a:ln cap="flat" cmpd="sng" w="38100">
            <a:solidFill>
              <a:srgbClr val="D2D7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106" name="Google Shape;1106;p111"/>
          <p:cNvCxnSpPr/>
          <p:nvPr/>
        </p:nvCxnSpPr>
        <p:spPr>
          <a:xfrm>
            <a:off x="4193330" y="1043103"/>
            <a:ext cx="757200" cy="0"/>
          </a:xfrm>
          <a:prstGeom prst="straightConnector1">
            <a:avLst/>
          </a:prstGeom>
          <a:noFill/>
          <a:ln cap="flat" cmpd="sng" w="76200">
            <a:solidFill>
              <a:srgbClr val="93C01F"/>
            </a:solidFill>
            <a:prstDash val="solid"/>
            <a:round/>
            <a:headEnd len="med" w="med" type="none"/>
            <a:tailEnd len="med" w="med" type="none"/>
          </a:ln>
        </p:spPr>
      </p:cxnSp>
      <p:sp>
        <p:nvSpPr>
          <p:cNvPr id="1107" name="Google Shape;1107;p111"/>
          <p:cNvSpPr txBox="1"/>
          <p:nvPr>
            <p:ph type="title"/>
          </p:nvPr>
        </p:nvSpPr>
        <p:spPr>
          <a:xfrm>
            <a:off x="430100" y="341425"/>
            <a:ext cx="8283900" cy="727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s" sz="2800"/>
              <a:t>Rasgos comunes</a:t>
            </a:r>
            <a:endParaRPr sz="2800">
              <a:solidFill>
                <a:srgbClr val="434343"/>
              </a:solidFill>
            </a:endParaRPr>
          </a:p>
        </p:txBody>
      </p:sp>
      <p:sp>
        <p:nvSpPr>
          <p:cNvPr id="1108" name="Google Shape;1108;p111"/>
          <p:cNvSpPr txBox="1"/>
          <p:nvPr>
            <p:ph idx="1" type="body"/>
          </p:nvPr>
        </p:nvSpPr>
        <p:spPr>
          <a:xfrm>
            <a:off x="687500" y="1067975"/>
            <a:ext cx="7766100" cy="2704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chemeClr val="dk2"/>
              </a:buClr>
              <a:buSzPts val="1400"/>
              <a:buChar char="❏"/>
            </a:pPr>
            <a:r>
              <a:rPr lang="es">
                <a:solidFill>
                  <a:schemeClr val="dk2"/>
                </a:solidFill>
              </a:rPr>
              <a:t>Gratuitas/ freemium, previo registro.</a:t>
            </a:r>
            <a:endParaRPr>
              <a:solidFill>
                <a:schemeClr val="dk2"/>
              </a:solidFill>
            </a:endParaRPr>
          </a:p>
          <a:p>
            <a:pPr indent="-317500" lvl="0" marL="457200" rtl="0" algn="l">
              <a:spcBef>
                <a:spcPts val="1000"/>
              </a:spcBef>
              <a:spcAft>
                <a:spcPts val="0"/>
              </a:spcAft>
              <a:buClr>
                <a:schemeClr val="dk2"/>
              </a:buClr>
              <a:buSzPts val="1400"/>
              <a:buChar char="❏"/>
            </a:pPr>
            <a:r>
              <a:rPr lang="es">
                <a:solidFill>
                  <a:schemeClr val="dk2"/>
                </a:solidFill>
              </a:rPr>
              <a:t>Con plantillas (algunas de pago)/ desde cero.</a:t>
            </a:r>
            <a:endParaRPr>
              <a:solidFill>
                <a:schemeClr val="dk2"/>
              </a:solidFill>
            </a:endParaRPr>
          </a:p>
          <a:p>
            <a:pPr indent="-317500" lvl="0" marL="457200" rtl="0" algn="l">
              <a:spcBef>
                <a:spcPts val="1000"/>
              </a:spcBef>
              <a:spcAft>
                <a:spcPts val="0"/>
              </a:spcAft>
              <a:buClr>
                <a:schemeClr val="dk2"/>
              </a:buClr>
              <a:buSzPts val="1400"/>
              <a:buChar char="❏"/>
            </a:pPr>
            <a:r>
              <a:rPr lang="es">
                <a:solidFill>
                  <a:schemeClr val="dk2"/>
                </a:solidFill>
              </a:rPr>
              <a:t>Editor online integrado (no se necesita instalar nada).</a:t>
            </a:r>
            <a:endParaRPr>
              <a:solidFill>
                <a:schemeClr val="dk2"/>
              </a:solidFill>
            </a:endParaRPr>
          </a:p>
          <a:p>
            <a:pPr indent="-317500" lvl="0" marL="457200" rtl="0" algn="l">
              <a:spcBef>
                <a:spcPts val="1000"/>
              </a:spcBef>
              <a:spcAft>
                <a:spcPts val="0"/>
              </a:spcAft>
              <a:buClr>
                <a:schemeClr val="dk2"/>
              </a:buClr>
              <a:buSzPts val="1400"/>
              <a:buChar char="❏"/>
            </a:pPr>
            <a:r>
              <a:rPr lang="es">
                <a:solidFill>
                  <a:schemeClr val="dk2"/>
                </a:solidFill>
              </a:rPr>
              <a:t>Con recursos integrados (iconos, imágenes…) y posibilidad de subir otros propios o localizados en repositorios externos.</a:t>
            </a:r>
            <a:endParaRPr>
              <a:solidFill>
                <a:schemeClr val="dk2"/>
              </a:solidFill>
            </a:endParaRPr>
          </a:p>
          <a:p>
            <a:pPr indent="-317500" lvl="0" marL="457200" rtl="0" algn="l">
              <a:spcBef>
                <a:spcPts val="1000"/>
              </a:spcBef>
              <a:spcAft>
                <a:spcPts val="0"/>
              </a:spcAft>
              <a:buClr>
                <a:schemeClr val="dk2"/>
              </a:buClr>
              <a:buSzPts val="1400"/>
              <a:buChar char="❏"/>
            </a:pPr>
            <a:r>
              <a:rPr lang="es">
                <a:solidFill>
                  <a:schemeClr val="dk2"/>
                </a:solidFill>
              </a:rPr>
              <a:t>Algunas inicialmente pensadas para diseños estáticos, hoy con opciones multimedia. </a:t>
            </a:r>
            <a:endParaRPr>
              <a:solidFill>
                <a:schemeClr val="dk2"/>
              </a:solidFill>
            </a:endParaRPr>
          </a:p>
          <a:p>
            <a:pPr indent="-317500" lvl="0" marL="457200" rtl="0" algn="l">
              <a:spcBef>
                <a:spcPts val="1000"/>
              </a:spcBef>
              <a:spcAft>
                <a:spcPts val="0"/>
              </a:spcAft>
              <a:buClr>
                <a:schemeClr val="dk2"/>
              </a:buClr>
              <a:buSzPts val="1400"/>
              <a:buChar char="❏"/>
            </a:pPr>
            <a:r>
              <a:rPr lang="es">
                <a:solidFill>
                  <a:schemeClr val="dk2"/>
                </a:solidFill>
              </a:rPr>
              <a:t>Y lo mismo con su diversidad de diseños: algunas inicialmente de posters y hoy permiten hacer  covers para redes sociales, microsite…</a:t>
            </a:r>
            <a:endParaRPr>
              <a:solidFill>
                <a:schemeClr val="dk2"/>
              </a:solidFill>
            </a:endParaRPr>
          </a:p>
          <a:p>
            <a:pPr indent="-317500" lvl="0" marL="457200" rtl="0" algn="l">
              <a:spcBef>
                <a:spcPts val="1000"/>
              </a:spcBef>
              <a:spcAft>
                <a:spcPts val="0"/>
              </a:spcAft>
              <a:buClr>
                <a:schemeClr val="dk2"/>
              </a:buClr>
              <a:buSzPts val="1400"/>
              <a:buChar char="❏"/>
            </a:pPr>
            <a:r>
              <a:rPr lang="es">
                <a:solidFill>
                  <a:schemeClr val="dk2"/>
                </a:solidFill>
              </a:rPr>
              <a:t>Es frecuente que conecten con aplicaciones como Drive (“datasets”), Youtube (vídeos insertados), etc.</a:t>
            </a:r>
            <a:endParaRPr>
              <a:solidFill>
                <a:schemeClr val="dk2"/>
              </a:solidFill>
            </a:endParaRPr>
          </a:p>
          <a:p>
            <a:pPr indent="-317500" lvl="0" marL="457200" rtl="0" algn="l">
              <a:spcBef>
                <a:spcPts val="1000"/>
              </a:spcBef>
              <a:spcAft>
                <a:spcPts val="1000"/>
              </a:spcAft>
              <a:buClr>
                <a:schemeClr val="dk2"/>
              </a:buClr>
              <a:buSzPts val="1400"/>
              <a:buChar char="❏"/>
            </a:pPr>
            <a:r>
              <a:rPr lang="es">
                <a:solidFill>
                  <a:schemeClr val="dk2"/>
                </a:solidFill>
              </a:rPr>
              <a:t>Permiten, al menos, publicar online y compartir mediante enlace/ embebido (ya según los casos se pueden descargar o no trabajos, coloca marca de agua o no…).</a:t>
            </a:r>
            <a:endParaRPr>
              <a:solidFill>
                <a:schemeClr val="dk2"/>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2" name="Shape 1112"/>
        <p:cNvGrpSpPr/>
        <p:nvPr/>
      </p:nvGrpSpPr>
      <p:grpSpPr>
        <a:xfrm>
          <a:off x="0" y="0"/>
          <a:ext cx="0" cy="0"/>
          <a:chOff x="0" y="0"/>
          <a:chExt cx="0" cy="0"/>
        </a:xfrm>
      </p:grpSpPr>
      <p:pic>
        <p:nvPicPr>
          <p:cNvPr id="1113" name="Google Shape;1113;p112"/>
          <p:cNvPicPr preferRelativeResize="0"/>
          <p:nvPr/>
        </p:nvPicPr>
        <p:blipFill rotWithShape="1">
          <a:blip r:embed="rId3">
            <a:alphaModFix/>
          </a:blip>
          <a:srcRect b="0" l="0" r="0" t="0"/>
          <a:stretch/>
        </p:blipFill>
        <p:spPr>
          <a:xfrm>
            <a:off x="7523243" y="2057272"/>
            <a:ext cx="1581550" cy="1052449"/>
          </a:xfrm>
          <a:prstGeom prst="rect">
            <a:avLst/>
          </a:prstGeom>
          <a:noFill/>
          <a:ln>
            <a:noFill/>
          </a:ln>
        </p:spPr>
      </p:pic>
      <p:sp>
        <p:nvSpPr>
          <p:cNvPr id="1114" name="Google Shape;1114;p112"/>
          <p:cNvSpPr txBox="1"/>
          <p:nvPr/>
        </p:nvSpPr>
        <p:spPr>
          <a:xfrm>
            <a:off x="221350" y="275025"/>
            <a:ext cx="1939200" cy="527400"/>
          </a:xfrm>
          <a:prstGeom prst="rect">
            <a:avLst/>
          </a:prstGeom>
          <a:noFill/>
          <a:ln>
            <a:noFill/>
          </a:ln>
        </p:spPr>
        <p:txBody>
          <a:bodyPr anchorCtr="0" anchor="t" bIns="107975" lIns="107975" spcFirstLastPara="1" rIns="107975" wrap="square" tIns="107975">
            <a:noAutofit/>
          </a:bodyPr>
          <a:lstStyle/>
          <a:p>
            <a:pPr indent="0" lvl="0" marL="0" marR="0" rtl="0" algn="ctr">
              <a:lnSpc>
                <a:spcPct val="95000"/>
              </a:lnSpc>
              <a:spcBef>
                <a:spcPts val="0"/>
              </a:spcBef>
              <a:spcAft>
                <a:spcPts val="0"/>
              </a:spcAft>
              <a:buNone/>
            </a:pPr>
            <a:r>
              <a:rPr b="1" lang="es" sz="1800">
                <a:solidFill>
                  <a:srgbClr val="85B016"/>
                </a:solidFill>
              </a:rPr>
              <a:t>Gráficas y diagramas</a:t>
            </a:r>
            <a:endParaRPr b="1" sz="1800">
              <a:solidFill>
                <a:srgbClr val="85B016"/>
              </a:solidFill>
            </a:endParaRPr>
          </a:p>
        </p:txBody>
      </p:sp>
      <p:pic>
        <p:nvPicPr>
          <p:cNvPr id="1115" name="Google Shape;1115;p112"/>
          <p:cNvPicPr preferRelativeResize="0"/>
          <p:nvPr/>
        </p:nvPicPr>
        <p:blipFill rotWithShape="1">
          <a:blip r:embed="rId4">
            <a:alphaModFix/>
          </a:blip>
          <a:srcRect b="0" l="0" r="0" t="0"/>
          <a:stretch/>
        </p:blipFill>
        <p:spPr>
          <a:xfrm>
            <a:off x="509588" y="2320528"/>
            <a:ext cx="1435894" cy="407194"/>
          </a:xfrm>
          <a:prstGeom prst="rect">
            <a:avLst/>
          </a:prstGeom>
          <a:noFill/>
          <a:ln>
            <a:noFill/>
          </a:ln>
        </p:spPr>
      </p:pic>
      <p:sp>
        <p:nvSpPr>
          <p:cNvPr id="1116" name="Google Shape;1116;p112"/>
          <p:cNvSpPr txBox="1"/>
          <p:nvPr/>
        </p:nvSpPr>
        <p:spPr>
          <a:xfrm>
            <a:off x="357575" y="4313070"/>
            <a:ext cx="8518200" cy="407100"/>
          </a:xfrm>
          <a:prstGeom prst="rect">
            <a:avLst/>
          </a:prstGeom>
          <a:noFill/>
          <a:ln>
            <a:noFill/>
          </a:ln>
        </p:spPr>
        <p:txBody>
          <a:bodyPr anchorCtr="0" anchor="t" bIns="45700" lIns="91425" spcFirstLastPara="1" rIns="91425" wrap="square" tIns="45700">
            <a:noAutofit/>
          </a:bodyPr>
          <a:lstStyle/>
          <a:p>
            <a:pPr indent="0" lvl="0" marL="0" marR="0" rtl="0" algn="ctr">
              <a:spcBef>
                <a:spcPts val="1000"/>
              </a:spcBef>
              <a:spcAft>
                <a:spcPts val="0"/>
              </a:spcAft>
              <a:buNone/>
            </a:pPr>
            <a:r>
              <a:rPr i="1" lang="es">
                <a:solidFill>
                  <a:schemeClr val="dk1"/>
                </a:solidFill>
                <a:latin typeface="Calibri"/>
                <a:ea typeface="Calibri"/>
                <a:cs typeface="Calibri"/>
                <a:sym typeface="Calibri"/>
              </a:rPr>
              <a:t>…</a:t>
            </a:r>
            <a:endParaRPr i="1">
              <a:solidFill>
                <a:schemeClr val="dk1"/>
              </a:solidFill>
              <a:latin typeface="Calibri"/>
              <a:ea typeface="Calibri"/>
              <a:cs typeface="Calibri"/>
              <a:sym typeface="Calibri"/>
            </a:endParaRPr>
          </a:p>
          <a:p>
            <a:pPr indent="0" lvl="0" marL="0" marR="0" rtl="0" algn="ctr">
              <a:spcBef>
                <a:spcPts val="1000"/>
              </a:spcBef>
              <a:spcAft>
                <a:spcPts val="0"/>
              </a:spcAft>
              <a:buNone/>
            </a:pPr>
            <a:r>
              <a:rPr i="1" lang="es" sz="1400">
                <a:solidFill>
                  <a:schemeClr val="dk1"/>
                </a:solidFill>
                <a:latin typeface="Calibri"/>
                <a:ea typeface="Calibri"/>
                <a:cs typeface="Calibri"/>
                <a:sym typeface="Calibri"/>
              </a:rPr>
              <a:t>¿Conoces otras herramientas interesantes? </a:t>
            </a:r>
            <a:r>
              <a:rPr i="1" lang="es">
                <a:solidFill>
                  <a:schemeClr val="dk1"/>
                </a:solidFill>
                <a:latin typeface="Calibri"/>
                <a:ea typeface="Calibri"/>
                <a:cs typeface="Calibri"/>
                <a:sym typeface="Calibri"/>
              </a:rPr>
              <a:t>Compártelas en el chat</a:t>
            </a:r>
            <a:endParaRPr sz="1400">
              <a:solidFill>
                <a:schemeClr val="dk1"/>
              </a:solidFill>
              <a:latin typeface="Calibri"/>
              <a:ea typeface="Calibri"/>
              <a:cs typeface="Calibri"/>
              <a:sym typeface="Calibri"/>
            </a:endParaRPr>
          </a:p>
        </p:txBody>
      </p:sp>
      <p:pic>
        <p:nvPicPr>
          <p:cNvPr id="1117" name="Google Shape;1117;p112"/>
          <p:cNvPicPr preferRelativeResize="0"/>
          <p:nvPr/>
        </p:nvPicPr>
        <p:blipFill rotWithShape="1">
          <a:blip r:embed="rId5">
            <a:alphaModFix/>
          </a:blip>
          <a:srcRect b="0" l="0" r="0" t="0"/>
          <a:stretch/>
        </p:blipFill>
        <p:spPr>
          <a:xfrm>
            <a:off x="602500" y="1097549"/>
            <a:ext cx="1171350" cy="1171350"/>
          </a:xfrm>
          <a:prstGeom prst="rect">
            <a:avLst/>
          </a:prstGeom>
          <a:noFill/>
          <a:ln>
            <a:noFill/>
          </a:ln>
        </p:spPr>
      </p:pic>
      <p:pic>
        <p:nvPicPr>
          <p:cNvPr id="1118" name="Google Shape;1118;p112"/>
          <p:cNvPicPr preferRelativeResize="0"/>
          <p:nvPr/>
        </p:nvPicPr>
        <p:blipFill rotWithShape="1">
          <a:blip r:embed="rId6">
            <a:alphaModFix/>
          </a:blip>
          <a:srcRect b="0" l="0" r="0" t="0"/>
          <a:stretch/>
        </p:blipFill>
        <p:spPr>
          <a:xfrm>
            <a:off x="290150" y="2864076"/>
            <a:ext cx="1822368" cy="447525"/>
          </a:xfrm>
          <a:prstGeom prst="rect">
            <a:avLst/>
          </a:prstGeom>
          <a:noFill/>
          <a:ln>
            <a:noFill/>
          </a:ln>
        </p:spPr>
      </p:pic>
      <p:pic>
        <p:nvPicPr>
          <p:cNvPr id="1119" name="Google Shape;1119;p112"/>
          <p:cNvPicPr preferRelativeResize="0"/>
          <p:nvPr/>
        </p:nvPicPr>
        <p:blipFill rotWithShape="1">
          <a:blip r:embed="rId7">
            <a:alphaModFix/>
          </a:blip>
          <a:srcRect b="0" l="0" r="0" t="0"/>
          <a:stretch/>
        </p:blipFill>
        <p:spPr>
          <a:xfrm>
            <a:off x="2591320" y="1043694"/>
            <a:ext cx="1972080" cy="407200"/>
          </a:xfrm>
          <a:prstGeom prst="rect">
            <a:avLst/>
          </a:prstGeom>
          <a:noFill/>
          <a:ln>
            <a:noFill/>
          </a:ln>
        </p:spPr>
      </p:pic>
      <p:pic>
        <p:nvPicPr>
          <p:cNvPr id="1120" name="Google Shape;1120;p112"/>
          <p:cNvPicPr preferRelativeResize="0"/>
          <p:nvPr/>
        </p:nvPicPr>
        <p:blipFill rotWithShape="1">
          <a:blip r:embed="rId8">
            <a:alphaModFix/>
          </a:blip>
          <a:srcRect b="0" l="0" r="0" t="0"/>
          <a:stretch/>
        </p:blipFill>
        <p:spPr>
          <a:xfrm>
            <a:off x="559350" y="3365337"/>
            <a:ext cx="1107546" cy="407100"/>
          </a:xfrm>
          <a:prstGeom prst="rect">
            <a:avLst/>
          </a:prstGeom>
          <a:noFill/>
          <a:ln>
            <a:noFill/>
          </a:ln>
        </p:spPr>
      </p:pic>
      <p:pic>
        <p:nvPicPr>
          <p:cNvPr id="1121" name="Google Shape;1121;p112"/>
          <p:cNvPicPr preferRelativeResize="0"/>
          <p:nvPr/>
        </p:nvPicPr>
        <p:blipFill rotWithShape="1">
          <a:blip r:embed="rId9">
            <a:alphaModFix/>
          </a:blip>
          <a:srcRect b="0" l="0" r="0" t="0"/>
          <a:stretch/>
        </p:blipFill>
        <p:spPr>
          <a:xfrm>
            <a:off x="565100" y="3974300"/>
            <a:ext cx="1198166" cy="304925"/>
          </a:xfrm>
          <a:prstGeom prst="rect">
            <a:avLst/>
          </a:prstGeom>
          <a:noFill/>
          <a:ln>
            <a:noFill/>
          </a:ln>
        </p:spPr>
      </p:pic>
      <p:sp>
        <p:nvSpPr>
          <p:cNvPr id="1122" name="Google Shape;1122;p112"/>
          <p:cNvSpPr txBox="1"/>
          <p:nvPr/>
        </p:nvSpPr>
        <p:spPr>
          <a:xfrm>
            <a:off x="2030925" y="275025"/>
            <a:ext cx="3256800" cy="353400"/>
          </a:xfrm>
          <a:prstGeom prst="rect">
            <a:avLst/>
          </a:prstGeom>
          <a:noFill/>
          <a:ln>
            <a:noFill/>
          </a:ln>
        </p:spPr>
        <p:txBody>
          <a:bodyPr anchorCtr="0" anchor="t" bIns="107975" lIns="107975" spcFirstLastPara="1" rIns="107975" wrap="square" tIns="107975">
            <a:noAutofit/>
          </a:bodyPr>
          <a:lstStyle/>
          <a:p>
            <a:pPr indent="0" lvl="0" marL="0" marR="0" rtl="0" algn="ctr">
              <a:lnSpc>
                <a:spcPct val="95000"/>
              </a:lnSpc>
              <a:spcBef>
                <a:spcPts val="0"/>
              </a:spcBef>
              <a:spcAft>
                <a:spcPts val="0"/>
              </a:spcAft>
              <a:buNone/>
            </a:pPr>
            <a:r>
              <a:rPr b="1" lang="es" sz="1800">
                <a:solidFill>
                  <a:srgbClr val="85B016"/>
                </a:solidFill>
              </a:rPr>
              <a:t>Pósters infográficos, banners...</a:t>
            </a:r>
            <a:endParaRPr b="1" sz="1800">
              <a:solidFill>
                <a:srgbClr val="85B016"/>
              </a:solidFill>
            </a:endParaRPr>
          </a:p>
        </p:txBody>
      </p:sp>
      <p:pic>
        <p:nvPicPr>
          <p:cNvPr id="1123" name="Google Shape;1123;p112"/>
          <p:cNvPicPr preferRelativeResize="0"/>
          <p:nvPr/>
        </p:nvPicPr>
        <p:blipFill rotWithShape="1">
          <a:blip r:embed="rId10">
            <a:alphaModFix/>
          </a:blip>
          <a:srcRect b="0" l="0" r="0" t="0"/>
          <a:stretch/>
        </p:blipFill>
        <p:spPr>
          <a:xfrm>
            <a:off x="3039746" y="1525270"/>
            <a:ext cx="1131386" cy="318279"/>
          </a:xfrm>
          <a:prstGeom prst="rect">
            <a:avLst/>
          </a:prstGeom>
          <a:noFill/>
          <a:ln>
            <a:noFill/>
          </a:ln>
        </p:spPr>
      </p:pic>
      <p:pic>
        <p:nvPicPr>
          <p:cNvPr id="1124" name="Google Shape;1124;p112"/>
          <p:cNvPicPr preferRelativeResize="0"/>
          <p:nvPr/>
        </p:nvPicPr>
        <p:blipFill rotWithShape="1">
          <a:blip r:embed="rId11">
            <a:alphaModFix/>
          </a:blip>
          <a:srcRect b="0" l="0" r="0" t="0"/>
          <a:stretch/>
        </p:blipFill>
        <p:spPr>
          <a:xfrm>
            <a:off x="2845700" y="2022737"/>
            <a:ext cx="1435899" cy="285470"/>
          </a:xfrm>
          <a:prstGeom prst="rect">
            <a:avLst/>
          </a:prstGeom>
          <a:noFill/>
          <a:ln>
            <a:noFill/>
          </a:ln>
        </p:spPr>
      </p:pic>
      <p:pic>
        <p:nvPicPr>
          <p:cNvPr id="1125" name="Google Shape;1125;p112"/>
          <p:cNvPicPr preferRelativeResize="0"/>
          <p:nvPr/>
        </p:nvPicPr>
        <p:blipFill rotWithShape="1">
          <a:blip r:embed="rId12">
            <a:alphaModFix/>
          </a:blip>
          <a:srcRect b="20318" l="0" r="0" t="0"/>
          <a:stretch/>
        </p:blipFill>
        <p:spPr>
          <a:xfrm>
            <a:off x="2921900" y="2424420"/>
            <a:ext cx="1345125" cy="765600"/>
          </a:xfrm>
          <a:prstGeom prst="rect">
            <a:avLst/>
          </a:prstGeom>
          <a:noFill/>
          <a:ln>
            <a:noFill/>
          </a:ln>
        </p:spPr>
      </p:pic>
      <p:pic>
        <p:nvPicPr>
          <p:cNvPr id="1126" name="Google Shape;1126;p112"/>
          <p:cNvPicPr preferRelativeResize="0"/>
          <p:nvPr/>
        </p:nvPicPr>
        <p:blipFill rotWithShape="1">
          <a:blip r:embed="rId13">
            <a:alphaModFix/>
          </a:blip>
          <a:srcRect b="0" l="0" r="0" t="0"/>
          <a:stretch/>
        </p:blipFill>
        <p:spPr>
          <a:xfrm>
            <a:off x="2720296" y="3301319"/>
            <a:ext cx="1594427" cy="527400"/>
          </a:xfrm>
          <a:prstGeom prst="rect">
            <a:avLst/>
          </a:prstGeom>
          <a:noFill/>
          <a:ln>
            <a:noFill/>
          </a:ln>
        </p:spPr>
      </p:pic>
      <p:pic>
        <p:nvPicPr>
          <p:cNvPr id="1127" name="Google Shape;1127;p112"/>
          <p:cNvPicPr preferRelativeResize="0"/>
          <p:nvPr/>
        </p:nvPicPr>
        <p:blipFill rotWithShape="1">
          <a:blip r:embed="rId14">
            <a:alphaModFix/>
          </a:blip>
          <a:srcRect b="0" l="0" r="0" t="0"/>
          <a:stretch/>
        </p:blipFill>
        <p:spPr>
          <a:xfrm>
            <a:off x="2963745" y="3973402"/>
            <a:ext cx="1107550" cy="387644"/>
          </a:xfrm>
          <a:prstGeom prst="rect">
            <a:avLst/>
          </a:prstGeom>
          <a:noFill/>
          <a:ln>
            <a:noFill/>
          </a:ln>
        </p:spPr>
      </p:pic>
      <p:sp>
        <p:nvSpPr>
          <p:cNvPr id="1128" name="Google Shape;1128;p112"/>
          <p:cNvSpPr txBox="1"/>
          <p:nvPr/>
        </p:nvSpPr>
        <p:spPr>
          <a:xfrm>
            <a:off x="5046225" y="275025"/>
            <a:ext cx="3861900" cy="353400"/>
          </a:xfrm>
          <a:prstGeom prst="rect">
            <a:avLst/>
          </a:prstGeom>
          <a:noFill/>
          <a:ln>
            <a:noFill/>
          </a:ln>
        </p:spPr>
        <p:txBody>
          <a:bodyPr anchorCtr="0" anchor="t" bIns="107975" lIns="107975" spcFirstLastPara="1" rIns="107975" wrap="square" tIns="107975">
            <a:noAutofit/>
          </a:bodyPr>
          <a:lstStyle/>
          <a:p>
            <a:pPr indent="0" lvl="0" marL="0" marR="0" rtl="0" algn="ctr">
              <a:lnSpc>
                <a:spcPct val="95000"/>
              </a:lnSpc>
              <a:spcBef>
                <a:spcPts val="0"/>
              </a:spcBef>
              <a:spcAft>
                <a:spcPts val="0"/>
              </a:spcAft>
              <a:buNone/>
            </a:pPr>
            <a:r>
              <a:rPr b="1" lang="es" sz="1800">
                <a:solidFill>
                  <a:srgbClr val="85B016"/>
                </a:solidFill>
              </a:rPr>
              <a:t>Diseños visuales diversos</a:t>
            </a:r>
            <a:endParaRPr b="1" sz="1800">
              <a:solidFill>
                <a:srgbClr val="85B016"/>
              </a:solidFill>
            </a:endParaRPr>
          </a:p>
        </p:txBody>
      </p:sp>
      <p:pic>
        <p:nvPicPr>
          <p:cNvPr id="1129" name="Google Shape;1129;p112"/>
          <p:cNvPicPr preferRelativeResize="0"/>
          <p:nvPr/>
        </p:nvPicPr>
        <p:blipFill rotWithShape="1">
          <a:blip r:embed="rId15">
            <a:alphaModFix/>
          </a:blip>
          <a:srcRect b="0" l="0" r="0" t="0"/>
          <a:stretch/>
        </p:blipFill>
        <p:spPr>
          <a:xfrm>
            <a:off x="5679280" y="842793"/>
            <a:ext cx="1590378" cy="527400"/>
          </a:xfrm>
          <a:prstGeom prst="rect">
            <a:avLst/>
          </a:prstGeom>
          <a:noFill/>
          <a:ln>
            <a:noFill/>
          </a:ln>
        </p:spPr>
      </p:pic>
      <p:pic>
        <p:nvPicPr>
          <p:cNvPr id="1130" name="Google Shape;1130;p112"/>
          <p:cNvPicPr preferRelativeResize="0"/>
          <p:nvPr/>
        </p:nvPicPr>
        <p:blipFill rotWithShape="1">
          <a:blip r:embed="rId16">
            <a:alphaModFix/>
          </a:blip>
          <a:srcRect b="0" l="0" r="0" t="0"/>
          <a:stretch/>
        </p:blipFill>
        <p:spPr>
          <a:xfrm>
            <a:off x="7319975" y="745827"/>
            <a:ext cx="1345125" cy="931627"/>
          </a:xfrm>
          <a:prstGeom prst="rect">
            <a:avLst/>
          </a:prstGeom>
          <a:noFill/>
          <a:ln>
            <a:noFill/>
          </a:ln>
        </p:spPr>
      </p:pic>
      <p:sp>
        <p:nvSpPr>
          <p:cNvPr id="1131" name="Google Shape;1131;p112"/>
          <p:cNvSpPr txBox="1"/>
          <p:nvPr/>
        </p:nvSpPr>
        <p:spPr>
          <a:xfrm>
            <a:off x="4841125" y="1792393"/>
            <a:ext cx="3806100" cy="353400"/>
          </a:xfrm>
          <a:prstGeom prst="rect">
            <a:avLst/>
          </a:prstGeom>
          <a:noFill/>
          <a:ln>
            <a:noFill/>
          </a:ln>
        </p:spPr>
        <p:txBody>
          <a:bodyPr anchorCtr="0" anchor="t" bIns="107975" lIns="107975" spcFirstLastPara="1" rIns="107975" wrap="square" tIns="107975">
            <a:noAutofit/>
          </a:bodyPr>
          <a:lstStyle/>
          <a:p>
            <a:pPr indent="0" lvl="0" marL="0" marR="0" rtl="0" algn="ctr">
              <a:lnSpc>
                <a:spcPct val="95000"/>
              </a:lnSpc>
              <a:spcBef>
                <a:spcPts val="0"/>
              </a:spcBef>
              <a:spcAft>
                <a:spcPts val="0"/>
              </a:spcAft>
              <a:buNone/>
            </a:pPr>
            <a:r>
              <a:rPr b="1" lang="es" sz="1800">
                <a:solidFill>
                  <a:srgbClr val="85B016"/>
                </a:solidFill>
              </a:rPr>
              <a:t>Fotos y composiciones visuales</a:t>
            </a:r>
            <a:endParaRPr b="1" sz="1800">
              <a:solidFill>
                <a:srgbClr val="85B016"/>
              </a:solidFill>
            </a:endParaRPr>
          </a:p>
        </p:txBody>
      </p:sp>
      <p:pic>
        <p:nvPicPr>
          <p:cNvPr id="1132" name="Google Shape;1132;p112"/>
          <p:cNvPicPr preferRelativeResize="0"/>
          <p:nvPr/>
        </p:nvPicPr>
        <p:blipFill rotWithShape="1">
          <a:blip r:embed="rId17">
            <a:alphaModFix/>
          </a:blip>
          <a:srcRect b="0" l="0" r="0" t="0"/>
          <a:stretch/>
        </p:blipFill>
        <p:spPr>
          <a:xfrm>
            <a:off x="5070623" y="2330386"/>
            <a:ext cx="1345125" cy="560465"/>
          </a:xfrm>
          <a:prstGeom prst="rect">
            <a:avLst/>
          </a:prstGeom>
          <a:noFill/>
          <a:ln>
            <a:noFill/>
          </a:ln>
        </p:spPr>
      </p:pic>
      <p:pic>
        <p:nvPicPr>
          <p:cNvPr id="1133" name="Google Shape;1133;p112"/>
          <p:cNvPicPr preferRelativeResize="0"/>
          <p:nvPr/>
        </p:nvPicPr>
        <p:blipFill rotWithShape="1">
          <a:blip r:embed="rId18">
            <a:alphaModFix/>
          </a:blip>
          <a:srcRect b="29802" l="0" r="0" t="31281"/>
          <a:stretch/>
        </p:blipFill>
        <p:spPr>
          <a:xfrm>
            <a:off x="6483274" y="2311677"/>
            <a:ext cx="1345125" cy="523481"/>
          </a:xfrm>
          <a:prstGeom prst="rect">
            <a:avLst/>
          </a:prstGeom>
          <a:noFill/>
          <a:ln>
            <a:noFill/>
          </a:ln>
        </p:spPr>
      </p:pic>
      <p:sp>
        <p:nvSpPr>
          <p:cNvPr id="1134" name="Google Shape;1134;p112"/>
          <p:cNvSpPr txBox="1"/>
          <p:nvPr/>
        </p:nvSpPr>
        <p:spPr>
          <a:xfrm>
            <a:off x="4769750" y="3149841"/>
            <a:ext cx="4062300" cy="353400"/>
          </a:xfrm>
          <a:prstGeom prst="rect">
            <a:avLst/>
          </a:prstGeom>
          <a:noFill/>
          <a:ln>
            <a:noFill/>
          </a:ln>
        </p:spPr>
        <p:txBody>
          <a:bodyPr anchorCtr="0" anchor="t" bIns="107975" lIns="107975" spcFirstLastPara="1" rIns="107975" wrap="square" tIns="107975">
            <a:noAutofit/>
          </a:bodyPr>
          <a:lstStyle/>
          <a:p>
            <a:pPr indent="0" lvl="0" marL="0" marR="0" rtl="0" algn="ctr">
              <a:lnSpc>
                <a:spcPct val="95000"/>
              </a:lnSpc>
              <a:spcBef>
                <a:spcPts val="0"/>
              </a:spcBef>
              <a:spcAft>
                <a:spcPts val="0"/>
              </a:spcAft>
              <a:buNone/>
            </a:pPr>
            <a:r>
              <a:rPr b="1" lang="es" sz="1800">
                <a:solidFill>
                  <a:srgbClr val="85B016"/>
                </a:solidFill>
              </a:rPr>
              <a:t>Presentaciones visuales/ con infografías</a:t>
            </a:r>
            <a:endParaRPr b="1" sz="1800">
              <a:solidFill>
                <a:srgbClr val="85B016"/>
              </a:solidFill>
            </a:endParaRPr>
          </a:p>
        </p:txBody>
      </p:sp>
      <p:pic>
        <p:nvPicPr>
          <p:cNvPr id="1135" name="Google Shape;1135;p112"/>
          <p:cNvPicPr preferRelativeResize="0"/>
          <p:nvPr/>
        </p:nvPicPr>
        <p:blipFill rotWithShape="1">
          <a:blip r:embed="rId19">
            <a:alphaModFix/>
          </a:blip>
          <a:srcRect b="0" l="0" r="0" t="0"/>
          <a:stretch/>
        </p:blipFill>
        <p:spPr>
          <a:xfrm>
            <a:off x="5334275" y="3947735"/>
            <a:ext cx="1435900" cy="314086"/>
          </a:xfrm>
          <a:prstGeom prst="rect">
            <a:avLst/>
          </a:prstGeom>
          <a:noFill/>
          <a:ln>
            <a:noFill/>
          </a:ln>
        </p:spPr>
      </p:pic>
      <p:pic>
        <p:nvPicPr>
          <p:cNvPr id="1136" name="Google Shape;1136;p112"/>
          <p:cNvPicPr preferRelativeResize="0"/>
          <p:nvPr/>
        </p:nvPicPr>
        <p:blipFill rotWithShape="1">
          <a:blip r:embed="rId20">
            <a:alphaModFix/>
          </a:blip>
          <a:srcRect b="33755" l="0" r="0" t="32970"/>
          <a:stretch/>
        </p:blipFill>
        <p:spPr>
          <a:xfrm>
            <a:off x="7016900" y="3874891"/>
            <a:ext cx="1345125" cy="447525"/>
          </a:xfrm>
          <a:prstGeom prst="rect">
            <a:avLst/>
          </a:prstGeom>
          <a:noFill/>
          <a:ln>
            <a:noFill/>
          </a:ln>
        </p:spPr>
      </p:pic>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0" name="Shape 1140"/>
        <p:cNvGrpSpPr/>
        <p:nvPr/>
      </p:nvGrpSpPr>
      <p:grpSpPr>
        <a:xfrm>
          <a:off x="0" y="0"/>
          <a:ext cx="0" cy="0"/>
          <a:chOff x="0" y="0"/>
          <a:chExt cx="0" cy="0"/>
        </a:xfrm>
      </p:grpSpPr>
      <p:sp>
        <p:nvSpPr>
          <p:cNvPr id="1141" name="Google Shape;1141;p113"/>
          <p:cNvSpPr txBox="1"/>
          <p:nvPr/>
        </p:nvSpPr>
        <p:spPr>
          <a:xfrm>
            <a:off x="470774" y="950175"/>
            <a:ext cx="8059800" cy="471000"/>
          </a:xfrm>
          <a:prstGeom prst="rect">
            <a:avLst/>
          </a:prstGeom>
          <a:noFill/>
          <a:ln>
            <a:noFill/>
          </a:ln>
        </p:spPr>
        <p:txBody>
          <a:bodyPr anchorCtr="0" anchor="t" bIns="0" lIns="0" spcFirstLastPara="1" rIns="0" wrap="square" tIns="0">
            <a:noAutofit/>
          </a:bodyPr>
          <a:lstStyle/>
          <a:p>
            <a:pPr indent="0" lvl="0" marL="0" marR="0" rtl="0" algn="ctr">
              <a:lnSpc>
                <a:spcPct val="96111"/>
              </a:lnSpc>
              <a:spcBef>
                <a:spcPts val="0"/>
              </a:spcBef>
              <a:spcAft>
                <a:spcPts val="0"/>
              </a:spcAft>
              <a:buNone/>
            </a:pPr>
            <a:r>
              <a:rPr lang="es">
                <a:solidFill>
                  <a:srgbClr val="4D4D4D"/>
                </a:solidFill>
              </a:rPr>
              <a:t>Incorpora plantillas gratuitas y de pago que se pueden editar online con versión gratuita (limitada en cuanto a nº de plantillas y con marcas de agua según los casos): “Comienza creando sin costo”</a:t>
            </a:r>
            <a:endParaRPr>
              <a:solidFill>
                <a:srgbClr val="4D4D4D"/>
              </a:solidFill>
            </a:endParaRPr>
          </a:p>
        </p:txBody>
      </p:sp>
      <p:sp>
        <p:nvSpPr>
          <p:cNvPr id="1142" name="Google Shape;1142;p113"/>
          <p:cNvSpPr txBox="1"/>
          <p:nvPr>
            <p:ph idx="4294967295" type="title"/>
          </p:nvPr>
        </p:nvSpPr>
        <p:spPr>
          <a:xfrm>
            <a:off x="430100" y="189025"/>
            <a:ext cx="8283900" cy="72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2800"/>
              <a:t>A modo de ejemplo</a:t>
            </a:r>
            <a:r>
              <a:rPr b="0" lang="es" sz="2800"/>
              <a:t>: Piktochart </a:t>
            </a:r>
            <a:r>
              <a:rPr b="0" lang="es" sz="1800"/>
              <a:t>(https://piktochart.com/es/)</a:t>
            </a:r>
            <a:r>
              <a:rPr b="0" lang="es" sz="2800"/>
              <a:t> </a:t>
            </a:r>
            <a:endParaRPr b="0" sz="2800">
              <a:solidFill>
                <a:srgbClr val="434343"/>
              </a:solidFill>
            </a:endParaRPr>
          </a:p>
        </p:txBody>
      </p:sp>
      <p:pic>
        <p:nvPicPr>
          <p:cNvPr id="1143" name="Google Shape;1143;p113"/>
          <p:cNvPicPr preferRelativeResize="0"/>
          <p:nvPr/>
        </p:nvPicPr>
        <p:blipFill>
          <a:blip r:embed="rId3">
            <a:alphaModFix/>
          </a:blip>
          <a:stretch>
            <a:fillRect/>
          </a:stretch>
        </p:blipFill>
        <p:spPr>
          <a:xfrm>
            <a:off x="76200" y="1573575"/>
            <a:ext cx="5044096" cy="3417526"/>
          </a:xfrm>
          <a:prstGeom prst="rect">
            <a:avLst/>
          </a:prstGeom>
          <a:noFill/>
          <a:ln>
            <a:noFill/>
          </a:ln>
        </p:spPr>
      </p:pic>
      <p:pic>
        <p:nvPicPr>
          <p:cNvPr id="1144" name="Google Shape;1144;p113"/>
          <p:cNvPicPr preferRelativeResize="0"/>
          <p:nvPr/>
        </p:nvPicPr>
        <p:blipFill>
          <a:blip r:embed="rId4">
            <a:alphaModFix/>
          </a:blip>
          <a:stretch>
            <a:fillRect/>
          </a:stretch>
        </p:blipFill>
        <p:spPr>
          <a:xfrm>
            <a:off x="5044100" y="2215082"/>
            <a:ext cx="4023701" cy="2267544"/>
          </a:xfrm>
          <a:prstGeom prst="rect">
            <a:avLst/>
          </a:prstGeom>
          <a:noFill/>
          <a:ln>
            <a:noFill/>
          </a:ln>
        </p:spPr>
      </p:pic>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8" name="Shape 1148"/>
        <p:cNvGrpSpPr/>
        <p:nvPr/>
      </p:nvGrpSpPr>
      <p:grpSpPr>
        <a:xfrm>
          <a:off x="0" y="0"/>
          <a:ext cx="0" cy="0"/>
          <a:chOff x="0" y="0"/>
          <a:chExt cx="0" cy="0"/>
        </a:xfrm>
      </p:grpSpPr>
      <p:sp>
        <p:nvSpPr>
          <p:cNvPr id="1149" name="Google Shape;1149;p114"/>
          <p:cNvSpPr txBox="1"/>
          <p:nvPr/>
        </p:nvSpPr>
        <p:spPr>
          <a:xfrm>
            <a:off x="173643" y="149593"/>
            <a:ext cx="8777700" cy="514500"/>
          </a:xfrm>
          <a:prstGeom prst="rect">
            <a:avLst/>
          </a:prstGeom>
          <a:noFill/>
          <a:ln>
            <a:noFill/>
          </a:ln>
        </p:spPr>
        <p:txBody>
          <a:bodyPr anchorCtr="0" anchor="t" bIns="0" lIns="0" spcFirstLastPara="1" rIns="0" wrap="square" tIns="0">
            <a:noAutofit/>
          </a:bodyPr>
          <a:lstStyle/>
          <a:p>
            <a:pPr indent="0" lvl="0" marL="12700" marR="0" rtl="0" algn="ctr">
              <a:lnSpc>
                <a:spcPct val="100000"/>
              </a:lnSpc>
              <a:spcBef>
                <a:spcPts val="0"/>
              </a:spcBef>
              <a:spcAft>
                <a:spcPts val="0"/>
              </a:spcAft>
              <a:buNone/>
            </a:pPr>
            <a:r>
              <a:t/>
            </a:r>
            <a:endParaRPr sz="2400">
              <a:solidFill>
                <a:schemeClr val="dk1"/>
              </a:solidFill>
              <a:latin typeface="Montserrat"/>
              <a:ea typeface="Montserrat"/>
              <a:cs typeface="Montserrat"/>
              <a:sym typeface="Montserrat"/>
            </a:endParaRPr>
          </a:p>
        </p:txBody>
      </p:sp>
      <p:sp>
        <p:nvSpPr>
          <p:cNvPr id="1150" name="Google Shape;1150;p114"/>
          <p:cNvSpPr txBox="1"/>
          <p:nvPr/>
        </p:nvSpPr>
        <p:spPr>
          <a:xfrm>
            <a:off x="470774" y="188175"/>
            <a:ext cx="8059800" cy="471000"/>
          </a:xfrm>
          <a:prstGeom prst="rect">
            <a:avLst/>
          </a:prstGeom>
          <a:noFill/>
          <a:ln>
            <a:noFill/>
          </a:ln>
        </p:spPr>
        <p:txBody>
          <a:bodyPr anchorCtr="0" anchor="t" bIns="0" lIns="0" spcFirstLastPara="1" rIns="0" wrap="square" tIns="0">
            <a:noAutofit/>
          </a:bodyPr>
          <a:lstStyle/>
          <a:p>
            <a:pPr indent="0" lvl="0" marL="0" marR="0" rtl="0" algn="ctr">
              <a:lnSpc>
                <a:spcPct val="96111"/>
              </a:lnSpc>
              <a:spcBef>
                <a:spcPts val="0"/>
              </a:spcBef>
              <a:spcAft>
                <a:spcPts val="0"/>
              </a:spcAft>
              <a:buNone/>
            </a:pPr>
            <a:r>
              <a:rPr lang="es">
                <a:solidFill>
                  <a:srgbClr val="4D4D4D"/>
                </a:solidFill>
              </a:rPr>
              <a:t>Acceso a plantillas (entre otras, “news visualization”, posters, presentaciones, flyers y covers para social media): </a:t>
            </a:r>
            <a:r>
              <a:rPr lang="es" u="sng">
                <a:solidFill>
                  <a:srgbClr val="4D4D4D"/>
                </a:solidFill>
                <a:hlinkClick r:id="rId3">
                  <a:extLst>
                    <a:ext uri="{A12FA001-AC4F-418D-AE19-62706E023703}">
                      <ahyp:hlinkClr val="tx"/>
                    </a:ext>
                  </a:extLst>
                </a:hlinkClick>
              </a:rPr>
              <a:t>https://piktochart.com/templates/</a:t>
            </a:r>
            <a:endParaRPr>
              <a:solidFill>
                <a:srgbClr val="4D4D4D"/>
              </a:solidFill>
            </a:endParaRPr>
          </a:p>
          <a:p>
            <a:pPr indent="0" lvl="0" marL="0" marR="0" rtl="0" algn="ctr">
              <a:lnSpc>
                <a:spcPct val="96111"/>
              </a:lnSpc>
              <a:spcBef>
                <a:spcPts val="0"/>
              </a:spcBef>
              <a:spcAft>
                <a:spcPts val="0"/>
              </a:spcAft>
              <a:buNone/>
            </a:pPr>
            <a:r>
              <a:t/>
            </a:r>
            <a:endParaRPr>
              <a:solidFill>
                <a:srgbClr val="4D4D4D"/>
              </a:solidFill>
            </a:endParaRPr>
          </a:p>
        </p:txBody>
      </p:sp>
      <p:pic>
        <p:nvPicPr>
          <p:cNvPr id="1151" name="Google Shape;1151;p114"/>
          <p:cNvPicPr preferRelativeResize="0"/>
          <p:nvPr/>
        </p:nvPicPr>
        <p:blipFill>
          <a:blip r:embed="rId4">
            <a:alphaModFix/>
          </a:blip>
          <a:stretch>
            <a:fillRect/>
          </a:stretch>
        </p:blipFill>
        <p:spPr>
          <a:xfrm>
            <a:off x="121150" y="752700"/>
            <a:ext cx="5660025" cy="4314600"/>
          </a:xfrm>
          <a:prstGeom prst="rect">
            <a:avLst/>
          </a:prstGeom>
          <a:noFill/>
          <a:ln>
            <a:noFill/>
          </a:ln>
        </p:spPr>
      </p:pic>
      <p:pic>
        <p:nvPicPr>
          <p:cNvPr id="1152" name="Google Shape;1152;p114"/>
          <p:cNvPicPr preferRelativeResize="0"/>
          <p:nvPr/>
        </p:nvPicPr>
        <p:blipFill>
          <a:blip r:embed="rId5">
            <a:alphaModFix/>
          </a:blip>
          <a:stretch>
            <a:fillRect/>
          </a:stretch>
        </p:blipFill>
        <p:spPr>
          <a:xfrm>
            <a:off x="5781166" y="816493"/>
            <a:ext cx="3210435" cy="2308781"/>
          </a:xfrm>
          <a:prstGeom prst="rect">
            <a:avLst/>
          </a:prstGeom>
          <a:noFill/>
          <a:ln>
            <a:noFill/>
          </a:ln>
        </p:spPr>
      </p:pic>
      <p:pic>
        <p:nvPicPr>
          <p:cNvPr id="1153" name="Google Shape;1153;p114"/>
          <p:cNvPicPr preferRelativeResize="0"/>
          <p:nvPr/>
        </p:nvPicPr>
        <p:blipFill>
          <a:blip r:embed="rId6">
            <a:alphaModFix/>
          </a:blip>
          <a:stretch>
            <a:fillRect/>
          </a:stretch>
        </p:blipFill>
        <p:spPr>
          <a:xfrm>
            <a:off x="6238366" y="3277674"/>
            <a:ext cx="2206833" cy="1713427"/>
          </a:xfrm>
          <a:prstGeom prst="rect">
            <a:avLst/>
          </a:prstGeom>
          <a:noFill/>
          <a:ln>
            <a:noFill/>
          </a:ln>
        </p:spPr>
      </p:pic>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7" name="Shape 1157"/>
        <p:cNvGrpSpPr/>
        <p:nvPr/>
      </p:nvGrpSpPr>
      <p:grpSpPr>
        <a:xfrm>
          <a:off x="0" y="0"/>
          <a:ext cx="0" cy="0"/>
          <a:chOff x="0" y="0"/>
          <a:chExt cx="0" cy="0"/>
        </a:xfrm>
      </p:grpSpPr>
      <p:sp>
        <p:nvSpPr>
          <p:cNvPr id="1158" name="Google Shape;1158;p115"/>
          <p:cNvSpPr txBox="1"/>
          <p:nvPr/>
        </p:nvSpPr>
        <p:spPr>
          <a:xfrm>
            <a:off x="193000" y="240550"/>
            <a:ext cx="8694600" cy="4731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None/>
            </a:pPr>
            <a:r>
              <a:rPr lang="es">
                <a:solidFill>
                  <a:srgbClr val="3F3F3F"/>
                </a:solidFill>
              </a:rPr>
              <a:t>Una vez logueados (vía Facebook o Google) accedemos al editor: </a:t>
            </a:r>
            <a:r>
              <a:rPr lang="es" u="sng">
                <a:solidFill>
                  <a:srgbClr val="3F3F3F"/>
                </a:solidFill>
                <a:hlinkClick r:id="rId3">
                  <a:extLst>
                    <a:ext uri="{A12FA001-AC4F-418D-AE19-62706E023703}">
                      <ahyp:hlinkClr val="tx"/>
                    </a:ext>
                  </a:extLst>
                </a:hlinkClick>
              </a:rPr>
              <a:t>https://create.piktochart.com/dashboard</a:t>
            </a:r>
            <a:endParaRPr u="sng">
              <a:solidFill>
                <a:srgbClr val="3F3F3F"/>
              </a:solidFill>
            </a:endParaRPr>
          </a:p>
          <a:p>
            <a:pPr indent="0" lvl="0" marL="419100" marR="431800" rtl="0" algn="ctr">
              <a:lnSpc>
                <a:spcPct val="100000"/>
              </a:lnSpc>
              <a:spcBef>
                <a:spcPts val="0"/>
              </a:spcBef>
              <a:spcAft>
                <a:spcPts val="0"/>
              </a:spcAft>
              <a:buNone/>
            </a:pPr>
            <a:r>
              <a:rPr lang="es">
                <a:solidFill>
                  <a:srgbClr val="3F3F3F"/>
                </a:solidFill>
              </a:rPr>
              <a:t>Se puede escoger una plantilla de las gratuitas (Teams Templates, de pago) o empezar desde cero</a:t>
            </a:r>
            <a:endParaRPr>
              <a:solidFill>
                <a:srgbClr val="3F3F3F"/>
              </a:solidFill>
            </a:endParaRPr>
          </a:p>
        </p:txBody>
      </p:sp>
      <p:pic>
        <p:nvPicPr>
          <p:cNvPr id="1159" name="Google Shape;1159;p115"/>
          <p:cNvPicPr preferRelativeResize="0"/>
          <p:nvPr/>
        </p:nvPicPr>
        <p:blipFill>
          <a:blip r:embed="rId4">
            <a:alphaModFix/>
          </a:blip>
          <a:stretch>
            <a:fillRect/>
          </a:stretch>
        </p:blipFill>
        <p:spPr>
          <a:xfrm>
            <a:off x="14625" y="828875"/>
            <a:ext cx="7567974" cy="3628825"/>
          </a:xfrm>
          <a:prstGeom prst="rect">
            <a:avLst/>
          </a:prstGeom>
          <a:noFill/>
          <a:ln>
            <a:noFill/>
          </a:ln>
        </p:spPr>
      </p:pic>
      <p:pic>
        <p:nvPicPr>
          <p:cNvPr id="1160" name="Google Shape;1160;p115"/>
          <p:cNvPicPr preferRelativeResize="0"/>
          <p:nvPr/>
        </p:nvPicPr>
        <p:blipFill>
          <a:blip r:embed="rId5">
            <a:alphaModFix/>
          </a:blip>
          <a:stretch>
            <a:fillRect/>
          </a:stretch>
        </p:blipFill>
        <p:spPr>
          <a:xfrm>
            <a:off x="4325025" y="3053100"/>
            <a:ext cx="6089300" cy="3465400"/>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4" name="Shape 1164"/>
        <p:cNvGrpSpPr/>
        <p:nvPr/>
      </p:nvGrpSpPr>
      <p:grpSpPr>
        <a:xfrm>
          <a:off x="0" y="0"/>
          <a:ext cx="0" cy="0"/>
          <a:chOff x="0" y="0"/>
          <a:chExt cx="0" cy="0"/>
        </a:xfrm>
      </p:grpSpPr>
      <p:sp>
        <p:nvSpPr>
          <p:cNvPr id="1165" name="Google Shape;1165;p116"/>
          <p:cNvSpPr txBox="1"/>
          <p:nvPr/>
        </p:nvSpPr>
        <p:spPr>
          <a:xfrm>
            <a:off x="0" y="164350"/>
            <a:ext cx="9077700" cy="473100"/>
          </a:xfrm>
          <a:prstGeom prst="rect">
            <a:avLst/>
          </a:prstGeom>
          <a:noFill/>
          <a:ln>
            <a:noFill/>
          </a:ln>
        </p:spPr>
        <p:txBody>
          <a:bodyPr anchorCtr="0" anchor="t" bIns="0" lIns="0" spcFirstLastPara="1" rIns="0" wrap="square" tIns="0">
            <a:noAutofit/>
          </a:bodyPr>
          <a:lstStyle/>
          <a:p>
            <a:pPr indent="0" lvl="0" marL="419100" marR="431800" rtl="0" algn="ctr">
              <a:lnSpc>
                <a:spcPct val="95825"/>
              </a:lnSpc>
              <a:spcBef>
                <a:spcPts val="1000"/>
              </a:spcBef>
              <a:spcAft>
                <a:spcPts val="0"/>
              </a:spcAft>
              <a:buNone/>
            </a:pPr>
            <a:r>
              <a:rPr lang="es">
                <a:solidFill>
                  <a:srgbClr val="383838"/>
                </a:solidFill>
              </a:rPr>
              <a:t>A</a:t>
            </a:r>
            <a:r>
              <a:rPr lang="es">
                <a:solidFill>
                  <a:srgbClr val="383838"/>
                </a:solidFill>
              </a:rPr>
              <a:t> la izquierda aparecen las opciones de personalización, y a la derecha, de guardado y publicación… </a:t>
            </a:r>
            <a:endParaRPr>
              <a:solidFill>
                <a:srgbClr val="383838"/>
              </a:solidFill>
            </a:endParaRPr>
          </a:p>
        </p:txBody>
      </p:sp>
      <p:pic>
        <p:nvPicPr>
          <p:cNvPr id="1166" name="Google Shape;1166;p116"/>
          <p:cNvPicPr preferRelativeResize="0"/>
          <p:nvPr/>
        </p:nvPicPr>
        <p:blipFill>
          <a:blip r:embed="rId3">
            <a:alphaModFix/>
          </a:blip>
          <a:stretch>
            <a:fillRect/>
          </a:stretch>
        </p:blipFill>
        <p:spPr>
          <a:xfrm>
            <a:off x="304800" y="637450"/>
            <a:ext cx="8479526" cy="4270926"/>
          </a:xfrm>
          <a:prstGeom prst="rect">
            <a:avLst/>
          </a:prstGeom>
          <a:noFill/>
          <a:ln>
            <a:noFill/>
          </a:ln>
        </p:spPr>
      </p:pic>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0" name="Shape 1170"/>
        <p:cNvGrpSpPr/>
        <p:nvPr/>
      </p:nvGrpSpPr>
      <p:grpSpPr>
        <a:xfrm>
          <a:off x="0" y="0"/>
          <a:ext cx="0" cy="0"/>
          <a:chOff x="0" y="0"/>
          <a:chExt cx="0" cy="0"/>
        </a:xfrm>
      </p:grpSpPr>
      <p:sp>
        <p:nvSpPr>
          <p:cNvPr id="1171" name="Google Shape;1171;p117"/>
          <p:cNvSpPr txBox="1"/>
          <p:nvPr/>
        </p:nvSpPr>
        <p:spPr>
          <a:xfrm>
            <a:off x="279850" y="134575"/>
            <a:ext cx="8402400" cy="835800"/>
          </a:xfrm>
          <a:prstGeom prst="rect">
            <a:avLst/>
          </a:prstGeom>
          <a:noFill/>
          <a:ln>
            <a:noFill/>
          </a:ln>
        </p:spPr>
        <p:txBody>
          <a:bodyPr anchorCtr="0" anchor="t" bIns="0" lIns="0" spcFirstLastPara="1" rIns="0" wrap="square" tIns="0">
            <a:noAutofit/>
          </a:bodyPr>
          <a:lstStyle/>
          <a:p>
            <a:pPr indent="0" lvl="0" marL="0" marR="0" rtl="0" algn="ctr">
              <a:lnSpc>
                <a:spcPct val="100041"/>
              </a:lnSpc>
              <a:spcBef>
                <a:spcPts val="0"/>
              </a:spcBef>
              <a:spcAft>
                <a:spcPts val="0"/>
              </a:spcAft>
              <a:buNone/>
            </a:pPr>
            <a:r>
              <a:rPr b="1" lang="es" sz="1300">
                <a:solidFill>
                  <a:srgbClr val="383838"/>
                </a:solidFill>
              </a:rPr>
              <a:t>Muy completo y ¡trabajo con datos!</a:t>
            </a:r>
            <a:r>
              <a:rPr lang="es" sz="1300">
                <a:solidFill>
                  <a:srgbClr val="383838"/>
                </a:solidFill>
              </a:rPr>
              <a:t> Además de opciones de personalización gráfica, inclusión de textos y elementos visuales, incorpora una opción para importar resultados de encuestas online (ej. Google Sheet) y otra para incorporar elementos multimedia (vídeos online, crear mapas...) en “Tools”.</a:t>
            </a:r>
            <a:endParaRPr sz="1300">
              <a:solidFill>
                <a:srgbClr val="383838"/>
              </a:solidFill>
            </a:endParaRPr>
          </a:p>
        </p:txBody>
      </p:sp>
      <p:pic>
        <p:nvPicPr>
          <p:cNvPr id="1172" name="Google Shape;1172;p117"/>
          <p:cNvPicPr preferRelativeResize="0"/>
          <p:nvPr/>
        </p:nvPicPr>
        <p:blipFill>
          <a:blip r:embed="rId3">
            <a:alphaModFix/>
          </a:blip>
          <a:stretch>
            <a:fillRect/>
          </a:stretch>
        </p:blipFill>
        <p:spPr>
          <a:xfrm>
            <a:off x="387700" y="880695"/>
            <a:ext cx="8294474" cy="3953005"/>
          </a:xfrm>
          <a:prstGeom prst="rect">
            <a:avLst/>
          </a:prstGeom>
          <a:noFill/>
          <a:ln>
            <a:noFill/>
          </a:ln>
        </p:spPr>
      </p:pic>
      <p:pic>
        <p:nvPicPr>
          <p:cNvPr id="1173" name="Google Shape;1173;p117"/>
          <p:cNvPicPr preferRelativeResize="0"/>
          <p:nvPr/>
        </p:nvPicPr>
        <p:blipFill>
          <a:blip r:embed="rId4">
            <a:alphaModFix/>
          </a:blip>
          <a:stretch>
            <a:fillRect/>
          </a:stretch>
        </p:blipFill>
        <p:spPr>
          <a:xfrm>
            <a:off x="5640475" y="2827475"/>
            <a:ext cx="3315425" cy="2180925"/>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2D700"/>
        </a:solidFill>
      </p:bgPr>
    </p:bg>
    <p:spTree>
      <p:nvGrpSpPr>
        <p:cNvPr id="1177" name="Shape 1177"/>
        <p:cNvGrpSpPr/>
        <p:nvPr/>
      </p:nvGrpSpPr>
      <p:grpSpPr>
        <a:xfrm>
          <a:off x="0" y="0"/>
          <a:ext cx="0" cy="0"/>
          <a:chOff x="0" y="0"/>
          <a:chExt cx="0" cy="0"/>
        </a:xfrm>
      </p:grpSpPr>
      <p:sp>
        <p:nvSpPr>
          <p:cNvPr id="1178" name="Google Shape;1178;p118"/>
          <p:cNvSpPr txBox="1"/>
          <p:nvPr>
            <p:ph type="title"/>
          </p:nvPr>
        </p:nvSpPr>
        <p:spPr>
          <a:xfrm>
            <a:off x="464025" y="1475509"/>
            <a:ext cx="7987200" cy="18390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700"/>
              <a:buNone/>
            </a:pPr>
            <a:r>
              <a:rPr lang="es" sz="2800">
                <a:solidFill>
                  <a:srgbClr val="333333"/>
                </a:solidFill>
                <a:latin typeface="Arial"/>
                <a:ea typeface="Arial"/>
                <a:cs typeface="Arial"/>
                <a:sym typeface="Arial"/>
              </a:rPr>
              <a:t>Herramientas online facilitadoras para </a:t>
            </a:r>
            <a:r>
              <a:rPr lang="es" sz="2800">
                <a:solidFill>
                  <a:srgbClr val="333333"/>
                </a:solidFill>
              </a:rPr>
              <a:t>infografías y visualizaciones de datos INTERACTIVAS</a:t>
            </a:r>
            <a:endParaRPr sz="2800">
              <a:solidFill>
                <a:srgbClr val="333333"/>
              </a:solidFill>
              <a:latin typeface="Arial"/>
              <a:ea typeface="Arial"/>
              <a:cs typeface="Arial"/>
              <a:sym typeface="Arial"/>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82" name="Shape 1182"/>
        <p:cNvGrpSpPr/>
        <p:nvPr/>
      </p:nvGrpSpPr>
      <p:grpSpPr>
        <a:xfrm>
          <a:off x="0" y="0"/>
          <a:ext cx="0" cy="0"/>
          <a:chOff x="0" y="0"/>
          <a:chExt cx="0" cy="0"/>
        </a:xfrm>
      </p:grpSpPr>
      <p:sp>
        <p:nvSpPr>
          <p:cNvPr id="1183" name="Google Shape;1183;p119"/>
          <p:cNvSpPr/>
          <p:nvPr/>
        </p:nvSpPr>
        <p:spPr>
          <a:xfrm>
            <a:off x="430091" y="241338"/>
            <a:ext cx="8283900" cy="4660800"/>
          </a:xfrm>
          <a:prstGeom prst="rect">
            <a:avLst/>
          </a:prstGeom>
          <a:noFill/>
          <a:ln cap="flat" cmpd="sng" w="38100">
            <a:solidFill>
              <a:srgbClr val="D2D7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184" name="Google Shape;1184;p119"/>
          <p:cNvCxnSpPr/>
          <p:nvPr/>
        </p:nvCxnSpPr>
        <p:spPr>
          <a:xfrm>
            <a:off x="4193330" y="1119303"/>
            <a:ext cx="757200" cy="0"/>
          </a:xfrm>
          <a:prstGeom prst="straightConnector1">
            <a:avLst/>
          </a:prstGeom>
          <a:noFill/>
          <a:ln cap="flat" cmpd="sng" w="76200">
            <a:solidFill>
              <a:srgbClr val="93C01F"/>
            </a:solidFill>
            <a:prstDash val="solid"/>
            <a:round/>
            <a:headEnd len="med" w="med" type="none"/>
            <a:tailEnd len="med" w="med" type="none"/>
          </a:ln>
        </p:spPr>
      </p:cxnSp>
      <p:sp>
        <p:nvSpPr>
          <p:cNvPr id="1185" name="Google Shape;1185;p119"/>
          <p:cNvSpPr txBox="1"/>
          <p:nvPr>
            <p:ph idx="1" type="body"/>
          </p:nvPr>
        </p:nvSpPr>
        <p:spPr>
          <a:xfrm>
            <a:off x="1018525" y="1677575"/>
            <a:ext cx="7116900" cy="2704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chemeClr val="dk2"/>
              </a:buClr>
              <a:buSzPts val="1400"/>
              <a:buChar char="❏"/>
            </a:pPr>
            <a:r>
              <a:rPr lang="es">
                <a:solidFill>
                  <a:schemeClr val="dk2"/>
                </a:solidFill>
              </a:rPr>
              <a:t>Existen algunas herramientas orientadas a la creación de determinadas infografías y visualizaciones, frente a otras que permiten hacer diseños diversos interactivos.</a:t>
            </a:r>
            <a:endParaRPr>
              <a:solidFill>
                <a:schemeClr val="dk2"/>
              </a:solidFill>
            </a:endParaRPr>
          </a:p>
          <a:p>
            <a:pPr indent="-317500" lvl="0" marL="457200" rtl="0" algn="l">
              <a:spcBef>
                <a:spcPts val="1000"/>
              </a:spcBef>
              <a:spcAft>
                <a:spcPts val="0"/>
              </a:spcAft>
              <a:buClr>
                <a:schemeClr val="dk2"/>
              </a:buClr>
              <a:buSzPts val="1400"/>
              <a:buChar char="❏"/>
            </a:pPr>
            <a:r>
              <a:rPr lang="es">
                <a:solidFill>
                  <a:schemeClr val="dk2"/>
                </a:solidFill>
              </a:rPr>
              <a:t>Muchas son usadas hoy por numerosos medios de comunicación (periodismo de datos) y editoriales.</a:t>
            </a:r>
            <a:endParaRPr>
              <a:solidFill>
                <a:schemeClr val="dk2"/>
              </a:solidFill>
            </a:endParaRPr>
          </a:p>
          <a:p>
            <a:pPr indent="-317500" lvl="0" marL="457200" rtl="0" algn="l">
              <a:spcBef>
                <a:spcPts val="1000"/>
              </a:spcBef>
              <a:spcAft>
                <a:spcPts val="0"/>
              </a:spcAft>
              <a:buClr>
                <a:schemeClr val="dk2"/>
              </a:buClr>
              <a:buSzPts val="1400"/>
              <a:buChar char="❏"/>
            </a:pPr>
            <a:r>
              <a:rPr lang="es">
                <a:solidFill>
                  <a:schemeClr val="dk2"/>
                </a:solidFill>
              </a:rPr>
              <a:t>No es que sean más complejas de manejar (depende de los casos pero en general no se necesita saber programar), aquí lo crucial es conocer la interfaz y editores de cada una y sus plantillas, para adaptar los datos previamente y que éstas funcionen.</a:t>
            </a:r>
            <a:endParaRPr>
              <a:solidFill>
                <a:schemeClr val="dk2"/>
              </a:solidFill>
            </a:endParaRPr>
          </a:p>
          <a:p>
            <a:pPr indent="-317500" lvl="0" marL="457200" rtl="0" algn="l">
              <a:spcBef>
                <a:spcPts val="1000"/>
              </a:spcBef>
              <a:spcAft>
                <a:spcPts val="0"/>
              </a:spcAft>
              <a:buClr>
                <a:schemeClr val="dk2"/>
              </a:buClr>
              <a:buSzPts val="1400"/>
              <a:buChar char="❏"/>
            </a:pPr>
            <a:r>
              <a:rPr lang="es">
                <a:solidFill>
                  <a:schemeClr val="dk2"/>
                </a:solidFill>
              </a:rPr>
              <a:t>Etc.</a:t>
            </a:r>
            <a:endParaRPr>
              <a:solidFill>
                <a:schemeClr val="dk2"/>
              </a:solidFill>
            </a:endParaRPr>
          </a:p>
          <a:p>
            <a:pPr indent="0" lvl="0" marL="0" rtl="0" algn="l">
              <a:spcBef>
                <a:spcPts val="1000"/>
              </a:spcBef>
              <a:spcAft>
                <a:spcPts val="0"/>
              </a:spcAft>
              <a:buNone/>
            </a:pPr>
            <a:r>
              <a:t/>
            </a:r>
            <a:endParaRPr>
              <a:solidFill>
                <a:schemeClr val="dk2"/>
              </a:solidFill>
            </a:endParaRPr>
          </a:p>
          <a:p>
            <a:pPr indent="0" lvl="0" marL="0" rtl="0" algn="l">
              <a:spcBef>
                <a:spcPts val="1000"/>
              </a:spcBef>
              <a:spcAft>
                <a:spcPts val="1000"/>
              </a:spcAft>
              <a:buNone/>
            </a:pPr>
            <a:r>
              <a:t/>
            </a:r>
            <a:endParaRPr>
              <a:solidFill>
                <a:schemeClr val="dk2"/>
              </a:solidFill>
            </a:endParaRPr>
          </a:p>
        </p:txBody>
      </p:sp>
      <p:sp>
        <p:nvSpPr>
          <p:cNvPr id="1186" name="Google Shape;1186;p119"/>
          <p:cNvSpPr txBox="1"/>
          <p:nvPr>
            <p:ph type="title"/>
          </p:nvPr>
        </p:nvSpPr>
        <p:spPr>
          <a:xfrm>
            <a:off x="430100" y="265225"/>
            <a:ext cx="8283900" cy="82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s" sz="2800"/>
              <a:t>Rasgos comunes</a:t>
            </a:r>
            <a:endParaRPr sz="2800">
              <a:solidFill>
                <a:srgbClr val="434343"/>
              </a:solidFill>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0" name="Shape 1190"/>
        <p:cNvGrpSpPr/>
        <p:nvPr/>
      </p:nvGrpSpPr>
      <p:grpSpPr>
        <a:xfrm>
          <a:off x="0" y="0"/>
          <a:ext cx="0" cy="0"/>
          <a:chOff x="0" y="0"/>
          <a:chExt cx="0" cy="0"/>
        </a:xfrm>
      </p:grpSpPr>
      <p:pic>
        <p:nvPicPr>
          <p:cNvPr id="1191" name="Google Shape;1191;p120"/>
          <p:cNvPicPr preferRelativeResize="0"/>
          <p:nvPr/>
        </p:nvPicPr>
        <p:blipFill>
          <a:blip r:embed="rId3">
            <a:alphaModFix/>
          </a:blip>
          <a:stretch>
            <a:fillRect/>
          </a:stretch>
        </p:blipFill>
        <p:spPr>
          <a:xfrm>
            <a:off x="399600" y="2329275"/>
            <a:ext cx="1460050" cy="1460050"/>
          </a:xfrm>
          <a:prstGeom prst="rect">
            <a:avLst/>
          </a:prstGeom>
          <a:noFill/>
          <a:ln>
            <a:noFill/>
          </a:ln>
        </p:spPr>
      </p:pic>
      <p:pic>
        <p:nvPicPr>
          <p:cNvPr id="1192" name="Google Shape;1192;p120"/>
          <p:cNvPicPr preferRelativeResize="0"/>
          <p:nvPr/>
        </p:nvPicPr>
        <p:blipFill rotWithShape="1">
          <a:blip r:embed="rId4">
            <a:alphaModFix/>
          </a:blip>
          <a:srcRect b="34502" l="0" r="0" t="32432"/>
          <a:stretch/>
        </p:blipFill>
        <p:spPr>
          <a:xfrm>
            <a:off x="4005296" y="2811150"/>
            <a:ext cx="1397855" cy="462200"/>
          </a:xfrm>
          <a:prstGeom prst="rect">
            <a:avLst/>
          </a:prstGeom>
          <a:noFill/>
          <a:ln>
            <a:noFill/>
          </a:ln>
        </p:spPr>
      </p:pic>
      <p:sp>
        <p:nvSpPr>
          <p:cNvPr id="1193" name="Google Shape;1193;p120"/>
          <p:cNvSpPr txBox="1"/>
          <p:nvPr/>
        </p:nvSpPr>
        <p:spPr>
          <a:xfrm>
            <a:off x="221350" y="122625"/>
            <a:ext cx="8741700" cy="705000"/>
          </a:xfrm>
          <a:prstGeom prst="rect">
            <a:avLst/>
          </a:prstGeom>
          <a:noFill/>
          <a:ln>
            <a:noFill/>
          </a:ln>
        </p:spPr>
        <p:txBody>
          <a:bodyPr anchorCtr="0" anchor="t" bIns="107975" lIns="107975" spcFirstLastPara="1" rIns="107975" wrap="square" tIns="107975">
            <a:noAutofit/>
          </a:bodyPr>
          <a:lstStyle/>
          <a:p>
            <a:pPr indent="0" lvl="0" marL="0" marR="0" rtl="0" algn="ctr">
              <a:lnSpc>
                <a:spcPct val="95000"/>
              </a:lnSpc>
              <a:spcBef>
                <a:spcPts val="0"/>
              </a:spcBef>
              <a:spcAft>
                <a:spcPts val="0"/>
              </a:spcAft>
              <a:buNone/>
            </a:pPr>
            <a:r>
              <a:rPr b="1" lang="es" sz="1800">
                <a:solidFill>
                  <a:srgbClr val="85B016"/>
                </a:solidFill>
              </a:rPr>
              <a:t>De las orientadas a la creación de un tipo de infografía/ visualización concreta a otras pensadas para crear visualizaciones de datos diversas</a:t>
            </a:r>
            <a:endParaRPr sz="1800">
              <a:solidFill>
                <a:schemeClr val="dk2"/>
              </a:solidFill>
            </a:endParaRPr>
          </a:p>
        </p:txBody>
      </p:sp>
      <p:pic>
        <p:nvPicPr>
          <p:cNvPr id="1194" name="Google Shape;1194;p120"/>
          <p:cNvPicPr preferRelativeResize="0"/>
          <p:nvPr/>
        </p:nvPicPr>
        <p:blipFill>
          <a:blip r:embed="rId5">
            <a:alphaModFix/>
          </a:blip>
          <a:stretch>
            <a:fillRect/>
          </a:stretch>
        </p:blipFill>
        <p:spPr>
          <a:xfrm>
            <a:off x="1954025" y="2778250"/>
            <a:ext cx="1941684" cy="529550"/>
          </a:xfrm>
          <a:prstGeom prst="rect">
            <a:avLst/>
          </a:prstGeom>
          <a:noFill/>
          <a:ln>
            <a:noFill/>
          </a:ln>
        </p:spPr>
      </p:pic>
      <p:sp>
        <p:nvSpPr>
          <p:cNvPr id="1195" name="Google Shape;1195;p120"/>
          <p:cNvSpPr txBox="1"/>
          <p:nvPr/>
        </p:nvSpPr>
        <p:spPr>
          <a:xfrm>
            <a:off x="304800" y="3505200"/>
            <a:ext cx="3387000" cy="6525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0"/>
              </a:spcAft>
              <a:buNone/>
            </a:pPr>
            <a:r>
              <a:rPr lang="es" sz="1600">
                <a:solidFill>
                  <a:schemeClr val="dk2"/>
                </a:solidFill>
              </a:rPr>
              <a:t>Contenidos interactivos multimedia a partir de imágenes, audio y vídeo</a:t>
            </a:r>
            <a:endParaRPr sz="1600">
              <a:solidFill>
                <a:schemeClr val="dk2"/>
              </a:solidFill>
            </a:endParaRPr>
          </a:p>
        </p:txBody>
      </p:sp>
      <p:pic>
        <p:nvPicPr>
          <p:cNvPr id="1196" name="Google Shape;1196;p120"/>
          <p:cNvPicPr preferRelativeResize="0"/>
          <p:nvPr/>
        </p:nvPicPr>
        <p:blipFill>
          <a:blip r:embed="rId6">
            <a:alphaModFix/>
          </a:blip>
          <a:stretch>
            <a:fillRect/>
          </a:stretch>
        </p:blipFill>
        <p:spPr>
          <a:xfrm>
            <a:off x="570550" y="1576400"/>
            <a:ext cx="1688274" cy="560482"/>
          </a:xfrm>
          <a:prstGeom prst="rect">
            <a:avLst/>
          </a:prstGeom>
          <a:noFill/>
          <a:ln>
            <a:noFill/>
          </a:ln>
        </p:spPr>
      </p:pic>
      <p:pic>
        <p:nvPicPr>
          <p:cNvPr id="1197" name="Google Shape;1197;p120"/>
          <p:cNvPicPr preferRelativeResize="0"/>
          <p:nvPr/>
        </p:nvPicPr>
        <p:blipFill>
          <a:blip r:embed="rId7">
            <a:alphaModFix/>
          </a:blip>
          <a:stretch>
            <a:fillRect/>
          </a:stretch>
        </p:blipFill>
        <p:spPr>
          <a:xfrm>
            <a:off x="2559200" y="972975"/>
            <a:ext cx="1192350" cy="1285375"/>
          </a:xfrm>
          <a:prstGeom prst="rect">
            <a:avLst/>
          </a:prstGeom>
          <a:noFill/>
          <a:ln>
            <a:noFill/>
          </a:ln>
        </p:spPr>
      </p:pic>
      <p:pic>
        <p:nvPicPr>
          <p:cNvPr id="1198" name="Google Shape;1198;p120"/>
          <p:cNvPicPr preferRelativeResize="0"/>
          <p:nvPr/>
        </p:nvPicPr>
        <p:blipFill>
          <a:blip r:embed="rId8">
            <a:alphaModFix/>
          </a:blip>
          <a:stretch>
            <a:fillRect/>
          </a:stretch>
        </p:blipFill>
        <p:spPr>
          <a:xfrm>
            <a:off x="3829800" y="3632726"/>
            <a:ext cx="1810325" cy="462206"/>
          </a:xfrm>
          <a:prstGeom prst="rect">
            <a:avLst/>
          </a:prstGeom>
          <a:noFill/>
          <a:ln>
            <a:noFill/>
          </a:ln>
        </p:spPr>
      </p:pic>
      <p:pic>
        <p:nvPicPr>
          <p:cNvPr id="1199" name="Google Shape;1199;p120"/>
          <p:cNvPicPr preferRelativeResize="0"/>
          <p:nvPr/>
        </p:nvPicPr>
        <p:blipFill>
          <a:blip r:embed="rId9">
            <a:alphaModFix/>
          </a:blip>
          <a:stretch>
            <a:fillRect/>
          </a:stretch>
        </p:blipFill>
        <p:spPr>
          <a:xfrm>
            <a:off x="2056050" y="4329421"/>
            <a:ext cx="1688275" cy="490475"/>
          </a:xfrm>
          <a:prstGeom prst="rect">
            <a:avLst/>
          </a:prstGeom>
          <a:noFill/>
          <a:ln>
            <a:noFill/>
          </a:ln>
        </p:spPr>
      </p:pic>
      <p:sp>
        <p:nvSpPr>
          <p:cNvPr id="1200" name="Google Shape;1200;p120"/>
          <p:cNvSpPr txBox="1"/>
          <p:nvPr/>
        </p:nvSpPr>
        <p:spPr>
          <a:xfrm>
            <a:off x="5959275" y="814400"/>
            <a:ext cx="1460100" cy="11205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0"/>
              </a:spcAft>
              <a:buNone/>
            </a:pPr>
            <a:r>
              <a:rPr lang="es" sz="1600">
                <a:solidFill>
                  <a:schemeClr val="dk2"/>
                </a:solidFill>
              </a:rPr>
              <a:t>Gráficas, mapas y tablas interactivas</a:t>
            </a:r>
            <a:endParaRPr sz="1600">
              <a:solidFill>
                <a:schemeClr val="dk2"/>
              </a:solidFill>
            </a:endParaRPr>
          </a:p>
        </p:txBody>
      </p:sp>
      <p:pic>
        <p:nvPicPr>
          <p:cNvPr id="1201" name="Google Shape;1201;p120"/>
          <p:cNvPicPr preferRelativeResize="0"/>
          <p:nvPr/>
        </p:nvPicPr>
        <p:blipFill>
          <a:blip r:embed="rId10">
            <a:alphaModFix/>
          </a:blip>
          <a:stretch>
            <a:fillRect/>
          </a:stretch>
        </p:blipFill>
        <p:spPr>
          <a:xfrm>
            <a:off x="7089551" y="814397"/>
            <a:ext cx="1688273" cy="1127250"/>
          </a:xfrm>
          <a:prstGeom prst="rect">
            <a:avLst/>
          </a:prstGeom>
          <a:noFill/>
          <a:ln>
            <a:noFill/>
          </a:ln>
        </p:spPr>
      </p:pic>
      <p:sp>
        <p:nvSpPr>
          <p:cNvPr id="1202" name="Google Shape;1202;p120"/>
          <p:cNvSpPr txBox="1"/>
          <p:nvPr/>
        </p:nvSpPr>
        <p:spPr>
          <a:xfrm>
            <a:off x="5959275" y="2076900"/>
            <a:ext cx="3329700" cy="6525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0"/>
              </a:spcAft>
              <a:buNone/>
            </a:pPr>
            <a:r>
              <a:rPr lang="es" sz="1600">
                <a:solidFill>
                  <a:schemeClr val="dk2"/>
                </a:solidFill>
              </a:rPr>
              <a:t>Visualizaciones “abstractas” interactivas</a:t>
            </a:r>
            <a:endParaRPr sz="1600">
              <a:solidFill>
                <a:schemeClr val="dk2"/>
              </a:solidFill>
            </a:endParaRPr>
          </a:p>
        </p:txBody>
      </p:sp>
      <p:sp>
        <p:nvSpPr>
          <p:cNvPr id="1203" name="Google Shape;1203;p120"/>
          <p:cNvSpPr txBox="1"/>
          <p:nvPr/>
        </p:nvSpPr>
        <p:spPr>
          <a:xfrm>
            <a:off x="5959275" y="3372300"/>
            <a:ext cx="3329700" cy="8865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0"/>
              </a:spcAft>
              <a:buNone/>
            </a:pPr>
            <a:r>
              <a:rPr lang="es" sz="1600">
                <a:solidFill>
                  <a:schemeClr val="dk2"/>
                </a:solidFill>
              </a:rPr>
              <a:t>Contenidos visuales diversos (mapas, gráficas interactivas, otras abstractas…)</a:t>
            </a:r>
            <a:endParaRPr sz="1600">
              <a:solidFill>
                <a:schemeClr val="dk2"/>
              </a:solidFill>
            </a:endParaRPr>
          </a:p>
        </p:txBody>
      </p:sp>
      <p:pic>
        <p:nvPicPr>
          <p:cNvPr id="1204" name="Google Shape;1204;p120"/>
          <p:cNvPicPr preferRelativeResize="0"/>
          <p:nvPr/>
        </p:nvPicPr>
        <p:blipFill rotWithShape="1">
          <a:blip r:embed="rId11">
            <a:alphaModFix/>
          </a:blip>
          <a:srcRect b="30464" l="0" r="0" t="32529"/>
          <a:stretch/>
        </p:blipFill>
        <p:spPr>
          <a:xfrm>
            <a:off x="6546700" y="4272930"/>
            <a:ext cx="1688275" cy="624795"/>
          </a:xfrm>
          <a:prstGeom prst="rect">
            <a:avLst/>
          </a:prstGeom>
          <a:noFill/>
          <a:ln>
            <a:noFill/>
          </a:ln>
        </p:spPr>
      </p:pic>
      <p:pic>
        <p:nvPicPr>
          <p:cNvPr id="1205" name="Google Shape;1205;p120"/>
          <p:cNvPicPr preferRelativeResize="0"/>
          <p:nvPr/>
        </p:nvPicPr>
        <p:blipFill>
          <a:blip r:embed="rId12">
            <a:alphaModFix/>
          </a:blip>
          <a:stretch>
            <a:fillRect/>
          </a:stretch>
        </p:blipFill>
        <p:spPr>
          <a:xfrm>
            <a:off x="6098582" y="2727788"/>
            <a:ext cx="2584499" cy="493725"/>
          </a:xfrm>
          <a:prstGeom prst="rect">
            <a:avLst/>
          </a:prstGeom>
          <a:noFill/>
          <a:ln>
            <a:noFill/>
          </a:ln>
        </p:spPr>
      </p:pic>
      <p:sp>
        <p:nvSpPr>
          <p:cNvPr id="1206" name="Google Shape;1206;p120"/>
          <p:cNvSpPr txBox="1"/>
          <p:nvPr/>
        </p:nvSpPr>
        <p:spPr>
          <a:xfrm>
            <a:off x="304800" y="2286000"/>
            <a:ext cx="5259000" cy="4185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1000"/>
              </a:spcBef>
              <a:spcAft>
                <a:spcPts val="0"/>
              </a:spcAft>
              <a:buNone/>
            </a:pPr>
            <a:r>
              <a:rPr lang="es" sz="1600">
                <a:solidFill>
                  <a:schemeClr val="dk2"/>
                </a:solidFill>
              </a:rPr>
              <a:t>Líneas de tiempo/ diagramas interactivos</a:t>
            </a:r>
            <a:endParaRPr sz="1600">
              <a:solidFill>
                <a:schemeClr val="dk2"/>
              </a:solidFill>
            </a:endParaRPr>
          </a:p>
        </p:txBody>
      </p:sp>
      <p:sp>
        <p:nvSpPr>
          <p:cNvPr id="1207" name="Google Shape;1207;p120"/>
          <p:cNvSpPr txBox="1"/>
          <p:nvPr/>
        </p:nvSpPr>
        <p:spPr>
          <a:xfrm>
            <a:off x="381000" y="914400"/>
            <a:ext cx="3000000" cy="6525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0"/>
              </a:spcAft>
              <a:buNone/>
            </a:pPr>
            <a:r>
              <a:rPr lang="es" sz="1600">
                <a:solidFill>
                  <a:schemeClr val="dk2"/>
                </a:solidFill>
              </a:rPr>
              <a:t>Mapas/ contenidos </a:t>
            </a:r>
            <a:endParaRPr sz="1600">
              <a:solidFill>
                <a:schemeClr val="dk2"/>
              </a:solidFill>
            </a:endParaRPr>
          </a:p>
          <a:p>
            <a:pPr indent="0" lvl="0" marL="0" rtl="0" algn="l">
              <a:lnSpc>
                <a:spcPct val="95000"/>
              </a:lnSpc>
              <a:spcBef>
                <a:spcPts val="0"/>
              </a:spcBef>
              <a:spcAft>
                <a:spcPts val="0"/>
              </a:spcAft>
              <a:buNone/>
            </a:pPr>
            <a:r>
              <a:rPr lang="es" sz="1600">
                <a:solidFill>
                  <a:schemeClr val="dk2"/>
                </a:solidFill>
              </a:rPr>
              <a:t>geolocalizados</a:t>
            </a:r>
            <a:endParaRPr sz="1600">
              <a:solidFill>
                <a:schemeClr val="dk2"/>
              </a:solidFill>
            </a:endParaRPr>
          </a:p>
        </p:txBody>
      </p:sp>
      <p:sp>
        <p:nvSpPr>
          <p:cNvPr id="1208" name="Google Shape;1208;p120"/>
          <p:cNvSpPr txBox="1"/>
          <p:nvPr/>
        </p:nvSpPr>
        <p:spPr>
          <a:xfrm>
            <a:off x="304800" y="4248413"/>
            <a:ext cx="3000000" cy="6525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0"/>
              </a:spcAft>
              <a:buNone/>
            </a:pPr>
            <a:r>
              <a:rPr lang="es" sz="1600">
                <a:solidFill>
                  <a:schemeClr val="dk2"/>
                </a:solidFill>
              </a:rPr>
              <a:t>Posters visuales</a:t>
            </a:r>
            <a:endParaRPr sz="1600">
              <a:solidFill>
                <a:schemeClr val="dk2"/>
              </a:solidFill>
            </a:endParaRPr>
          </a:p>
          <a:p>
            <a:pPr indent="0" lvl="0" marL="0" rtl="0" algn="l">
              <a:lnSpc>
                <a:spcPct val="95000"/>
              </a:lnSpc>
              <a:spcBef>
                <a:spcPts val="0"/>
              </a:spcBef>
              <a:spcAft>
                <a:spcPts val="0"/>
              </a:spcAft>
              <a:buNone/>
            </a:pPr>
            <a:r>
              <a:rPr lang="es" sz="1600">
                <a:solidFill>
                  <a:schemeClr val="dk2"/>
                </a:solidFill>
              </a:rPr>
              <a:t>interactivos</a:t>
            </a:r>
            <a:endParaRPr sz="1600">
              <a:solidFill>
                <a:schemeClr val="dk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49"/>
          <p:cNvSpPr txBox="1"/>
          <p:nvPr/>
        </p:nvSpPr>
        <p:spPr>
          <a:xfrm>
            <a:off x="395275" y="4870757"/>
            <a:ext cx="8478900" cy="304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s" sz="800">
                <a:solidFill>
                  <a:srgbClr val="666666"/>
                </a:solidFill>
              </a:rPr>
              <a:t>El Allure frente al Bernabeu. </a:t>
            </a:r>
            <a:r>
              <a:rPr b="1" lang="es" sz="800" u="sng">
                <a:solidFill>
                  <a:schemeClr val="hlink"/>
                </a:solidFill>
                <a:hlinkClick r:id="rId3"/>
              </a:rPr>
              <a:t>La Vanguardia, diciembre de 2010</a:t>
            </a:r>
            <a:r>
              <a:rPr b="1" lang="es" sz="800">
                <a:solidFill>
                  <a:srgbClr val="666666"/>
                </a:solidFill>
              </a:rPr>
              <a:t>. De Alan Jürgens y Raúl Camañas. </a:t>
            </a:r>
            <a:endParaRPr sz="800" u="sng">
              <a:solidFill>
                <a:srgbClr val="666666"/>
              </a:solidFill>
              <a:hlinkClick r:id="rId4">
                <a:extLst>
                  <a:ext uri="{A12FA001-AC4F-418D-AE19-62706E023703}">
                    <ahyp:hlinkClr val="tx"/>
                  </a:ext>
                </a:extLst>
              </a:hlinkClick>
            </a:endParaRPr>
          </a:p>
        </p:txBody>
      </p:sp>
      <p:sp>
        <p:nvSpPr>
          <p:cNvPr id="297" name="Google Shape;297;p49"/>
          <p:cNvSpPr txBox="1"/>
          <p:nvPr/>
        </p:nvSpPr>
        <p:spPr>
          <a:xfrm>
            <a:off x="216425" y="267225"/>
            <a:ext cx="8568300" cy="362100"/>
          </a:xfrm>
          <a:prstGeom prst="rect">
            <a:avLst/>
          </a:prstGeom>
          <a:noFill/>
          <a:ln>
            <a:noFill/>
          </a:ln>
        </p:spPr>
        <p:txBody>
          <a:bodyPr anchorCtr="0" anchor="t" bIns="45700" lIns="91400" spcFirstLastPara="1" rIns="91400" wrap="square" tIns="45700">
            <a:noAutofit/>
          </a:bodyPr>
          <a:lstStyle/>
          <a:p>
            <a:pPr indent="-342900" lvl="0" marL="342900" marR="0" rtl="0" algn="ctr">
              <a:lnSpc>
                <a:spcPct val="95000"/>
              </a:lnSpc>
              <a:spcBef>
                <a:spcPts val="0"/>
              </a:spcBef>
              <a:spcAft>
                <a:spcPts val="0"/>
              </a:spcAft>
              <a:buNone/>
            </a:pPr>
            <a:r>
              <a:rPr b="1" lang="es" sz="2400">
                <a:solidFill>
                  <a:schemeClr val="dk2"/>
                </a:solidFill>
              </a:rPr>
              <a:t>3ª razón: lo impactante, ilustrativo y atractivo de lo visual</a:t>
            </a:r>
            <a:endParaRPr b="1" sz="2400">
              <a:solidFill>
                <a:schemeClr val="dk2"/>
              </a:solidFill>
            </a:endParaRPr>
          </a:p>
        </p:txBody>
      </p:sp>
      <p:pic>
        <p:nvPicPr>
          <p:cNvPr id="298" name="Google Shape;298;p49"/>
          <p:cNvPicPr preferRelativeResize="0"/>
          <p:nvPr/>
        </p:nvPicPr>
        <p:blipFill>
          <a:blip r:embed="rId5">
            <a:alphaModFix/>
          </a:blip>
          <a:stretch>
            <a:fillRect/>
          </a:stretch>
        </p:blipFill>
        <p:spPr>
          <a:xfrm>
            <a:off x="1447800" y="857925"/>
            <a:ext cx="6169060" cy="3936631"/>
          </a:xfrm>
          <a:prstGeom prst="rect">
            <a:avLst/>
          </a:prstGeom>
          <a:noFill/>
          <a:ln>
            <a:noFill/>
          </a:ln>
        </p:spPr>
      </p:pic>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2" name="Shape 1212"/>
        <p:cNvGrpSpPr/>
        <p:nvPr/>
      </p:nvGrpSpPr>
      <p:grpSpPr>
        <a:xfrm>
          <a:off x="0" y="0"/>
          <a:ext cx="0" cy="0"/>
          <a:chOff x="0" y="0"/>
          <a:chExt cx="0" cy="0"/>
        </a:xfrm>
      </p:grpSpPr>
      <p:sp>
        <p:nvSpPr>
          <p:cNvPr id="1213" name="Google Shape;1213;p121"/>
          <p:cNvSpPr txBox="1"/>
          <p:nvPr/>
        </p:nvSpPr>
        <p:spPr>
          <a:xfrm>
            <a:off x="269150" y="4361720"/>
            <a:ext cx="3855000" cy="667200"/>
          </a:xfrm>
          <a:prstGeom prst="rect">
            <a:avLst/>
          </a:prstGeom>
          <a:noFill/>
          <a:ln>
            <a:noFill/>
          </a:ln>
        </p:spPr>
        <p:txBody>
          <a:bodyPr anchorCtr="0" anchor="t" bIns="0" lIns="0" spcFirstLastPara="1" rIns="0" wrap="square" tIns="0">
            <a:noAutofit/>
          </a:bodyPr>
          <a:lstStyle/>
          <a:p>
            <a:pPr indent="0" lvl="0" marL="0" marR="0" rtl="0" algn="ctr">
              <a:lnSpc>
                <a:spcPct val="86750"/>
              </a:lnSpc>
              <a:spcBef>
                <a:spcPts val="0"/>
              </a:spcBef>
              <a:spcAft>
                <a:spcPts val="0"/>
              </a:spcAft>
              <a:buNone/>
            </a:pPr>
            <a:r>
              <a:rPr lang="es">
                <a:solidFill>
                  <a:srgbClr val="383838"/>
                </a:solidFill>
              </a:rPr>
              <a:t>Al pulsar sobre </a:t>
            </a:r>
            <a:r>
              <a:rPr b="1" lang="es">
                <a:solidFill>
                  <a:srgbClr val="383838"/>
                </a:solidFill>
              </a:rPr>
              <a:t>“Use it now” </a:t>
            </a:r>
            <a:r>
              <a:rPr lang="es">
                <a:solidFill>
                  <a:srgbClr val="383838"/>
                </a:solidFill>
              </a:rPr>
              <a:t>lo primero </a:t>
            </a:r>
            <a:r>
              <a:rPr b="1" lang="es">
                <a:solidFill>
                  <a:srgbClr val="383838"/>
                </a:solidFill>
              </a:rPr>
              <a:t>es insertar los datos </a:t>
            </a:r>
            <a:r>
              <a:rPr lang="es">
                <a:solidFill>
                  <a:srgbClr val="383838"/>
                </a:solidFill>
              </a:rPr>
              <a:t>(en texto o en tabla) y luego seleccionar tipo de visualización. </a:t>
            </a:r>
            <a:endParaRPr>
              <a:solidFill>
                <a:srgbClr val="383838"/>
              </a:solidFill>
            </a:endParaRPr>
          </a:p>
        </p:txBody>
      </p:sp>
      <p:sp>
        <p:nvSpPr>
          <p:cNvPr id="1214" name="Google Shape;1214;p121"/>
          <p:cNvSpPr txBox="1"/>
          <p:nvPr/>
        </p:nvSpPr>
        <p:spPr>
          <a:xfrm>
            <a:off x="4714402" y="4351949"/>
            <a:ext cx="3855000" cy="231000"/>
          </a:xfrm>
          <a:prstGeom prst="rect">
            <a:avLst/>
          </a:prstGeom>
          <a:noFill/>
          <a:ln>
            <a:noFill/>
          </a:ln>
        </p:spPr>
        <p:txBody>
          <a:bodyPr anchorCtr="0" anchor="t" bIns="0" lIns="0" spcFirstLastPara="1" rIns="0" wrap="square" tIns="0">
            <a:noAutofit/>
          </a:bodyPr>
          <a:lstStyle/>
          <a:p>
            <a:pPr indent="0" lvl="0" marL="0" marR="0" rtl="0" algn="ctr">
              <a:lnSpc>
                <a:spcPct val="86750"/>
              </a:lnSpc>
              <a:spcBef>
                <a:spcPts val="0"/>
              </a:spcBef>
              <a:spcAft>
                <a:spcPts val="0"/>
              </a:spcAft>
              <a:buNone/>
            </a:pPr>
            <a:r>
              <a:rPr lang="es">
                <a:solidFill>
                  <a:srgbClr val="383838"/>
                </a:solidFill>
              </a:rPr>
              <a:t>Si no se pueden seleccionar </a:t>
            </a:r>
            <a:r>
              <a:rPr lang="es" u="sng">
                <a:solidFill>
                  <a:srgbClr val="383838"/>
                </a:solidFill>
                <a:hlinkClick r:id="rId3">
                  <a:extLst>
                    <a:ext uri="{A12FA001-AC4F-418D-AE19-62706E023703}">
                      <ahyp:hlinkClr val="tx"/>
                    </a:ext>
                  </a:extLst>
                </a:hlinkClick>
              </a:rPr>
              <a:t>ejemplos </a:t>
            </a:r>
            <a:r>
              <a:rPr lang="es">
                <a:solidFill>
                  <a:srgbClr val="383838"/>
                </a:solidFill>
              </a:rPr>
              <a:t>precargados y fijarnos en cómo están hechos…</a:t>
            </a:r>
            <a:endParaRPr>
              <a:solidFill>
                <a:srgbClr val="383838"/>
              </a:solidFill>
            </a:endParaRPr>
          </a:p>
        </p:txBody>
      </p:sp>
      <p:pic>
        <p:nvPicPr>
          <p:cNvPr id="1215" name="Google Shape;1215;p121"/>
          <p:cNvPicPr preferRelativeResize="0"/>
          <p:nvPr/>
        </p:nvPicPr>
        <p:blipFill rotWithShape="1">
          <a:blip r:embed="rId4">
            <a:alphaModFix/>
          </a:blip>
          <a:srcRect b="0" l="0" r="0" t="0"/>
          <a:stretch/>
        </p:blipFill>
        <p:spPr>
          <a:xfrm>
            <a:off x="152401" y="1306551"/>
            <a:ext cx="4055597" cy="2847547"/>
          </a:xfrm>
          <a:prstGeom prst="rect">
            <a:avLst/>
          </a:prstGeom>
          <a:noFill/>
          <a:ln>
            <a:noFill/>
          </a:ln>
        </p:spPr>
      </p:pic>
      <p:pic>
        <p:nvPicPr>
          <p:cNvPr id="1216" name="Google Shape;1216;p121"/>
          <p:cNvPicPr preferRelativeResize="0"/>
          <p:nvPr/>
        </p:nvPicPr>
        <p:blipFill rotWithShape="1">
          <a:blip r:embed="rId5">
            <a:alphaModFix/>
          </a:blip>
          <a:srcRect b="0" l="0" r="0" t="0"/>
          <a:stretch/>
        </p:blipFill>
        <p:spPr>
          <a:xfrm>
            <a:off x="4588997" y="925550"/>
            <a:ext cx="4264654" cy="3273998"/>
          </a:xfrm>
          <a:prstGeom prst="rect">
            <a:avLst/>
          </a:prstGeom>
          <a:noFill/>
          <a:ln>
            <a:noFill/>
          </a:ln>
        </p:spPr>
      </p:pic>
      <p:sp>
        <p:nvSpPr>
          <p:cNvPr id="1217" name="Google Shape;1217;p121"/>
          <p:cNvSpPr txBox="1"/>
          <p:nvPr>
            <p:ph idx="4294967295" type="title"/>
          </p:nvPr>
        </p:nvSpPr>
        <p:spPr>
          <a:xfrm>
            <a:off x="152400" y="189025"/>
            <a:ext cx="8785200" cy="72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2800"/>
              <a:t>A modo de ejemplo</a:t>
            </a:r>
            <a:r>
              <a:rPr b="0" lang="es" sz="2800"/>
              <a:t>: Raw Graphs </a:t>
            </a:r>
            <a:r>
              <a:rPr b="0" lang="es" sz="1800"/>
              <a:t>(https://raw.densitydesign.org)</a:t>
            </a:r>
            <a:r>
              <a:rPr b="0" lang="es" sz="2800"/>
              <a:t> </a:t>
            </a:r>
            <a:endParaRPr b="0" sz="2800">
              <a:solidFill>
                <a:srgbClr val="434343"/>
              </a:solidFill>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2" name="Shape 1222"/>
        <p:cNvGrpSpPr/>
        <p:nvPr/>
      </p:nvGrpSpPr>
      <p:grpSpPr>
        <a:xfrm>
          <a:off x="0" y="0"/>
          <a:ext cx="0" cy="0"/>
          <a:chOff x="0" y="0"/>
          <a:chExt cx="0" cy="0"/>
        </a:xfrm>
      </p:grpSpPr>
      <p:pic>
        <p:nvPicPr>
          <p:cNvPr id="1223" name="Google Shape;1223;p122"/>
          <p:cNvPicPr preferRelativeResize="0"/>
          <p:nvPr/>
        </p:nvPicPr>
        <p:blipFill rotWithShape="1">
          <a:blip r:embed="rId3">
            <a:alphaModFix/>
          </a:blip>
          <a:srcRect b="0" l="0" r="0" t="0"/>
          <a:stretch/>
        </p:blipFill>
        <p:spPr>
          <a:xfrm>
            <a:off x="152401" y="1371601"/>
            <a:ext cx="8839203" cy="3526677"/>
          </a:xfrm>
          <a:prstGeom prst="rect">
            <a:avLst/>
          </a:prstGeom>
          <a:noFill/>
          <a:ln>
            <a:noFill/>
          </a:ln>
        </p:spPr>
      </p:pic>
      <p:sp>
        <p:nvSpPr>
          <p:cNvPr id="1224" name="Google Shape;1224;p122"/>
          <p:cNvSpPr txBox="1"/>
          <p:nvPr/>
        </p:nvSpPr>
        <p:spPr>
          <a:xfrm>
            <a:off x="300650" y="362550"/>
            <a:ext cx="8614800" cy="11223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a:solidFill>
                  <a:srgbClr val="383838"/>
                </a:solidFill>
              </a:rPr>
              <a:t>Interfaz muy intuitiva, con guía en la propia portada y posibilidad de probar con datasets precargados… </a:t>
            </a:r>
            <a:endParaRPr>
              <a:solidFill>
                <a:srgbClr val="383838"/>
              </a:solidFill>
            </a:endParaRPr>
          </a:p>
          <a:p>
            <a:pPr indent="0" lvl="0" marL="0" marR="0" rtl="0" algn="l">
              <a:spcBef>
                <a:spcPts val="0"/>
              </a:spcBef>
              <a:spcAft>
                <a:spcPts val="0"/>
              </a:spcAft>
              <a:buNone/>
            </a:pPr>
            <a:r>
              <a:t/>
            </a:r>
            <a:endParaRPr>
              <a:solidFill>
                <a:srgbClr val="383838"/>
              </a:solidFill>
            </a:endParaRPr>
          </a:p>
          <a:p>
            <a:pPr indent="0" lvl="0" marL="0" marR="0" rtl="0" algn="l">
              <a:spcBef>
                <a:spcPts val="0"/>
              </a:spcBef>
              <a:spcAft>
                <a:spcPts val="0"/>
              </a:spcAft>
              <a:buNone/>
            </a:pPr>
            <a:r>
              <a:rPr b="1" lang="es">
                <a:solidFill>
                  <a:srgbClr val="383838"/>
                </a:solidFill>
              </a:rPr>
              <a:t>Paso 1: insertar/ importar datos</a:t>
            </a:r>
            <a:endParaRPr b="1">
              <a:solidFill>
                <a:srgbClr val="383838"/>
              </a:solidFill>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9" name="Shape 1229"/>
        <p:cNvGrpSpPr/>
        <p:nvPr/>
      </p:nvGrpSpPr>
      <p:grpSpPr>
        <a:xfrm>
          <a:off x="0" y="0"/>
          <a:ext cx="0" cy="0"/>
          <a:chOff x="0" y="0"/>
          <a:chExt cx="0" cy="0"/>
        </a:xfrm>
      </p:grpSpPr>
      <p:sp>
        <p:nvSpPr>
          <p:cNvPr id="1230" name="Google Shape;1230;p123"/>
          <p:cNvSpPr txBox="1"/>
          <p:nvPr/>
        </p:nvSpPr>
        <p:spPr>
          <a:xfrm>
            <a:off x="300650" y="210150"/>
            <a:ext cx="8614800" cy="11223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b="1" lang="es">
                <a:solidFill>
                  <a:srgbClr val="333333"/>
                </a:solidFill>
              </a:rPr>
              <a:t>Paso 2: seleccionar la forma de visualización</a:t>
            </a:r>
            <a:endParaRPr b="1">
              <a:solidFill>
                <a:srgbClr val="333333"/>
              </a:solidFill>
            </a:endParaRPr>
          </a:p>
        </p:txBody>
      </p:sp>
      <p:pic>
        <p:nvPicPr>
          <p:cNvPr id="1231" name="Google Shape;1231;p123"/>
          <p:cNvPicPr preferRelativeResize="0"/>
          <p:nvPr/>
        </p:nvPicPr>
        <p:blipFill rotWithShape="1">
          <a:blip r:embed="rId3">
            <a:alphaModFix/>
          </a:blip>
          <a:srcRect b="0" l="0" r="0" t="0"/>
          <a:stretch/>
        </p:blipFill>
        <p:spPr>
          <a:xfrm>
            <a:off x="1371600" y="615876"/>
            <a:ext cx="6515824" cy="4375225"/>
          </a:xfrm>
          <a:prstGeom prst="rect">
            <a:avLst/>
          </a:prstGeom>
          <a:noFill/>
          <a:ln>
            <a:noFill/>
          </a:ln>
        </p:spPr>
      </p:pic>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6" name="Shape 1236"/>
        <p:cNvGrpSpPr/>
        <p:nvPr/>
      </p:nvGrpSpPr>
      <p:grpSpPr>
        <a:xfrm>
          <a:off x="0" y="0"/>
          <a:ext cx="0" cy="0"/>
          <a:chOff x="0" y="0"/>
          <a:chExt cx="0" cy="0"/>
        </a:xfrm>
      </p:grpSpPr>
      <p:sp>
        <p:nvSpPr>
          <p:cNvPr id="1237" name="Google Shape;1237;p124"/>
          <p:cNvSpPr txBox="1"/>
          <p:nvPr/>
        </p:nvSpPr>
        <p:spPr>
          <a:xfrm>
            <a:off x="300650" y="210150"/>
            <a:ext cx="8614800" cy="11223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b="1" lang="es">
                <a:solidFill>
                  <a:srgbClr val="383838"/>
                </a:solidFill>
              </a:rPr>
              <a:t>Paso 3: aplicar las variables de los datos a la visualización y personalizarla</a:t>
            </a:r>
            <a:endParaRPr b="1">
              <a:solidFill>
                <a:srgbClr val="383838"/>
              </a:solidFill>
            </a:endParaRPr>
          </a:p>
        </p:txBody>
      </p:sp>
      <p:pic>
        <p:nvPicPr>
          <p:cNvPr id="1238" name="Google Shape;1238;p124"/>
          <p:cNvPicPr preferRelativeResize="0"/>
          <p:nvPr/>
        </p:nvPicPr>
        <p:blipFill rotWithShape="1">
          <a:blip r:embed="rId3">
            <a:alphaModFix/>
          </a:blip>
          <a:srcRect b="0" l="0" r="0" t="0"/>
          <a:stretch/>
        </p:blipFill>
        <p:spPr>
          <a:xfrm>
            <a:off x="1828801" y="611600"/>
            <a:ext cx="5718449" cy="4455700"/>
          </a:xfrm>
          <a:prstGeom prst="rect">
            <a:avLst/>
          </a:prstGeom>
          <a:noFill/>
          <a:ln>
            <a:noFill/>
          </a:ln>
        </p:spPr>
      </p:pic>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3" name="Shape 1243"/>
        <p:cNvGrpSpPr/>
        <p:nvPr/>
      </p:nvGrpSpPr>
      <p:grpSpPr>
        <a:xfrm>
          <a:off x="0" y="0"/>
          <a:ext cx="0" cy="0"/>
          <a:chOff x="0" y="0"/>
          <a:chExt cx="0" cy="0"/>
        </a:xfrm>
      </p:grpSpPr>
      <p:sp>
        <p:nvSpPr>
          <p:cNvPr id="1244" name="Google Shape;1244;p125"/>
          <p:cNvSpPr txBox="1"/>
          <p:nvPr/>
        </p:nvSpPr>
        <p:spPr>
          <a:xfrm>
            <a:off x="300650" y="210150"/>
            <a:ext cx="8614800" cy="11223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b="1" lang="es">
                <a:solidFill>
                  <a:srgbClr val="383838"/>
                </a:solidFill>
              </a:rPr>
              <a:t>Paso 4: descargar la visualización en imagen, vector o data model (javascript, tipo </a:t>
            </a:r>
            <a:r>
              <a:rPr b="1" lang="es" u="sng">
                <a:solidFill>
                  <a:srgbClr val="383838"/>
                </a:solidFill>
                <a:hlinkClick r:id="rId3">
                  <a:extLst>
                    <a:ext uri="{A12FA001-AC4F-418D-AE19-62706E023703}">
                      <ahyp:hlinkClr val="tx"/>
                    </a:ext>
                  </a:extLst>
                </a:hlinkClick>
              </a:rPr>
              <a:t>Json</a:t>
            </a:r>
            <a:r>
              <a:rPr b="1" lang="es">
                <a:solidFill>
                  <a:srgbClr val="383838"/>
                </a:solidFill>
              </a:rPr>
              <a:t>) / obtener código embebido en SVG para publicarla online</a:t>
            </a:r>
            <a:endParaRPr b="1">
              <a:solidFill>
                <a:srgbClr val="383838"/>
              </a:solidFill>
            </a:endParaRPr>
          </a:p>
        </p:txBody>
      </p:sp>
      <p:pic>
        <p:nvPicPr>
          <p:cNvPr id="1245" name="Google Shape;1245;p125"/>
          <p:cNvPicPr preferRelativeResize="0"/>
          <p:nvPr/>
        </p:nvPicPr>
        <p:blipFill rotWithShape="1">
          <a:blip r:embed="rId4">
            <a:alphaModFix/>
          </a:blip>
          <a:srcRect b="0" l="0" r="0" t="0"/>
          <a:stretch/>
        </p:blipFill>
        <p:spPr>
          <a:xfrm>
            <a:off x="152400" y="875251"/>
            <a:ext cx="8839198" cy="2061799"/>
          </a:xfrm>
          <a:prstGeom prst="rect">
            <a:avLst/>
          </a:prstGeom>
          <a:noFill/>
          <a:ln>
            <a:noFill/>
          </a:ln>
        </p:spPr>
      </p:pic>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9" name="Shape 1249"/>
        <p:cNvGrpSpPr/>
        <p:nvPr/>
      </p:nvGrpSpPr>
      <p:grpSpPr>
        <a:xfrm>
          <a:off x="0" y="0"/>
          <a:ext cx="0" cy="0"/>
          <a:chOff x="0" y="0"/>
          <a:chExt cx="0" cy="0"/>
        </a:xfrm>
      </p:grpSpPr>
      <p:pic>
        <p:nvPicPr>
          <p:cNvPr descr="alluviandiagramMakingoff01b" id="1250" name="Google Shape;1250;p126"/>
          <p:cNvPicPr preferRelativeResize="0"/>
          <p:nvPr/>
        </p:nvPicPr>
        <p:blipFill rotWithShape="1">
          <a:blip r:embed="rId3">
            <a:alphaModFix/>
          </a:blip>
          <a:srcRect b="0" l="0" r="0" t="0"/>
          <a:stretch/>
        </p:blipFill>
        <p:spPr>
          <a:xfrm>
            <a:off x="3083561" y="125696"/>
            <a:ext cx="5715000" cy="1521620"/>
          </a:xfrm>
          <a:prstGeom prst="rect">
            <a:avLst/>
          </a:prstGeom>
          <a:noFill/>
          <a:ln>
            <a:noFill/>
          </a:ln>
        </p:spPr>
      </p:pic>
      <p:pic>
        <p:nvPicPr>
          <p:cNvPr descr="alluviandiagramMakingoff02b" id="1251" name="Google Shape;1251;p126"/>
          <p:cNvPicPr preferRelativeResize="0"/>
          <p:nvPr/>
        </p:nvPicPr>
        <p:blipFill rotWithShape="1">
          <a:blip r:embed="rId4">
            <a:alphaModFix/>
          </a:blip>
          <a:srcRect b="0" l="0" r="0" t="0"/>
          <a:stretch/>
        </p:blipFill>
        <p:spPr>
          <a:xfrm>
            <a:off x="2970918" y="1674074"/>
            <a:ext cx="5939032" cy="3452065"/>
          </a:xfrm>
          <a:prstGeom prst="rect">
            <a:avLst/>
          </a:prstGeom>
          <a:noFill/>
          <a:ln>
            <a:noFill/>
          </a:ln>
        </p:spPr>
      </p:pic>
      <p:sp>
        <p:nvSpPr>
          <p:cNvPr id="1252" name="Google Shape;1252;p126"/>
          <p:cNvSpPr/>
          <p:nvPr/>
        </p:nvSpPr>
        <p:spPr>
          <a:xfrm>
            <a:off x="209000" y="1520600"/>
            <a:ext cx="2712900" cy="21234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s" sz="1800">
                <a:solidFill>
                  <a:srgbClr val="383838"/>
                </a:solidFill>
              </a:rPr>
              <a:t>Ejemplo propio trabajado (¡hace ya mucho, 2014!) con el tipo de visualización </a:t>
            </a:r>
            <a:r>
              <a:rPr b="1" lang="es" sz="1800">
                <a:solidFill>
                  <a:srgbClr val="383838"/>
                </a:solidFill>
              </a:rPr>
              <a:t>“Alluvial Diagram”. </a:t>
            </a:r>
            <a:endParaRPr sz="1000">
              <a:solidFill>
                <a:srgbClr val="383838"/>
              </a:solidFill>
            </a:endParaRPr>
          </a:p>
          <a:p>
            <a:pPr indent="0" lvl="0" marL="0" marR="0" rtl="0" algn="l">
              <a:spcBef>
                <a:spcPts val="0"/>
              </a:spcBef>
              <a:spcAft>
                <a:spcPts val="0"/>
              </a:spcAft>
              <a:buNone/>
            </a:pPr>
            <a:r>
              <a:t/>
            </a:r>
            <a:endParaRPr b="1" sz="1400">
              <a:solidFill>
                <a:srgbClr val="383838"/>
              </a:solidFill>
            </a:endParaRPr>
          </a:p>
          <a:p>
            <a:pPr indent="0" lvl="0" marL="0" marR="0" rtl="0" algn="l">
              <a:spcBef>
                <a:spcPts val="0"/>
              </a:spcBef>
              <a:spcAft>
                <a:spcPts val="0"/>
              </a:spcAft>
              <a:buNone/>
            </a:pPr>
            <a:r>
              <a:rPr lang="es" sz="1000">
                <a:solidFill>
                  <a:srgbClr val="383838"/>
                </a:solidFill>
              </a:rPr>
              <a:t>Más info en </a:t>
            </a:r>
            <a:r>
              <a:rPr lang="es" sz="1000" u="sng">
                <a:solidFill>
                  <a:srgbClr val="383838"/>
                </a:solidFill>
                <a:hlinkClick r:id="rId5">
                  <a:extLst>
                    <a:ext uri="{A12FA001-AC4F-418D-AE19-62706E023703}">
                      <ahyp:hlinkClr val="tx"/>
                    </a:ext>
                  </a:extLst>
                </a:hlinkClick>
              </a:rPr>
              <a:t>http://www.cibermarikiya.com/experimentantdo-en-taller-sobre-periodismo-de-datos-prueba-con-herramienta-raw/</a:t>
            </a:r>
            <a:endParaRPr sz="1000">
              <a:solidFill>
                <a:srgbClr val="383838"/>
              </a:solidFill>
            </a:endParaRPr>
          </a:p>
          <a:p>
            <a:pPr indent="0" lvl="0" marL="0" marR="0" rtl="0" algn="l">
              <a:spcBef>
                <a:spcPts val="0"/>
              </a:spcBef>
              <a:spcAft>
                <a:spcPts val="0"/>
              </a:spcAft>
              <a:buNone/>
            </a:pPr>
            <a:r>
              <a:t/>
            </a:r>
            <a:endParaRPr sz="1000">
              <a:solidFill>
                <a:srgbClr val="383838"/>
              </a:solidFill>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56" name="Shape 1256"/>
        <p:cNvGrpSpPr/>
        <p:nvPr/>
      </p:nvGrpSpPr>
      <p:grpSpPr>
        <a:xfrm>
          <a:off x="0" y="0"/>
          <a:ext cx="0" cy="0"/>
          <a:chOff x="0" y="0"/>
          <a:chExt cx="0" cy="0"/>
        </a:xfrm>
      </p:grpSpPr>
      <p:sp>
        <p:nvSpPr>
          <p:cNvPr id="1257" name="Google Shape;1257;p127"/>
          <p:cNvSpPr txBox="1"/>
          <p:nvPr>
            <p:ph type="title"/>
          </p:nvPr>
        </p:nvSpPr>
        <p:spPr>
          <a:xfrm>
            <a:off x="383188" y="-306965"/>
            <a:ext cx="4037700" cy="1126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sz="2000"/>
              <a:t>Apropiación y creatividad</a:t>
            </a:r>
            <a:endParaRPr sz="2000"/>
          </a:p>
        </p:txBody>
      </p:sp>
      <p:sp>
        <p:nvSpPr>
          <p:cNvPr id="1258" name="Google Shape;1258;p127"/>
          <p:cNvSpPr txBox="1"/>
          <p:nvPr>
            <p:ph idx="1" type="subTitle"/>
          </p:nvPr>
        </p:nvSpPr>
        <p:spPr>
          <a:xfrm>
            <a:off x="383190" y="678445"/>
            <a:ext cx="3632400" cy="205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s" sz="1400"/>
              <a:t>¿Habéis pensado en usar varias herramientas de forma combinada para distintas fases/ formas visuales?</a:t>
            </a:r>
            <a:endParaRPr sz="1400"/>
          </a:p>
          <a:p>
            <a:pPr indent="0" lvl="0" marL="0" rtl="0" algn="l">
              <a:spcBef>
                <a:spcPts val="0"/>
              </a:spcBef>
              <a:spcAft>
                <a:spcPts val="0"/>
              </a:spcAft>
              <a:buClr>
                <a:schemeClr val="dk1"/>
              </a:buClr>
              <a:buSzPts val="1100"/>
              <a:buFont typeface="Arial"/>
              <a:buNone/>
            </a:pPr>
            <a:r>
              <a:t/>
            </a:r>
            <a:endParaRPr sz="1400"/>
          </a:p>
          <a:p>
            <a:pPr indent="0" lvl="0" marL="0" rtl="0" algn="l">
              <a:spcBef>
                <a:spcPts val="0"/>
              </a:spcBef>
              <a:spcAft>
                <a:spcPts val="0"/>
              </a:spcAft>
              <a:buClr>
                <a:schemeClr val="dk1"/>
              </a:buClr>
              <a:buSzPts val="1100"/>
              <a:buFont typeface="Arial"/>
              <a:buNone/>
            </a:pPr>
            <a:r>
              <a:rPr lang="es"/>
              <a:t>Ej. Flourish + Canva</a:t>
            </a:r>
            <a:endParaRPr/>
          </a:p>
          <a:p>
            <a:pPr indent="0" lvl="0" marL="0" rtl="0" algn="l">
              <a:spcBef>
                <a:spcPts val="0"/>
              </a:spcBef>
              <a:spcAft>
                <a:spcPts val="0"/>
              </a:spcAft>
              <a:buNone/>
            </a:pPr>
            <a:r>
              <a:t/>
            </a:r>
            <a:endParaRPr sz="1600"/>
          </a:p>
        </p:txBody>
      </p:sp>
      <p:sp>
        <p:nvSpPr>
          <p:cNvPr id="1259" name="Google Shape;1259;p127"/>
          <p:cNvSpPr/>
          <p:nvPr/>
        </p:nvSpPr>
        <p:spPr>
          <a:xfrm>
            <a:off x="4373736" y="226434"/>
            <a:ext cx="4037700" cy="4314000"/>
          </a:xfrm>
          <a:prstGeom prst="rect">
            <a:avLst/>
          </a:prstGeom>
          <a:noFill/>
          <a:ln cap="flat" cmpd="sng" w="28575">
            <a:solidFill>
              <a:srgbClr val="D2D7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0" name="Google Shape;1260;p127"/>
          <p:cNvSpPr/>
          <p:nvPr/>
        </p:nvSpPr>
        <p:spPr>
          <a:xfrm>
            <a:off x="3720949" y="3884838"/>
            <a:ext cx="822300" cy="1181100"/>
          </a:xfrm>
          <a:prstGeom prst="rect">
            <a:avLst/>
          </a:prstGeom>
          <a:noFill/>
          <a:ln cap="flat" cmpd="sng" w="28575">
            <a:solidFill>
              <a:srgbClr val="D2D7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1" name="Google Shape;1261;p127"/>
          <p:cNvSpPr txBox="1"/>
          <p:nvPr>
            <p:ph type="title"/>
          </p:nvPr>
        </p:nvSpPr>
        <p:spPr>
          <a:xfrm>
            <a:off x="383199" y="1902825"/>
            <a:ext cx="3741900" cy="1126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sz="2000"/>
              <a:t>Lo importante no siempre son las herramientas…</a:t>
            </a:r>
            <a:endParaRPr sz="2000">
              <a:solidFill>
                <a:srgbClr val="434343"/>
              </a:solidFill>
            </a:endParaRPr>
          </a:p>
        </p:txBody>
      </p:sp>
      <p:sp>
        <p:nvSpPr>
          <p:cNvPr id="1262" name="Google Shape;1262;p127"/>
          <p:cNvSpPr txBox="1"/>
          <p:nvPr>
            <p:ph idx="1" type="subTitle"/>
          </p:nvPr>
        </p:nvSpPr>
        <p:spPr>
          <a:xfrm>
            <a:off x="383200" y="2888250"/>
            <a:ext cx="3741900" cy="205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s" sz="1400"/>
              <a:t>A veces, solo necesitamos un “lienzo” a medida donde poder ir ensamblando información visual diseñada previo bocetaje.</a:t>
            </a:r>
            <a:endParaRPr sz="1400"/>
          </a:p>
          <a:p>
            <a:pPr indent="0" lvl="0" marL="0" rtl="0" algn="l">
              <a:spcBef>
                <a:spcPts val="0"/>
              </a:spcBef>
              <a:spcAft>
                <a:spcPts val="0"/>
              </a:spcAft>
              <a:buClr>
                <a:schemeClr val="dk1"/>
              </a:buClr>
              <a:buSzPts val="1100"/>
              <a:buFont typeface="Arial"/>
              <a:buNone/>
            </a:pPr>
            <a:r>
              <a:t/>
            </a:r>
            <a:endParaRPr sz="1400"/>
          </a:p>
          <a:p>
            <a:pPr indent="0" lvl="0" marL="0" rtl="0" algn="l">
              <a:spcBef>
                <a:spcPts val="0"/>
              </a:spcBef>
              <a:spcAft>
                <a:spcPts val="0"/>
              </a:spcAft>
              <a:buClr>
                <a:schemeClr val="dk1"/>
              </a:buClr>
              <a:buSzPts val="1100"/>
              <a:buFont typeface="Arial"/>
              <a:buNone/>
            </a:pPr>
            <a:r>
              <a:rPr lang="es"/>
              <a:t>Ej. Powerpoint, Google Slide… pueden sernos suficientes.</a:t>
            </a:r>
            <a:endParaRPr/>
          </a:p>
          <a:p>
            <a:pPr indent="0" lvl="0" marL="0" rtl="0" algn="l">
              <a:spcBef>
                <a:spcPts val="0"/>
              </a:spcBef>
              <a:spcAft>
                <a:spcPts val="0"/>
              </a:spcAft>
              <a:buNone/>
            </a:pPr>
            <a:r>
              <a:t/>
            </a:r>
            <a:endParaRPr sz="1000"/>
          </a:p>
        </p:txBody>
      </p:sp>
      <p:cxnSp>
        <p:nvCxnSpPr>
          <p:cNvPr id="1263" name="Google Shape;1263;p127"/>
          <p:cNvCxnSpPr/>
          <p:nvPr/>
        </p:nvCxnSpPr>
        <p:spPr>
          <a:xfrm>
            <a:off x="468697" y="1998589"/>
            <a:ext cx="513900" cy="0"/>
          </a:xfrm>
          <a:prstGeom prst="straightConnector1">
            <a:avLst/>
          </a:prstGeom>
          <a:noFill/>
          <a:ln cap="flat" cmpd="sng" w="76200">
            <a:solidFill>
              <a:srgbClr val="93C01F"/>
            </a:solidFill>
            <a:prstDash val="solid"/>
            <a:round/>
            <a:headEnd len="med" w="med" type="none"/>
            <a:tailEnd len="med" w="med" type="none"/>
          </a:ln>
        </p:spPr>
      </p:cxnSp>
      <p:pic>
        <p:nvPicPr>
          <p:cNvPr id="1264" name="Google Shape;1264;p127"/>
          <p:cNvPicPr preferRelativeResize="0"/>
          <p:nvPr/>
        </p:nvPicPr>
        <p:blipFill>
          <a:blip r:embed="rId3">
            <a:alphaModFix/>
          </a:blip>
          <a:stretch>
            <a:fillRect/>
          </a:stretch>
        </p:blipFill>
        <p:spPr>
          <a:xfrm>
            <a:off x="4646366" y="0"/>
            <a:ext cx="3508869" cy="5143501"/>
          </a:xfrm>
          <a:prstGeom prst="rect">
            <a:avLst/>
          </a:prstGeom>
          <a:noFill/>
          <a:ln>
            <a:noFill/>
          </a:ln>
        </p:spPr>
      </p:pic>
      <p:sp>
        <p:nvSpPr>
          <p:cNvPr id="1265" name="Google Shape;1265;p127"/>
          <p:cNvSpPr txBox="1"/>
          <p:nvPr/>
        </p:nvSpPr>
        <p:spPr>
          <a:xfrm>
            <a:off x="354300" y="4495800"/>
            <a:ext cx="3261000" cy="5541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s" sz="800">
                <a:solidFill>
                  <a:schemeClr val="dk2"/>
                </a:solidFill>
              </a:rPr>
              <a:t>Trabajo desarrollado por Yaiza Ceballos en asignatura de Máster de #periodismoUMA impartida por María Sánchez, 2021-22. Ver </a:t>
            </a:r>
            <a:r>
              <a:rPr lang="es" sz="800" u="sng">
                <a:solidFill>
                  <a:schemeClr val="hlink"/>
                </a:solidFill>
                <a:hlinkClick r:id="rId4"/>
              </a:rPr>
              <a:t>original interactiva aquí</a:t>
            </a:r>
            <a:r>
              <a:rPr lang="es" sz="800">
                <a:solidFill>
                  <a:schemeClr val="dk2"/>
                </a:solidFill>
              </a:rPr>
              <a:t>.</a:t>
            </a:r>
            <a:endParaRPr sz="800">
              <a:solidFill>
                <a:schemeClr val="dk2"/>
              </a:solidFill>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FEFEF">
            <a:alpha val="0"/>
          </a:srgbClr>
        </a:solidFill>
      </p:bgPr>
    </p:bg>
    <p:spTree>
      <p:nvGrpSpPr>
        <p:cNvPr id="1269" name="Shape 1269"/>
        <p:cNvGrpSpPr/>
        <p:nvPr/>
      </p:nvGrpSpPr>
      <p:grpSpPr>
        <a:xfrm>
          <a:off x="0" y="0"/>
          <a:ext cx="0" cy="0"/>
          <a:chOff x="0" y="0"/>
          <a:chExt cx="0" cy="0"/>
        </a:xfrm>
      </p:grpSpPr>
      <p:sp>
        <p:nvSpPr>
          <p:cNvPr id="1270" name="Google Shape;1270;p128"/>
          <p:cNvSpPr/>
          <p:nvPr/>
        </p:nvSpPr>
        <p:spPr>
          <a:xfrm>
            <a:off x="322300" y="242275"/>
            <a:ext cx="8568000" cy="4686300"/>
          </a:xfrm>
          <a:prstGeom prst="rect">
            <a:avLst/>
          </a:prstGeom>
          <a:solidFill>
            <a:srgbClr val="D2D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1" name="Google Shape;1271;p128"/>
          <p:cNvSpPr txBox="1"/>
          <p:nvPr>
            <p:ph type="ctrTitle"/>
          </p:nvPr>
        </p:nvSpPr>
        <p:spPr>
          <a:xfrm>
            <a:off x="883353" y="1510428"/>
            <a:ext cx="7377300" cy="938700"/>
          </a:xfrm>
          <a:prstGeom prst="rect">
            <a:avLst/>
          </a:prstGeom>
        </p:spPr>
        <p:txBody>
          <a:bodyPr anchorCtr="0" anchor="ctr"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lang="es" sz="4800"/>
              <a:t>¡Muchas gracias!</a:t>
            </a:r>
            <a:endParaRPr i="1" sz="4800">
              <a:solidFill>
                <a:srgbClr val="434343"/>
              </a:solidFill>
            </a:endParaRPr>
          </a:p>
        </p:txBody>
      </p:sp>
      <p:sp>
        <p:nvSpPr>
          <p:cNvPr id="1272" name="Google Shape;1272;p128"/>
          <p:cNvSpPr txBox="1"/>
          <p:nvPr/>
        </p:nvSpPr>
        <p:spPr>
          <a:xfrm>
            <a:off x="1355357" y="2865559"/>
            <a:ext cx="6510000" cy="724500"/>
          </a:xfrm>
          <a:prstGeom prst="rect">
            <a:avLst/>
          </a:prstGeom>
          <a:noFill/>
          <a:ln>
            <a:noFill/>
          </a:ln>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rPr lang="es" sz="2400">
                <a:solidFill>
                  <a:srgbClr val="434343"/>
                </a:solidFill>
                <a:highlight>
                  <a:srgbClr val="FFFFFF"/>
                </a:highlight>
              </a:rPr>
              <a:t>#WEBINARSUNIA </a:t>
            </a:r>
            <a:endParaRPr sz="2400">
              <a:solidFill>
                <a:srgbClr val="434343"/>
              </a:solidFill>
              <a:highlight>
                <a:srgbClr val="FFFFFF"/>
              </a:highlight>
            </a:endParaRPr>
          </a:p>
          <a:p>
            <a:pPr indent="0" lvl="0" marL="0" rtl="0" algn="ctr">
              <a:lnSpc>
                <a:spcPct val="150000"/>
              </a:lnSpc>
              <a:spcBef>
                <a:spcPts val="0"/>
              </a:spcBef>
              <a:spcAft>
                <a:spcPts val="0"/>
              </a:spcAft>
              <a:buNone/>
            </a:pPr>
            <a:r>
              <a:rPr lang="es" sz="2000">
                <a:solidFill>
                  <a:srgbClr val="434343"/>
                </a:solidFill>
                <a:highlight>
                  <a:srgbClr val="FFFFFF"/>
                </a:highlight>
              </a:rPr>
              <a:t>@UNIAINNOVA @UNIAUNIVERSIDAD</a:t>
            </a:r>
            <a:endParaRPr sz="2000">
              <a:solidFill>
                <a:srgbClr val="434343"/>
              </a:solidFill>
              <a:highlight>
                <a:srgbClr val="FFFFFF"/>
              </a:highlight>
            </a:endParaRPr>
          </a:p>
        </p:txBody>
      </p:sp>
      <p:sp>
        <p:nvSpPr>
          <p:cNvPr id="1273" name="Google Shape;1273;p128"/>
          <p:cNvSpPr txBox="1"/>
          <p:nvPr/>
        </p:nvSpPr>
        <p:spPr>
          <a:xfrm>
            <a:off x="2393500" y="3844875"/>
            <a:ext cx="4494300" cy="585000"/>
          </a:xfrm>
          <a:prstGeom prst="rect">
            <a:avLst/>
          </a:prstGeom>
          <a:noFill/>
          <a:ln>
            <a:noFill/>
          </a:ln>
        </p:spPr>
        <p:txBody>
          <a:bodyPr anchorCtr="0" anchor="t" bIns="91425" lIns="91425" spcFirstLastPara="1" rIns="91425" wrap="square" tIns="91425">
            <a:spAutoFit/>
          </a:bodyPr>
          <a:lstStyle/>
          <a:p>
            <a:pPr indent="0" lvl="0" marL="0" rtl="0" algn="ctr">
              <a:spcBef>
                <a:spcPts val="600"/>
              </a:spcBef>
              <a:spcAft>
                <a:spcPts val="0"/>
              </a:spcAft>
              <a:buNone/>
            </a:pPr>
            <a:r>
              <a:rPr lang="es" sz="1300">
                <a:solidFill>
                  <a:srgbClr val="666666"/>
                </a:solidFill>
              </a:rPr>
              <a:t>*Contenido adaptado a este seminario, de otros anteriores propios, por Sánchez, M. (2022).</a:t>
            </a:r>
            <a:endParaRPr sz="1200"/>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100000">
              <a:srgbClr val="EFEFEF"/>
            </a:gs>
          </a:gsLst>
          <a:lin ang="5400012" scaled="0"/>
        </a:gradFill>
      </p:bgPr>
    </p:bg>
    <p:spTree>
      <p:nvGrpSpPr>
        <p:cNvPr id="1277" name="Shape 1277"/>
        <p:cNvGrpSpPr/>
        <p:nvPr/>
      </p:nvGrpSpPr>
      <p:grpSpPr>
        <a:xfrm>
          <a:off x="0" y="0"/>
          <a:ext cx="0" cy="0"/>
          <a:chOff x="0" y="0"/>
          <a:chExt cx="0" cy="0"/>
        </a:xfrm>
      </p:grpSpPr>
      <p:sp>
        <p:nvSpPr>
          <p:cNvPr id="1278" name="Google Shape;1278;p129"/>
          <p:cNvSpPr/>
          <p:nvPr/>
        </p:nvSpPr>
        <p:spPr>
          <a:xfrm>
            <a:off x="0" y="0"/>
            <a:ext cx="9144000" cy="5143500"/>
          </a:xfrm>
          <a:prstGeom prst="rect">
            <a:avLst/>
          </a:prstGeom>
          <a:solidFill>
            <a:schemeClr val="lt1"/>
          </a:solidFill>
          <a:ln cap="flat" cmpd="sng" w="9525">
            <a:solidFill>
              <a:schemeClr val="lt1"/>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9" name="Google Shape;1279;p129"/>
          <p:cNvSpPr/>
          <p:nvPr/>
        </p:nvSpPr>
        <p:spPr>
          <a:xfrm>
            <a:off x="256274" y="319935"/>
            <a:ext cx="8593200" cy="4389600"/>
          </a:xfrm>
          <a:prstGeom prst="rect">
            <a:avLst/>
          </a:prstGeom>
          <a:noFill/>
          <a:ln cap="flat" cmpd="sng" w="38100">
            <a:solidFill>
              <a:srgbClr val="93C01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0" name="Google Shape;1280;p129"/>
          <p:cNvSpPr txBox="1"/>
          <p:nvPr>
            <p:ph type="title"/>
          </p:nvPr>
        </p:nvSpPr>
        <p:spPr>
          <a:xfrm>
            <a:off x="256389" y="606284"/>
            <a:ext cx="8593200" cy="522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s"/>
              <a:t>Alguna bibliografía</a:t>
            </a:r>
            <a:endParaRPr>
              <a:solidFill>
                <a:srgbClr val="434343"/>
              </a:solidFill>
            </a:endParaRPr>
          </a:p>
        </p:txBody>
      </p:sp>
      <p:sp>
        <p:nvSpPr>
          <p:cNvPr id="1281" name="Google Shape;1281;p129"/>
          <p:cNvSpPr txBox="1"/>
          <p:nvPr>
            <p:ph idx="1" type="body"/>
          </p:nvPr>
        </p:nvSpPr>
        <p:spPr>
          <a:xfrm>
            <a:off x="408675" y="1261850"/>
            <a:ext cx="8223000" cy="2690400"/>
          </a:xfrm>
          <a:prstGeom prst="rect">
            <a:avLst/>
          </a:prstGeom>
        </p:spPr>
        <p:txBody>
          <a:bodyPr anchorCtr="0" anchor="t" bIns="91425" lIns="91425" spcFirstLastPara="1" rIns="91425" wrap="square" tIns="91425">
            <a:noAutofit/>
          </a:bodyPr>
          <a:lstStyle/>
          <a:p>
            <a:pPr indent="-311150" lvl="0" marL="457200" rtl="0" algn="l">
              <a:lnSpc>
                <a:spcPct val="115000"/>
              </a:lnSpc>
              <a:spcBef>
                <a:spcPts val="600"/>
              </a:spcBef>
              <a:spcAft>
                <a:spcPts val="0"/>
              </a:spcAft>
              <a:buClr>
                <a:srgbClr val="666666"/>
              </a:buClr>
              <a:buSzPts val="1300"/>
              <a:buChar char="●"/>
            </a:pPr>
            <a:r>
              <a:rPr lang="es" sz="1300">
                <a:solidFill>
                  <a:srgbClr val="666666"/>
                </a:solidFill>
              </a:rPr>
              <a:t>Alcalde, I. (2015). Visualización de la información: de los datos al conocimiento. Barcelona: Editorial UOC.</a:t>
            </a:r>
            <a:endParaRPr sz="1300">
              <a:solidFill>
                <a:srgbClr val="666666"/>
              </a:solidFill>
            </a:endParaRPr>
          </a:p>
          <a:p>
            <a:pPr indent="-311150" lvl="0" marL="457200" rtl="0" algn="l">
              <a:lnSpc>
                <a:spcPct val="115000"/>
              </a:lnSpc>
              <a:spcBef>
                <a:spcPts val="0"/>
              </a:spcBef>
              <a:spcAft>
                <a:spcPts val="0"/>
              </a:spcAft>
              <a:buClr>
                <a:srgbClr val="666666"/>
              </a:buClr>
              <a:buSzPts val="1300"/>
              <a:buChar char="●"/>
            </a:pPr>
            <a:r>
              <a:rPr lang="es" sz="1300">
                <a:solidFill>
                  <a:srgbClr val="666666"/>
                </a:solidFill>
              </a:rPr>
              <a:t>Cairo, A. (2011). El arte funcional: infografía y visualización de la información. Madrid: Alamut Ediciones.</a:t>
            </a:r>
            <a:endParaRPr sz="1300">
              <a:solidFill>
                <a:srgbClr val="666666"/>
              </a:solidFill>
            </a:endParaRPr>
          </a:p>
          <a:p>
            <a:pPr indent="-311150" lvl="0" marL="457200" rtl="0" algn="l">
              <a:lnSpc>
                <a:spcPct val="115000"/>
              </a:lnSpc>
              <a:spcBef>
                <a:spcPts val="0"/>
              </a:spcBef>
              <a:spcAft>
                <a:spcPts val="0"/>
              </a:spcAft>
              <a:buClr>
                <a:srgbClr val="666666"/>
              </a:buClr>
              <a:buSzPts val="1300"/>
              <a:buChar char="●"/>
            </a:pPr>
            <a:r>
              <a:rPr lang="es" sz="1300">
                <a:solidFill>
                  <a:srgbClr val="666666"/>
                </a:solidFill>
              </a:rPr>
              <a:t>Cairo, A. (2017). “Visualización de datos: una imagen puede valer más que mil números, pero no siempre más que mil palabras”. </a:t>
            </a:r>
            <a:r>
              <a:rPr i="1" lang="es" sz="1300">
                <a:solidFill>
                  <a:srgbClr val="666666"/>
                </a:solidFill>
              </a:rPr>
              <a:t>El profesional de la información</a:t>
            </a:r>
            <a:r>
              <a:rPr lang="es" sz="1300">
                <a:solidFill>
                  <a:srgbClr val="666666"/>
                </a:solidFill>
              </a:rPr>
              <a:t>,</a:t>
            </a:r>
            <a:r>
              <a:rPr i="1" lang="es" sz="1300">
                <a:solidFill>
                  <a:srgbClr val="666666"/>
                </a:solidFill>
              </a:rPr>
              <a:t> 26</a:t>
            </a:r>
            <a:r>
              <a:rPr lang="es" sz="1300">
                <a:solidFill>
                  <a:srgbClr val="666666"/>
                </a:solidFill>
              </a:rPr>
              <a:t>(6), pp. 1025-1028.</a:t>
            </a:r>
            <a:endParaRPr sz="1300">
              <a:solidFill>
                <a:srgbClr val="666666"/>
              </a:solidFill>
            </a:endParaRPr>
          </a:p>
          <a:p>
            <a:pPr indent="-311150" lvl="0" marL="457200" rtl="0" algn="l">
              <a:lnSpc>
                <a:spcPct val="115000"/>
              </a:lnSpc>
              <a:spcBef>
                <a:spcPts val="0"/>
              </a:spcBef>
              <a:spcAft>
                <a:spcPts val="0"/>
              </a:spcAft>
              <a:buClr>
                <a:srgbClr val="666666"/>
              </a:buClr>
              <a:buSzPts val="1300"/>
              <a:buChar char="●"/>
            </a:pPr>
            <a:r>
              <a:rPr lang="es" sz="1300">
                <a:solidFill>
                  <a:srgbClr val="666666"/>
                </a:solidFill>
              </a:rPr>
              <a:t>Cole, R. (2004). “Infografía: tipologías”, </a:t>
            </a:r>
            <a:r>
              <a:rPr i="1" lang="es" sz="1300">
                <a:solidFill>
                  <a:srgbClr val="666666"/>
                </a:solidFill>
              </a:rPr>
              <a:t>Revista Latina de Comunicación Social, 57</a:t>
            </a:r>
            <a:r>
              <a:rPr lang="es" sz="1300">
                <a:solidFill>
                  <a:srgbClr val="666666"/>
                </a:solidFill>
              </a:rPr>
              <a:t>. http://www.ull.es/publicaciones/latina/colle2004/20040557colle.htm</a:t>
            </a:r>
            <a:endParaRPr sz="1300">
              <a:solidFill>
                <a:srgbClr val="666666"/>
              </a:solidFill>
            </a:endParaRPr>
          </a:p>
          <a:p>
            <a:pPr indent="-311150" lvl="0" marL="457200" rtl="0" algn="l">
              <a:lnSpc>
                <a:spcPct val="115000"/>
              </a:lnSpc>
              <a:spcBef>
                <a:spcPts val="0"/>
              </a:spcBef>
              <a:spcAft>
                <a:spcPts val="0"/>
              </a:spcAft>
              <a:buClr>
                <a:srgbClr val="666666"/>
              </a:buClr>
              <a:buSzPts val="1300"/>
              <a:buChar char="●"/>
            </a:pPr>
            <a:r>
              <a:rPr lang="es" sz="1300">
                <a:solidFill>
                  <a:srgbClr val="666666"/>
                </a:solidFill>
              </a:rPr>
              <a:t>McCandless, D. (2010). “The beauty of data visualization”. TedGlobal 2010, julio de 2010. http://www.ted.com/talks/david _mccandless_the_beauty_of_ data_visualization.html </a:t>
            </a:r>
            <a:endParaRPr sz="1300">
              <a:solidFill>
                <a:srgbClr val="666666"/>
              </a:solidFill>
            </a:endParaRPr>
          </a:p>
          <a:p>
            <a:pPr indent="-311150" lvl="0" marL="457200" rtl="0" algn="l">
              <a:lnSpc>
                <a:spcPct val="115000"/>
              </a:lnSpc>
              <a:spcBef>
                <a:spcPts val="0"/>
              </a:spcBef>
              <a:spcAft>
                <a:spcPts val="0"/>
              </a:spcAft>
              <a:buClr>
                <a:srgbClr val="666666"/>
              </a:buClr>
              <a:buSzPts val="1300"/>
              <a:buChar char="●"/>
            </a:pPr>
            <a:r>
              <a:rPr lang="es" sz="1300">
                <a:solidFill>
                  <a:srgbClr val="666666"/>
                </a:solidFill>
              </a:rPr>
              <a:t>Sánchez M. e Hinojosa, E. (2016) La formación universitaria sobre infografía periodística y visualización de datos, un reto en España: estudios de caso. </a:t>
            </a:r>
            <a:r>
              <a:rPr i="1" lang="es" sz="1300">
                <a:solidFill>
                  <a:srgbClr val="666666"/>
                </a:solidFill>
              </a:rPr>
              <a:t>Trípodos, 38</a:t>
            </a:r>
            <a:r>
              <a:rPr lang="es" sz="1300">
                <a:solidFill>
                  <a:srgbClr val="666666"/>
                </a:solidFill>
              </a:rPr>
              <a:t>, pp. 49-66. </a:t>
            </a:r>
            <a:r>
              <a:rPr lang="es" sz="1300" u="sng">
                <a:solidFill>
                  <a:schemeClr val="hlink"/>
                </a:solidFill>
                <a:hlinkClick r:id="rId3"/>
              </a:rPr>
              <a:t>http://www.tripodos.com/index.php/Facultat_Comunicacio_Blanquerna/article/view/325</a:t>
            </a:r>
            <a:endParaRPr sz="1300">
              <a:solidFill>
                <a:srgbClr val="666666"/>
              </a:solidFill>
            </a:endParaRPr>
          </a:p>
          <a:p>
            <a:pPr indent="-311150" lvl="0" marL="457200" rtl="0" algn="l">
              <a:lnSpc>
                <a:spcPct val="115000"/>
              </a:lnSpc>
              <a:spcBef>
                <a:spcPts val="0"/>
              </a:spcBef>
              <a:spcAft>
                <a:spcPts val="0"/>
              </a:spcAft>
              <a:buClr>
                <a:srgbClr val="666666"/>
              </a:buClr>
              <a:buSzPts val="1300"/>
              <a:buChar char="●"/>
            </a:pPr>
            <a:r>
              <a:rPr lang="es" sz="1300">
                <a:solidFill>
                  <a:srgbClr val="666666"/>
                </a:solidFill>
              </a:rPr>
              <a:t>….</a:t>
            </a:r>
            <a:endParaRPr sz="1300">
              <a:solidFill>
                <a:srgbClr val="666666"/>
              </a:solidFill>
            </a:endParaRPr>
          </a:p>
          <a:p>
            <a:pPr indent="0" lvl="0" marL="457200" rtl="0" algn="l">
              <a:lnSpc>
                <a:spcPct val="115000"/>
              </a:lnSpc>
              <a:spcBef>
                <a:spcPts val="600"/>
              </a:spcBef>
              <a:spcAft>
                <a:spcPts val="0"/>
              </a:spcAft>
              <a:buNone/>
            </a:pPr>
            <a:r>
              <a:t/>
            </a:r>
            <a:endParaRPr sz="1300">
              <a:solidFill>
                <a:srgbClr val="666666"/>
              </a:solidFill>
            </a:endParaRPr>
          </a:p>
        </p:txBody>
      </p:sp>
      <p:cxnSp>
        <p:nvCxnSpPr>
          <p:cNvPr id="1282" name="Google Shape;1282;p129"/>
          <p:cNvCxnSpPr/>
          <p:nvPr/>
        </p:nvCxnSpPr>
        <p:spPr>
          <a:xfrm>
            <a:off x="4164321" y="1260301"/>
            <a:ext cx="777300" cy="0"/>
          </a:xfrm>
          <a:prstGeom prst="straightConnector1">
            <a:avLst/>
          </a:prstGeom>
          <a:noFill/>
          <a:ln cap="flat" cmpd="sng" w="76200">
            <a:solidFill>
              <a:srgbClr val="93C01F"/>
            </a:solidFill>
            <a:prstDash val="solid"/>
            <a:round/>
            <a:headEnd len="med" w="med" type="none"/>
            <a:tailEnd len="med" w="med" type="none"/>
          </a:ln>
        </p:spPr>
      </p:cxn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86" name="Shape 1286"/>
        <p:cNvGrpSpPr/>
        <p:nvPr/>
      </p:nvGrpSpPr>
      <p:grpSpPr>
        <a:xfrm>
          <a:off x="0" y="0"/>
          <a:ext cx="0" cy="0"/>
          <a:chOff x="0" y="0"/>
          <a:chExt cx="0" cy="0"/>
        </a:xfrm>
      </p:grpSpPr>
      <p:sp>
        <p:nvSpPr>
          <p:cNvPr id="1287" name="Google Shape;1287;p130"/>
          <p:cNvSpPr/>
          <p:nvPr/>
        </p:nvSpPr>
        <p:spPr>
          <a:xfrm>
            <a:off x="210277" y="233984"/>
            <a:ext cx="8616300" cy="4681800"/>
          </a:xfrm>
          <a:prstGeom prst="rect">
            <a:avLst/>
          </a:prstGeom>
          <a:noFill/>
          <a:ln cap="flat" cmpd="sng" w="38100">
            <a:solidFill>
              <a:srgbClr val="93C01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8" name="Google Shape;1288;p130"/>
          <p:cNvSpPr txBox="1"/>
          <p:nvPr/>
        </p:nvSpPr>
        <p:spPr>
          <a:xfrm>
            <a:off x="210393" y="442641"/>
            <a:ext cx="8845800" cy="5742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s" sz="2200">
                <a:solidFill>
                  <a:srgbClr val="434343"/>
                </a:solidFill>
              </a:rPr>
              <a:t>Credits</a:t>
            </a:r>
            <a:endParaRPr b="1" sz="2200">
              <a:solidFill>
                <a:srgbClr val="434343"/>
              </a:solidFill>
            </a:endParaRPr>
          </a:p>
        </p:txBody>
      </p:sp>
      <p:sp>
        <p:nvSpPr>
          <p:cNvPr id="1289" name="Google Shape;1289;p130"/>
          <p:cNvSpPr txBox="1"/>
          <p:nvPr/>
        </p:nvSpPr>
        <p:spPr>
          <a:xfrm>
            <a:off x="574866" y="1271684"/>
            <a:ext cx="8135100" cy="29535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None/>
            </a:pPr>
            <a:r>
              <a:rPr lang="es" sz="1500">
                <a:solidFill>
                  <a:srgbClr val="666666"/>
                </a:solidFill>
              </a:rPr>
              <a:t>This is where you give credit to the ones who are part of this project.</a:t>
            </a:r>
            <a:endParaRPr sz="1500">
              <a:solidFill>
                <a:srgbClr val="666666"/>
              </a:solidFill>
            </a:endParaRPr>
          </a:p>
          <a:p>
            <a:pPr indent="-323850" lvl="0" marL="457200" rtl="0" algn="l">
              <a:lnSpc>
                <a:spcPct val="115000"/>
              </a:lnSpc>
              <a:spcBef>
                <a:spcPts val="600"/>
              </a:spcBef>
              <a:spcAft>
                <a:spcPts val="0"/>
              </a:spcAft>
              <a:buClr>
                <a:srgbClr val="666666"/>
              </a:buClr>
              <a:buSzPts val="1500"/>
              <a:buChar char="●"/>
            </a:pPr>
            <a:r>
              <a:rPr lang="es" sz="1500">
                <a:solidFill>
                  <a:srgbClr val="666666"/>
                </a:solidFill>
                <a:highlight>
                  <a:srgbClr val="FFFFFF"/>
                </a:highlight>
              </a:rPr>
              <a:t>Presentation template by </a:t>
            </a:r>
            <a:r>
              <a:rPr lang="es" sz="1500" u="sng">
                <a:solidFill>
                  <a:srgbClr val="666666"/>
                </a:solidFill>
                <a:highlight>
                  <a:srgbClr val="FFFFFF"/>
                </a:highlight>
                <a:hlinkClick r:id="rId3">
                  <a:extLst>
                    <a:ext uri="{A12FA001-AC4F-418D-AE19-62706E023703}">
                      <ahyp:hlinkClr val="tx"/>
                    </a:ext>
                  </a:extLst>
                </a:hlinkClick>
              </a:rPr>
              <a:t>Slidesgo</a:t>
            </a:r>
            <a:endParaRPr sz="1500">
              <a:solidFill>
                <a:srgbClr val="666666"/>
              </a:solidFill>
            </a:endParaRPr>
          </a:p>
          <a:p>
            <a:pPr indent="-323850" lvl="0" marL="457200" rtl="0" algn="l">
              <a:lnSpc>
                <a:spcPct val="115000"/>
              </a:lnSpc>
              <a:spcBef>
                <a:spcPts val="0"/>
              </a:spcBef>
              <a:spcAft>
                <a:spcPts val="0"/>
              </a:spcAft>
              <a:buClr>
                <a:srgbClr val="666666"/>
              </a:buClr>
              <a:buSzPts val="1500"/>
              <a:buChar char="●"/>
            </a:pPr>
            <a:r>
              <a:rPr lang="es" sz="1500">
                <a:solidFill>
                  <a:srgbClr val="666666"/>
                </a:solidFill>
              </a:rPr>
              <a:t>Icons by </a:t>
            </a:r>
            <a:r>
              <a:rPr lang="es" sz="1500" u="sng">
                <a:solidFill>
                  <a:srgbClr val="666666"/>
                </a:solidFill>
                <a:hlinkClick r:id="rId4">
                  <a:extLst>
                    <a:ext uri="{A12FA001-AC4F-418D-AE19-62706E023703}">
                      <ahyp:hlinkClr val="tx"/>
                    </a:ext>
                  </a:extLst>
                </a:hlinkClick>
              </a:rPr>
              <a:t>Flaticon</a:t>
            </a:r>
            <a:endParaRPr sz="1500">
              <a:solidFill>
                <a:srgbClr val="666666"/>
              </a:solidFill>
            </a:endParaRPr>
          </a:p>
          <a:p>
            <a:pPr indent="-323850" lvl="0" marL="457200" rtl="0" algn="l">
              <a:lnSpc>
                <a:spcPct val="115000"/>
              </a:lnSpc>
              <a:spcBef>
                <a:spcPts val="0"/>
              </a:spcBef>
              <a:spcAft>
                <a:spcPts val="0"/>
              </a:spcAft>
              <a:buClr>
                <a:srgbClr val="666666"/>
              </a:buClr>
              <a:buSzPts val="1500"/>
              <a:buChar char="●"/>
            </a:pPr>
            <a:r>
              <a:rPr lang="es" sz="1500">
                <a:solidFill>
                  <a:srgbClr val="666666"/>
                </a:solidFill>
              </a:rPr>
              <a:t>Images &amp; infographics by </a:t>
            </a:r>
            <a:r>
              <a:rPr lang="es" sz="1500" u="sng">
                <a:solidFill>
                  <a:srgbClr val="666666"/>
                </a:solidFill>
                <a:hlinkClick r:id="rId5">
                  <a:extLst>
                    <a:ext uri="{A12FA001-AC4F-418D-AE19-62706E023703}">
                      <ahyp:hlinkClr val="tx"/>
                    </a:ext>
                  </a:extLst>
                </a:hlinkClick>
              </a:rPr>
              <a:t>Freepik</a:t>
            </a:r>
            <a:endParaRPr sz="1500">
              <a:solidFill>
                <a:srgbClr val="666666"/>
              </a:solidFill>
            </a:endParaRPr>
          </a:p>
          <a:p>
            <a:pPr indent="0" lvl="0" marL="0" rtl="0" algn="l">
              <a:lnSpc>
                <a:spcPct val="115000"/>
              </a:lnSpc>
              <a:spcBef>
                <a:spcPts val="600"/>
              </a:spcBef>
              <a:spcAft>
                <a:spcPts val="0"/>
              </a:spcAft>
              <a:buNone/>
            </a:pPr>
            <a:r>
              <a:rPr lang="es" sz="1500">
                <a:solidFill>
                  <a:srgbClr val="666666"/>
                </a:solidFill>
              </a:rPr>
              <a:t>Fuentes usadas: </a:t>
            </a:r>
            <a:endParaRPr sz="1500">
              <a:solidFill>
                <a:srgbClr val="666666"/>
              </a:solidFill>
            </a:endParaRPr>
          </a:p>
          <a:p>
            <a:pPr indent="-323850" lvl="0" marL="457200" rtl="0" algn="l">
              <a:lnSpc>
                <a:spcPct val="115000"/>
              </a:lnSpc>
              <a:spcBef>
                <a:spcPts val="600"/>
              </a:spcBef>
              <a:spcAft>
                <a:spcPts val="0"/>
              </a:spcAft>
              <a:buClr>
                <a:srgbClr val="666666"/>
              </a:buClr>
              <a:buSzPts val="1500"/>
              <a:buChar char="●"/>
            </a:pPr>
            <a:r>
              <a:rPr lang="es" sz="1500">
                <a:solidFill>
                  <a:srgbClr val="666666"/>
                </a:solidFill>
              </a:rPr>
              <a:t>Arial </a:t>
            </a:r>
            <a:endParaRPr sz="1500">
              <a:solidFill>
                <a:srgbClr val="666666"/>
              </a:solidFill>
            </a:endParaRPr>
          </a:p>
          <a:p>
            <a:pPr indent="0" lvl="0" marL="0" rtl="0" algn="l">
              <a:lnSpc>
                <a:spcPct val="115000"/>
              </a:lnSpc>
              <a:spcBef>
                <a:spcPts val="600"/>
              </a:spcBef>
              <a:spcAft>
                <a:spcPts val="0"/>
              </a:spcAft>
              <a:buNone/>
            </a:pPr>
            <a:r>
              <a:rPr lang="es" sz="1500">
                <a:solidFill>
                  <a:srgbClr val="666666"/>
                </a:solidFill>
              </a:rPr>
              <a:t>Colores usados:</a:t>
            </a:r>
            <a:endParaRPr sz="1500">
              <a:solidFill>
                <a:srgbClr val="666666"/>
              </a:solidFill>
            </a:endParaRPr>
          </a:p>
          <a:p>
            <a:pPr indent="0" lvl="0" marL="0" rtl="0" algn="l">
              <a:lnSpc>
                <a:spcPct val="115000"/>
              </a:lnSpc>
              <a:spcBef>
                <a:spcPts val="600"/>
              </a:spcBef>
              <a:spcAft>
                <a:spcPts val="0"/>
              </a:spcAft>
              <a:buNone/>
            </a:pPr>
            <a:r>
              <a:t/>
            </a:r>
            <a:endParaRPr sz="1600">
              <a:solidFill>
                <a:srgbClr val="666666"/>
              </a:solidFill>
            </a:endParaRPr>
          </a:p>
        </p:txBody>
      </p:sp>
      <p:cxnSp>
        <p:nvCxnSpPr>
          <p:cNvPr id="1290" name="Google Shape;1290;p130"/>
          <p:cNvCxnSpPr/>
          <p:nvPr/>
        </p:nvCxnSpPr>
        <p:spPr>
          <a:xfrm>
            <a:off x="4340424" y="1144236"/>
            <a:ext cx="729900" cy="0"/>
          </a:xfrm>
          <a:prstGeom prst="straightConnector1">
            <a:avLst/>
          </a:prstGeom>
          <a:noFill/>
          <a:ln cap="flat" cmpd="sng" w="76200">
            <a:solidFill>
              <a:srgbClr val="93C01F"/>
            </a:solidFill>
            <a:prstDash val="solid"/>
            <a:round/>
            <a:headEnd len="med" w="med" type="none"/>
            <a:tailEnd len="med" w="med" type="none"/>
          </a:ln>
        </p:spPr>
      </p:cxnSp>
      <p:grpSp>
        <p:nvGrpSpPr>
          <p:cNvPr id="1291" name="Google Shape;1291;p130"/>
          <p:cNvGrpSpPr/>
          <p:nvPr/>
        </p:nvGrpSpPr>
        <p:grpSpPr>
          <a:xfrm>
            <a:off x="5730189" y="3816997"/>
            <a:ext cx="1001066" cy="741229"/>
            <a:chOff x="3668942" y="4493813"/>
            <a:chExt cx="927600" cy="884100"/>
          </a:xfrm>
        </p:grpSpPr>
        <p:sp>
          <p:nvSpPr>
            <p:cNvPr id="1292" name="Google Shape;1292;p130"/>
            <p:cNvSpPr/>
            <p:nvPr/>
          </p:nvSpPr>
          <p:spPr>
            <a:xfrm>
              <a:off x="3668942" y="4493813"/>
              <a:ext cx="927600" cy="884100"/>
            </a:xfrm>
            <a:prstGeom prst="roundRect">
              <a:avLst>
                <a:gd fmla="val 16667" name="adj"/>
              </a:avLst>
            </a:prstGeom>
            <a:solidFill>
              <a:srgbClr val="D6D64D"/>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p>
          </p:txBody>
        </p:sp>
        <p:sp>
          <p:nvSpPr>
            <p:cNvPr id="1293" name="Google Shape;1293;p130"/>
            <p:cNvSpPr txBox="1"/>
            <p:nvPr/>
          </p:nvSpPr>
          <p:spPr>
            <a:xfrm>
              <a:off x="3668942" y="4677905"/>
              <a:ext cx="927600" cy="51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s" sz="1000">
                  <a:solidFill>
                    <a:srgbClr val="434343"/>
                  </a:solidFill>
                </a:rPr>
                <a:t>#d6d64d</a:t>
              </a:r>
              <a:endParaRPr sz="1000">
                <a:solidFill>
                  <a:srgbClr val="434343"/>
                </a:solidFill>
              </a:endParaRPr>
            </a:p>
          </p:txBody>
        </p:sp>
      </p:grpSp>
      <p:grpSp>
        <p:nvGrpSpPr>
          <p:cNvPr id="1294" name="Google Shape;1294;p130"/>
          <p:cNvGrpSpPr/>
          <p:nvPr/>
        </p:nvGrpSpPr>
        <p:grpSpPr>
          <a:xfrm>
            <a:off x="2553276" y="3816997"/>
            <a:ext cx="1001066" cy="741229"/>
            <a:chOff x="2424283" y="4493813"/>
            <a:chExt cx="927600" cy="884100"/>
          </a:xfrm>
        </p:grpSpPr>
        <p:sp>
          <p:nvSpPr>
            <p:cNvPr id="1295" name="Google Shape;1295;p130"/>
            <p:cNvSpPr/>
            <p:nvPr/>
          </p:nvSpPr>
          <p:spPr>
            <a:xfrm>
              <a:off x="2424283" y="4493813"/>
              <a:ext cx="927600" cy="884100"/>
            </a:xfrm>
            <a:prstGeom prst="roundRect">
              <a:avLst>
                <a:gd fmla="val 16667" name="adj"/>
              </a:avLst>
            </a:prstGeom>
            <a:solidFill>
              <a:srgbClr val="999999"/>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p>
          </p:txBody>
        </p:sp>
        <p:sp>
          <p:nvSpPr>
            <p:cNvPr id="1296" name="Google Shape;1296;p130"/>
            <p:cNvSpPr txBox="1"/>
            <p:nvPr/>
          </p:nvSpPr>
          <p:spPr>
            <a:xfrm>
              <a:off x="2424283" y="4677905"/>
              <a:ext cx="927600" cy="51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s" sz="1000">
                  <a:solidFill>
                    <a:srgbClr val="434343"/>
                  </a:solidFill>
                </a:rPr>
                <a:t>#999999</a:t>
              </a:r>
              <a:endParaRPr sz="1000">
                <a:solidFill>
                  <a:srgbClr val="434343"/>
                </a:solidFill>
              </a:endParaRPr>
            </a:p>
          </p:txBody>
        </p:sp>
      </p:grpSp>
      <p:grpSp>
        <p:nvGrpSpPr>
          <p:cNvPr id="1297" name="Google Shape;1297;p130"/>
          <p:cNvGrpSpPr/>
          <p:nvPr/>
        </p:nvGrpSpPr>
        <p:grpSpPr>
          <a:xfrm>
            <a:off x="964835" y="3816997"/>
            <a:ext cx="1001066" cy="741229"/>
            <a:chOff x="1179625" y="4493813"/>
            <a:chExt cx="927600" cy="884100"/>
          </a:xfrm>
        </p:grpSpPr>
        <p:sp>
          <p:nvSpPr>
            <p:cNvPr id="1298" name="Google Shape;1298;p130"/>
            <p:cNvSpPr/>
            <p:nvPr/>
          </p:nvSpPr>
          <p:spPr>
            <a:xfrm>
              <a:off x="1179625" y="4493813"/>
              <a:ext cx="927600" cy="884100"/>
            </a:xfrm>
            <a:prstGeom prst="roundRect">
              <a:avLst>
                <a:gd fmla="val 16667" name="adj"/>
              </a:avLst>
            </a:prstGeom>
            <a:solidFill>
              <a:srgbClr val="434343"/>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p>
          </p:txBody>
        </p:sp>
        <p:sp>
          <p:nvSpPr>
            <p:cNvPr id="1299" name="Google Shape;1299;p130"/>
            <p:cNvSpPr txBox="1"/>
            <p:nvPr/>
          </p:nvSpPr>
          <p:spPr>
            <a:xfrm>
              <a:off x="1179625" y="4677905"/>
              <a:ext cx="927600" cy="51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s" sz="1000">
                  <a:solidFill>
                    <a:srgbClr val="FFFFFF"/>
                  </a:solidFill>
                </a:rPr>
                <a:t>#434343</a:t>
              </a:r>
              <a:endParaRPr sz="1000">
                <a:solidFill>
                  <a:srgbClr val="FFFFFF"/>
                </a:solidFill>
              </a:endParaRPr>
            </a:p>
          </p:txBody>
        </p:sp>
      </p:grpSp>
      <p:grpSp>
        <p:nvGrpSpPr>
          <p:cNvPr id="1300" name="Google Shape;1300;p130"/>
          <p:cNvGrpSpPr/>
          <p:nvPr/>
        </p:nvGrpSpPr>
        <p:grpSpPr>
          <a:xfrm>
            <a:off x="7318629" y="3816997"/>
            <a:ext cx="1001066" cy="741229"/>
            <a:chOff x="4913600" y="4493813"/>
            <a:chExt cx="927600" cy="884100"/>
          </a:xfrm>
        </p:grpSpPr>
        <p:sp>
          <p:nvSpPr>
            <p:cNvPr id="1301" name="Google Shape;1301;p130"/>
            <p:cNvSpPr/>
            <p:nvPr/>
          </p:nvSpPr>
          <p:spPr>
            <a:xfrm>
              <a:off x="4913600" y="4493813"/>
              <a:ext cx="927600" cy="884100"/>
            </a:xfrm>
            <a:prstGeom prst="roundRect">
              <a:avLst>
                <a:gd fmla="val 16667" name="adj"/>
              </a:avLst>
            </a:prstGeom>
            <a:solidFill>
              <a:srgbClr val="F6FF87"/>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p>
          </p:txBody>
        </p:sp>
        <p:sp>
          <p:nvSpPr>
            <p:cNvPr id="1302" name="Google Shape;1302;p130"/>
            <p:cNvSpPr txBox="1"/>
            <p:nvPr/>
          </p:nvSpPr>
          <p:spPr>
            <a:xfrm>
              <a:off x="4913600" y="4677905"/>
              <a:ext cx="927600" cy="51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s" sz="1000">
                  <a:solidFill>
                    <a:srgbClr val="434343"/>
                  </a:solidFill>
                </a:rPr>
                <a:t>#f6ff87</a:t>
              </a:r>
              <a:endParaRPr sz="1000">
                <a:solidFill>
                  <a:srgbClr val="434343"/>
                </a:solidFill>
              </a:endParaRPr>
            </a:p>
          </p:txBody>
        </p:sp>
      </p:grpSp>
      <p:grpSp>
        <p:nvGrpSpPr>
          <p:cNvPr id="1303" name="Google Shape;1303;p130"/>
          <p:cNvGrpSpPr/>
          <p:nvPr/>
        </p:nvGrpSpPr>
        <p:grpSpPr>
          <a:xfrm>
            <a:off x="4141716" y="3816997"/>
            <a:ext cx="1001066" cy="741229"/>
            <a:chOff x="3668942" y="4493813"/>
            <a:chExt cx="927600" cy="884100"/>
          </a:xfrm>
        </p:grpSpPr>
        <p:sp>
          <p:nvSpPr>
            <p:cNvPr id="1304" name="Google Shape;1304;p130"/>
            <p:cNvSpPr/>
            <p:nvPr/>
          </p:nvSpPr>
          <p:spPr>
            <a:xfrm>
              <a:off x="3668942" y="4493813"/>
              <a:ext cx="927600" cy="884100"/>
            </a:xfrm>
            <a:prstGeom prst="roundRect">
              <a:avLst>
                <a:gd fmla="val 16667" name="adj"/>
              </a:avLst>
            </a:prstGeom>
            <a:solidFill>
              <a:srgbClr val="93C01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p>
          </p:txBody>
        </p:sp>
        <p:sp>
          <p:nvSpPr>
            <p:cNvPr id="1305" name="Google Shape;1305;p130"/>
            <p:cNvSpPr txBox="1"/>
            <p:nvPr/>
          </p:nvSpPr>
          <p:spPr>
            <a:xfrm>
              <a:off x="3668942" y="4677905"/>
              <a:ext cx="927600" cy="51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s" sz="1000">
                  <a:solidFill>
                    <a:srgbClr val="434343"/>
                  </a:solidFill>
                </a:rPr>
                <a:t>#93c01f</a:t>
              </a:r>
              <a:endParaRPr sz="1000">
                <a:solidFill>
                  <a:srgbClr val="434343"/>
                </a:solidFill>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pic>
        <p:nvPicPr>
          <p:cNvPr id="303" name="Google Shape;303;p50"/>
          <p:cNvPicPr preferRelativeResize="0"/>
          <p:nvPr/>
        </p:nvPicPr>
        <p:blipFill rotWithShape="1">
          <a:blip r:embed="rId3">
            <a:alphaModFix/>
          </a:blip>
          <a:srcRect b="0" l="0" r="0" t="0"/>
          <a:stretch/>
        </p:blipFill>
        <p:spPr>
          <a:xfrm>
            <a:off x="1405270" y="1108363"/>
            <a:ext cx="6130963" cy="3917363"/>
          </a:xfrm>
          <a:prstGeom prst="rect">
            <a:avLst/>
          </a:prstGeom>
          <a:noFill/>
          <a:ln>
            <a:noFill/>
          </a:ln>
        </p:spPr>
      </p:pic>
      <p:sp>
        <p:nvSpPr>
          <p:cNvPr id="304" name="Google Shape;304;p50"/>
          <p:cNvSpPr txBox="1"/>
          <p:nvPr/>
        </p:nvSpPr>
        <p:spPr>
          <a:xfrm>
            <a:off x="7549352" y="4503375"/>
            <a:ext cx="1438800" cy="3384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s" sz="800">
                <a:solidFill>
                  <a:schemeClr val="dk1"/>
                </a:solidFill>
              </a:rPr>
              <a:t>Infografía de Samuel Granados vía </a:t>
            </a:r>
            <a:r>
              <a:rPr lang="es" sz="800" u="sng">
                <a:solidFill>
                  <a:schemeClr val="hlink"/>
                </a:solidFill>
                <a:hlinkClick r:id="rId4"/>
              </a:rPr>
              <a:t>Yorokobu</a:t>
            </a:r>
            <a:r>
              <a:rPr lang="es" sz="800">
                <a:solidFill>
                  <a:schemeClr val="dk1"/>
                </a:solidFill>
              </a:rPr>
              <a:t>. </a:t>
            </a:r>
            <a:endParaRPr sz="800">
              <a:solidFill>
                <a:schemeClr val="dk1"/>
              </a:solidFill>
            </a:endParaRPr>
          </a:p>
        </p:txBody>
      </p:sp>
      <p:sp>
        <p:nvSpPr>
          <p:cNvPr id="305" name="Google Shape;305;p50"/>
          <p:cNvSpPr txBox="1"/>
          <p:nvPr/>
        </p:nvSpPr>
        <p:spPr>
          <a:xfrm>
            <a:off x="76400" y="253375"/>
            <a:ext cx="8861100" cy="362100"/>
          </a:xfrm>
          <a:prstGeom prst="rect">
            <a:avLst/>
          </a:prstGeom>
          <a:noFill/>
          <a:ln>
            <a:noFill/>
          </a:ln>
        </p:spPr>
        <p:txBody>
          <a:bodyPr anchorCtr="0" anchor="t" bIns="45700" lIns="91400" spcFirstLastPara="1" rIns="91400" wrap="square" tIns="45700">
            <a:noAutofit/>
          </a:bodyPr>
          <a:lstStyle/>
          <a:p>
            <a:pPr indent="-342900" lvl="0" marL="342900" marR="0" rtl="0" algn="ctr">
              <a:lnSpc>
                <a:spcPct val="95000"/>
              </a:lnSpc>
              <a:spcBef>
                <a:spcPts val="0"/>
              </a:spcBef>
              <a:spcAft>
                <a:spcPts val="0"/>
              </a:spcAft>
              <a:buNone/>
            </a:pPr>
            <a:r>
              <a:rPr b="1" lang="es" sz="2400">
                <a:solidFill>
                  <a:schemeClr val="dk2"/>
                </a:solidFill>
              </a:rPr>
              <a:t>4ª razón, su potencial sintético y curador:</a:t>
            </a:r>
            <a:r>
              <a:rPr lang="es" sz="2400">
                <a:solidFill>
                  <a:schemeClr val="dk2"/>
                </a:solidFill>
              </a:rPr>
              <a:t> presentar cuestiones complejas o condensar info en cierto espacio</a:t>
            </a:r>
            <a:endParaRPr sz="2400">
              <a:solidFill>
                <a:schemeClr val="dk2"/>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Minimal Charm">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